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0DA08-414E-43CD-91F4-27D35A2E28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8A0EEE-2E6F-4880-BE13-39202ACFF5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D411AB-C232-4A83-A992-2B8C0C9255A2}"/>
              </a:ext>
            </a:extLst>
          </p:cNvPr>
          <p:cNvSpPr>
            <a:spLocks noGrp="1"/>
          </p:cNvSpPr>
          <p:nvPr>
            <p:ph type="dt" sz="half" idx="10"/>
          </p:nvPr>
        </p:nvSpPr>
        <p:spPr/>
        <p:txBody>
          <a:bodyPr/>
          <a:lstStyle/>
          <a:p>
            <a:fld id="{A524AA09-14F3-48AE-8023-8CF63D601D54}" type="datetimeFigureOut">
              <a:rPr lang="en-US" smtClean="0"/>
              <a:t>2/8/2024</a:t>
            </a:fld>
            <a:endParaRPr lang="en-US"/>
          </a:p>
        </p:txBody>
      </p:sp>
      <p:sp>
        <p:nvSpPr>
          <p:cNvPr id="5" name="Footer Placeholder 4">
            <a:extLst>
              <a:ext uri="{FF2B5EF4-FFF2-40B4-BE49-F238E27FC236}">
                <a16:creationId xmlns:a16="http://schemas.microsoft.com/office/drawing/2014/main" id="{7750A7CA-0DDB-4022-A6AD-912EF01AC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B91A14-AFAB-42D6-9D15-018EA1299AB9}"/>
              </a:ext>
            </a:extLst>
          </p:cNvPr>
          <p:cNvSpPr>
            <a:spLocks noGrp="1"/>
          </p:cNvSpPr>
          <p:nvPr>
            <p:ph type="sldNum" sz="quarter" idx="12"/>
          </p:nvPr>
        </p:nvSpPr>
        <p:spPr/>
        <p:txBody>
          <a:bodyPr/>
          <a:lstStyle/>
          <a:p>
            <a:fld id="{DCAF4548-F0E8-4392-845B-4F24E9E3E552}" type="slidenum">
              <a:rPr lang="en-US" smtClean="0"/>
              <a:t>‹#›</a:t>
            </a:fld>
            <a:endParaRPr lang="en-US"/>
          </a:p>
        </p:txBody>
      </p:sp>
    </p:spTree>
    <p:extLst>
      <p:ext uri="{BB962C8B-B14F-4D97-AF65-F5344CB8AC3E}">
        <p14:creationId xmlns:p14="http://schemas.microsoft.com/office/powerpoint/2010/main" val="20207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687C-9BB2-4D2A-AE7B-4FBB15162C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26AB6D-CBB4-4588-A7BB-97ACDC88AF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6F4724-2720-456E-BCD4-24DF2C0BD85C}"/>
              </a:ext>
            </a:extLst>
          </p:cNvPr>
          <p:cNvSpPr>
            <a:spLocks noGrp="1"/>
          </p:cNvSpPr>
          <p:nvPr>
            <p:ph type="dt" sz="half" idx="10"/>
          </p:nvPr>
        </p:nvSpPr>
        <p:spPr/>
        <p:txBody>
          <a:bodyPr/>
          <a:lstStyle/>
          <a:p>
            <a:fld id="{A524AA09-14F3-48AE-8023-8CF63D601D54}" type="datetimeFigureOut">
              <a:rPr lang="en-US" smtClean="0"/>
              <a:t>2/8/2024</a:t>
            </a:fld>
            <a:endParaRPr lang="en-US"/>
          </a:p>
        </p:txBody>
      </p:sp>
      <p:sp>
        <p:nvSpPr>
          <p:cNvPr id="5" name="Footer Placeholder 4">
            <a:extLst>
              <a:ext uri="{FF2B5EF4-FFF2-40B4-BE49-F238E27FC236}">
                <a16:creationId xmlns:a16="http://schemas.microsoft.com/office/drawing/2014/main" id="{C010E1E3-387F-4571-895B-4670441A3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E65CF-7E0E-49CB-A525-4421E13353D3}"/>
              </a:ext>
            </a:extLst>
          </p:cNvPr>
          <p:cNvSpPr>
            <a:spLocks noGrp="1"/>
          </p:cNvSpPr>
          <p:nvPr>
            <p:ph type="sldNum" sz="quarter" idx="12"/>
          </p:nvPr>
        </p:nvSpPr>
        <p:spPr/>
        <p:txBody>
          <a:bodyPr/>
          <a:lstStyle/>
          <a:p>
            <a:fld id="{DCAF4548-F0E8-4392-845B-4F24E9E3E552}" type="slidenum">
              <a:rPr lang="en-US" smtClean="0"/>
              <a:t>‹#›</a:t>
            </a:fld>
            <a:endParaRPr lang="en-US"/>
          </a:p>
        </p:txBody>
      </p:sp>
    </p:spTree>
    <p:extLst>
      <p:ext uri="{BB962C8B-B14F-4D97-AF65-F5344CB8AC3E}">
        <p14:creationId xmlns:p14="http://schemas.microsoft.com/office/powerpoint/2010/main" val="1697452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7E3A84-98E3-4258-9B2F-42827FC317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ECA6F0-D999-483F-8704-BA80988577F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D995D-DA55-46FD-9CCA-5A1261FA3FD1}"/>
              </a:ext>
            </a:extLst>
          </p:cNvPr>
          <p:cNvSpPr>
            <a:spLocks noGrp="1"/>
          </p:cNvSpPr>
          <p:nvPr>
            <p:ph type="dt" sz="half" idx="10"/>
          </p:nvPr>
        </p:nvSpPr>
        <p:spPr/>
        <p:txBody>
          <a:bodyPr/>
          <a:lstStyle/>
          <a:p>
            <a:fld id="{A524AA09-14F3-48AE-8023-8CF63D601D54}" type="datetimeFigureOut">
              <a:rPr lang="en-US" smtClean="0"/>
              <a:t>2/8/2024</a:t>
            </a:fld>
            <a:endParaRPr lang="en-US"/>
          </a:p>
        </p:txBody>
      </p:sp>
      <p:sp>
        <p:nvSpPr>
          <p:cNvPr id="5" name="Footer Placeholder 4">
            <a:extLst>
              <a:ext uri="{FF2B5EF4-FFF2-40B4-BE49-F238E27FC236}">
                <a16:creationId xmlns:a16="http://schemas.microsoft.com/office/drawing/2014/main" id="{F6194D29-B7D4-4784-89F5-0B6CBFE67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9F24C-617B-4D22-B96F-2FABB150BEB5}"/>
              </a:ext>
            </a:extLst>
          </p:cNvPr>
          <p:cNvSpPr>
            <a:spLocks noGrp="1"/>
          </p:cNvSpPr>
          <p:nvPr>
            <p:ph type="sldNum" sz="quarter" idx="12"/>
          </p:nvPr>
        </p:nvSpPr>
        <p:spPr/>
        <p:txBody>
          <a:bodyPr/>
          <a:lstStyle/>
          <a:p>
            <a:fld id="{DCAF4548-F0E8-4392-845B-4F24E9E3E552}" type="slidenum">
              <a:rPr lang="en-US" smtClean="0"/>
              <a:t>‹#›</a:t>
            </a:fld>
            <a:endParaRPr lang="en-US"/>
          </a:p>
        </p:txBody>
      </p:sp>
    </p:spTree>
    <p:extLst>
      <p:ext uri="{BB962C8B-B14F-4D97-AF65-F5344CB8AC3E}">
        <p14:creationId xmlns:p14="http://schemas.microsoft.com/office/powerpoint/2010/main" val="3702390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E034-AD3A-4A3E-8E20-9E76BEB7C4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CA67E3-E397-4FA9-8D06-CD2842655F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65464-A34F-4538-978D-A2853539443D}"/>
              </a:ext>
            </a:extLst>
          </p:cNvPr>
          <p:cNvSpPr>
            <a:spLocks noGrp="1"/>
          </p:cNvSpPr>
          <p:nvPr>
            <p:ph type="dt" sz="half" idx="10"/>
          </p:nvPr>
        </p:nvSpPr>
        <p:spPr/>
        <p:txBody>
          <a:bodyPr/>
          <a:lstStyle/>
          <a:p>
            <a:fld id="{A524AA09-14F3-48AE-8023-8CF63D601D54}" type="datetimeFigureOut">
              <a:rPr lang="en-US" smtClean="0"/>
              <a:t>2/8/2024</a:t>
            </a:fld>
            <a:endParaRPr lang="en-US"/>
          </a:p>
        </p:txBody>
      </p:sp>
      <p:sp>
        <p:nvSpPr>
          <p:cNvPr id="5" name="Footer Placeholder 4">
            <a:extLst>
              <a:ext uri="{FF2B5EF4-FFF2-40B4-BE49-F238E27FC236}">
                <a16:creationId xmlns:a16="http://schemas.microsoft.com/office/drawing/2014/main" id="{F78B3055-B09D-4B9A-AD14-BFFD4D288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CB8C1-4CB6-4AB6-AAC7-65536B26CD40}"/>
              </a:ext>
            </a:extLst>
          </p:cNvPr>
          <p:cNvSpPr>
            <a:spLocks noGrp="1"/>
          </p:cNvSpPr>
          <p:nvPr>
            <p:ph type="sldNum" sz="quarter" idx="12"/>
          </p:nvPr>
        </p:nvSpPr>
        <p:spPr/>
        <p:txBody>
          <a:bodyPr/>
          <a:lstStyle/>
          <a:p>
            <a:fld id="{DCAF4548-F0E8-4392-845B-4F24E9E3E552}" type="slidenum">
              <a:rPr lang="en-US" smtClean="0"/>
              <a:t>‹#›</a:t>
            </a:fld>
            <a:endParaRPr lang="en-US"/>
          </a:p>
        </p:txBody>
      </p:sp>
    </p:spTree>
    <p:extLst>
      <p:ext uri="{BB962C8B-B14F-4D97-AF65-F5344CB8AC3E}">
        <p14:creationId xmlns:p14="http://schemas.microsoft.com/office/powerpoint/2010/main" val="3967629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1026-BB11-4D32-9E55-63335ECDBF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E2BDBD-F3DC-40C9-8E8C-A7E66CC7C7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249EE1-099C-4A60-913C-B198840692BD}"/>
              </a:ext>
            </a:extLst>
          </p:cNvPr>
          <p:cNvSpPr>
            <a:spLocks noGrp="1"/>
          </p:cNvSpPr>
          <p:nvPr>
            <p:ph type="dt" sz="half" idx="10"/>
          </p:nvPr>
        </p:nvSpPr>
        <p:spPr/>
        <p:txBody>
          <a:bodyPr/>
          <a:lstStyle/>
          <a:p>
            <a:fld id="{A524AA09-14F3-48AE-8023-8CF63D601D54}" type="datetimeFigureOut">
              <a:rPr lang="en-US" smtClean="0"/>
              <a:t>2/8/2024</a:t>
            </a:fld>
            <a:endParaRPr lang="en-US"/>
          </a:p>
        </p:txBody>
      </p:sp>
      <p:sp>
        <p:nvSpPr>
          <p:cNvPr id="5" name="Footer Placeholder 4">
            <a:extLst>
              <a:ext uri="{FF2B5EF4-FFF2-40B4-BE49-F238E27FC236}">
                <a16:creationId xmlns:a16="http://schemas.microsoft.com/office/drawing/2014/main" id="{017D6195-4AC1-4A21-89F9-6737ECD2E5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10D3B5-49E9-476F-AB65-2151796333B6}"/>
              </a:ext>
            </a:extLst>
          </p:cNvPr>
          <p:cNvSpPr>
            <a:spLocks noGrp="1"/>
          </p:cNvSpPr>
          <p:nvPr>
            <p:ph type="sldNum" sz="quarter" idx="12"/>
          </p:nvPr>
        </p:nvSpPr>
        <p:spPr/>
        <p:txBody>
          <a:bodyPr/>
          <a:lstStyle/>
          <a:p>
            <a:fld id="{DCAF4548-F0E8-4392-845B-4F24E9E3E552}" type="slidenum">
              <a:rPr lang="en-US" smtClean="0"/>
              <a:t>‹#›</a:t>
            </a:fld>
            <a:endParaRPr lang="en-US"/>
          </a:p>
        </p:txBody>
      </p:sp>
    </p:spTree>
    <p:extLst>
      <p:ext uri="{BB962C8B-B14F-4D97-AF65-F5344CB8AC3E}">
        <p14:creationId xmlns:p14="http://schemas.microsoft.com/office/powerpoint/2010/main" val="2005578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84F32-A39E-43F6-84FE-FBFFD39E3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A640C1-52C2-4ED2-98FE-2A9E4189969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88412A-1DE0-4BAC-90F0-4878936D8B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77E69F-5486-418A-980F-F8529486AF6D}"/>
              </a:ext>
            </a:extLst>
          </p:cNvPr>
          <p:cNvSpPr>
            <a:spLocks noGrp="1"/>
          </p:cNvSpPr>
          <p:nvPr>
            <p:ph type="dt" sz="half" idx="10"/>
          </p:nvPr>
        </p:nvSpPr>
        <p:spPr/>
        <p:txBody>
          <a:bodyPr/>
          <a:lstStyle/>
          <a:p>
            <a:fld id="{A524AA09-14F3-48AE-8023-8CF63D601D54}" type="datetimeFigureOut">
              <a:rPr lang="en-US" smtClean="0"/>
              <a:t>2/8/2024</a:t>
            </a:fld>
            <a:endParaRPr lang="en-US"/>
          </a:p>
        </p:txBody>
      </p:sp>
      <p:sp>
        <p:nvSpPr>
          <p:cNvPr id="6" name="Footer Placeholder 5">
            <a:extLst>
              <a:ext uri="{FF2B5EF4-FFF2-40B4-BE49-F238E27FC236}">
                <a16:creationId xmlns:a16="http://schemas.microsoft.com/office/drawing/2014/main" id="{7C0B4EDC-5463-4D8C-82CC-04F26DD0AE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102AD9-4D2F-4100-BE9E-87436CC30E8F}"/>
              </a:ext>
            </a:extLst>
          </p:cNvPr>
          <p:cNvSpPr>
            <a:spLocks noGrp="1"/>
          </p:cNvSpPr>
          <p:nvPr>
            <p:ph type="sldNum" sz="quarter" idx="12"/>
          </p:nvPr>
        </p:nvSpPr>
        <p:spPr/>
        <p:txBody>
          <a:bodyPr/>
          <a:lstStyle/>
          <a:p>
            <a:fld id="{DCAF4548-F0E8-4392-845B-4F24E9E3E552}" type="slidenum">
              <a:rPr lang="en-US" smtClean="0"/>
              <a:t>‹#›</a:t>
            </a:fld>
            <a:endParaRPr lang="en-US"/>
          </a:p>
        </p:txBody>
      </p:sp>
    </p:spTree>
    <p:extLst>
      <p:ext uri="{BB962C8B-B14F-4D97-AF65-F5344CB8AC3E}">
        <p14:creationId xmlns:p14="http://schemas.microsoft.com/office/powerpoint/2010/main" val="1831906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4738-E12F-4D73-ABB5-263208A2FE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DDC744-E95B-4461-A025-57DB56008F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A84F18-B4A2-4989-BD4B-38529046316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FF20C0-14C2-4991-8BE7-70EFAC0F5C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616B65-0232-4DA1-806A-83FDD18D389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54D707-E655-4EBF-8F1A-1D3A0F874229}"/>
              </a:ext>
            </a:extLst>
          </p:cNvPr>
          <p:cNvSpPr>
            <a:spLocks noGrp="1"/>
          </p:cNvSpPr>
          <p:nvPr>
            <p:ph type="dt" sz="half" idx="10"/>
          </p:nvPr>
        </p:nvSpPr>
        <p:spPr/>
        <p:txBody>
          <a:bodyPr/>
          <a:lstStyle/>
          <a:p>
            <a:fld id="{A524AA09-14F3-48AE-8023-8CF63D601D54}" type="datetimeFigureOut">
              <a:rPr lang="en-US" smtClean="0"/>
              <a:t>2/8/2024</a:t>
            </a:fld>
            <a:endParaRPr lang="en-US"/>
          </a:p>
        </p:txBody>
      </p:sp>
      <p:sp>
        <p:nvSpPr>
          <p:cNvPr id="8" name="Footer Placeholder 7">
            <a:extLst>
              <a:ext uri="{FF2B5EF4-FFF2-40B4-BE49-F238E27FC236}">
                <a16:creationId xmlns:a16="http://schemas.microsoft.com/office/drawing/2014/main" id="{4509377C-5B30-46F4-AE5A-C6A31425E1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480194-A536-4740-9C8D-ACF93B2E6452}"/>
              </a:ext>
            </a:extLst>
          </p:cNvPr>
          <p:cNvSpPr>
            <a:spLocks noGrp="1"/>
          </p:cNvSpPr>
          <p:nvPr>
            <p:ph type="sldNum" sz="quarter" idx="12"/>
          </p:nvPr>
        </p:nvSpPr>
        <p:spPr/>
        <p:txBody>
          <a:bodyPr/>
          <a:lstStyle/>
          <a:p>
            <a:fld id="{DCAF4548-F0E8-4392-845B-4F24E9E3E552}" type="slidenum">
              <a:rPr lang="en-US" smtClean="0"/>
              <a:t>‹#›</a:t>
            </a:fld>
            <a:endParaRPr lang="en-US"/>
          </a:p>
        </p:txBody>
      </p:sp>
    </p:spTree>
    <p:extLst>
      <p:ext uri="{BB962C8B-B14F-4D97-AF65-F5344CB8AC3E}">
        <p14:creationId xmlns:p14="http://schemas.microsoft.com/office/powerpoint/2010/main" val="72474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2E80-AB96-4B53-9D94-E7AF85D2E0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1CB1A6-AAC1-4B20-AD38-46585A628FA9}"/>
              </a:ext>
            </a:extLst>
          </p:cNvPr>
          <p:cNvSpPr>
            <a:spLocks noGrp="1"/>
          </p:cNvSpPr>
          <p:nvPr>
            <p:ph type="dt" sz="half" idx="10"/>
          </p:nvPr>
        </p:nvSpPr>
        <p:spPr/>
        <p:txBody>
          <a:bodyPr/>
          <a:lstStyle/>
          <a:p>
            <a:fld id="{A524AA09-14F3-48AE-8023-8CF63D601D54}" type="datetimeFigureOut">
              <a:rPr lang="en-US" smtClean="0"/>
              <a:t>2/8/2024</a:t>
            </a:fld>
            <a:endParaRPr lang="en-US"/>
          </a:p>
        </p:txBody>
      </p:sp>
      <p:sp>
        <p:nvSpPr>
          <p:cNvPr id="4" name="Footer Placeholder 3">
            <a:extLst>
              <a:ext uri="{FF2B5EF4-FFF2-40B4-BE49-F238E27FC236}">
                <a16:creationId xmlns:a16="http://schemas.microsoft.com/office/drawing/2014/main" id="{0838F86E-D417-4DEF-AB7F-8D042D4DEA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686B75-0D42-481C-A08F-0E05C03F0CD5}"/>
              </a:ext>
            </a:extLst>
          </p:cNvPr>
          <p:cNvSpPr>
            <a:spLocks noGrp="1"/>
          </p:cNvSpPr>
          <p:nvPr>
            <p:ph type="sldNum" sz="quarter" idx="12"/>
          </p:nvPr>
        </p:nvSpPr>
        <p:spPr/>
        <p:txBody>
          <a:bodyPr/>
          <a:lstStyle/>
          <a:p>
            <a:fld id="{DCAF4548-F0E8-4392-845B-4F24E9E3E552}" type="slidenum">
              <a:rPr lang="en-US" smtClean="0"/>
              <a:t>‹#›</a:t>
            </a:fld>
            <a:endParaRPr lang="en-US"/>
          </a:p>
        </p:txBody>
      </p:sp>
    </p:spTree>
    <p:extLst>
      <p:ext uri="{BB962C8B-B14F-4D97-AF65-F5344CB8AC3E}">
        <p14:creationId xmlns:p14="http://schemas.microsoft.com/office/powerpoint/2010/main" val="962766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AD477C-B540-4090-AB8F-875AABCD8458}"/>
              </a:ext>
            </a:extLst>
          </p:cNvPr>
          <p:cNvSpPr>
            <a:spLocks noGrp="1"/>
          </p:cNvSpPr>
          <p:nvPr>
            <p:ph type="dt" sz="half" idx="10"/>
          </p:nvPr>
        </p:nvSpPr>
        <p:spPr/>
        <p:txBody>
          <a:bodyPr/>
          <a:lstStyle/>
          <a:p>
            <a:fld id="{A524AA09-14F3-48AE-8023-8CF63D601D54}" type="datetimeFigureOut">
              <a:rPr lang="en-US" smtClean="0"/>
              <a:t>2/8/2024</a:t>
            </a:fld>
            <a:endParaRPr lang="en-US"/>
          </a:p>
        </p:txBody>
      </p:sp>
      <p:sp>
        <p:nvSpPr>
          <p:cNvPr id="3" name="Footer Placeholder 2">
            <a:extLst>
              <a:ext uri="{FF2B5EF4-FFF2-40B4-BE49-F238E27FC236}">
                <a16:creationId xmlns:a16="http://schemas.microsoft.com/office/drawing/2014/main" id="{66972F25-AFB0-44FC-BA79-B4B38E991F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505854-AEA3-4B90-BF18-7375D2552754}"/>
              </a:ext>
            </a:extLst>
          </p:cNvPr>
          <p:cNvSpPr>
            <a:spLocks noGrp="1"/>
          </p:cNvSpPr>
          <p:nvPr>
            <p:ph type="sldNum" sz="quarter" idx="12"/>
          </p:nvPr>
        </p:nvSpPr>
        <p:spPr/>
        <p:txBody>
          <a:bodyPr/>
          <a:lstStyle/>
          <a:p>
            <a:fld id="{DCAF4548-F0E8-4392-845B-4F24E9E3E552}" type="slidenum">
              <a:rPr lang="en-US" smtClean="0"/>
              <a:t>‹#›</a:t>
            </a:fld>
            <a:endParaRPr lang="en-US"/>
          </a:p>
        </p:txBody>
      </p:sp>
    </p:spTree>
    <p:extLst>
      <p:ext uri="{BB962C8B-B14F-4D97-AF65-F5344CB8AC3E}">
        <p14:creationId xmlns:p14="http://schemas.microsoft.com/office/powerpoint/2010/main" val="1920615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AAD1C-22A8-49BB-AF7D-34166AED42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CF0121-5A42-40ED-94F3-340730E6F8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7A43BD-68EC-4ED3-B768-36E33D1F5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323B9B-8265-4F83-B7BC-0B1BF9F65DF4}"/>
              </a:ext>
            </a:extLst>
          </p:cNvPr>
          <p:cNvSpPr>
            <a:spLocks noGrp="1"/>
          </p:cNvSpPr>
          <p:nvPr>
            <p:ph type="dt" sz="half" idx="10"/>
          </p:nvPr>
        </p:nvSpPr>
        <p:spPr/>
        <p:txBody>
          <a:bodyPr/>
          <a:lstStyle/>
          <a:p>
            <a:fld id="{A524AA09-14F3-48AE-8023-8CF63D601D54}" type="datetimeFigureOut">
              <a:rPr lang="en-US" smtClean="0"/>
              <a:t>2/8/2024</a:t>
            </a:fld>
            <a:endParaRPr lang="en-US"/>
          </a:p>
        </p:txBody>
      </p:sp>
      <p:sp>
        <p:nvSpPr>
          <p:cNvPr id="6" name="Footer Placeholder 5">
            <a:extLst>
              <a:ext uri="{FF2B5EF4-FFF2-40B4-BE49-F238E27FC236}">
                <a16:creationId xmlns:a16="http://schemas.microsoft.com/office/drawing/2014/main" id="{53A48FA6-88DE-4C72-83E4-556A746227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341F9-8B22-4981-953B-36911AA017B3}"/>
              </a:ext>
            </a:extLst>
          </p:cNvPr>
          <p:cNvSpPr>
            <a:spLocks noGrp="1"/>
          </p:cNvSpPr>
          <p:nvPr>
            <p:ph type="sldNum" sz="quarter" idx="12"/>
          </p:nvPr>
        </p:nvSpPr>
        <p:spPr/>
        <p:txBody>
          <a:bodyPr/>
          <a:lstStyle/>
          <a:p>
            <a:fld id="{DCAF4548-F0E8-4392-845B-4F24E9E3E552}" type="slidenum">
              <a:rPr lang="en-US" smtClean="0"/>
              <a:t>‹#›</a:t>
            </a:fld>
            <a:endParaRPr lang="en-US"/>
          </a:p>
        </p:txBody>
      </p:sp>
    </p:spTree>
    <p:extLst>
      <p:ext uri="{BB962C8B-B14F-4D97-AF65-F5344CB8AC3E}">
        <p14:creationId xmlns:p14="http://schemas.microsoft.com/office/powerpoint/2010/main" val="210702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C61F9-6CC2-47E6-8E2A-DDD6EF38DF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D0F121-2F7D-4D7C-84E9-70B3430F9F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257B92-F100-455A-BA59-1E871E9E4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28D197-D8C7-4907-82A7-281E2A01EF8C}"/>
              </a:ext>
            </a:extLst>
          </p:cNvPr>
          <p:cNvSpPr>
            <a:spLocks noGrp="1"/>
          </p:cNvSpPr>
          <p:nvPr>
            <p:ph type="dt" sz="half" idx="10"/>
          </p:nvPr>
        </p:nvSpPr>
        <p:spPr/>
        <p:txBody>
          <a:bodyPr/>
          <a:lstStyle/>
          <a:p>
            <a:fld id="{A524AA09-14F3-48AE-8023-8CF63D601D54}" type="datetimeFigureOut">
              <a:rPr lang="en-US" smtClean="0"/>
              <a:t>2/8/2024</a:t>
            </a:fld>
            <a:endParaRPr lang="en-US"/>
          </a:p>
        </p:txBody>
      </p:sp>
      <p:sp>
        <p:nvSpPr>
          <p:cNvPr id="6" name="Footer Placeholder 5">
            <a:extLst>
              <a:ext uri="{FF2B5EF4-FFF2-40B4-BE49-F238E27FC236}">
                <a16:creationId xmlns:a16="http://schemas.microsoft.com/office/drawing/2014/main" id="{4D5C1D8C-85D8-4274-A5D0-0C323DB671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C35232-A892-465F-A4E4-0FF0A3CA2BD3}"/>
              </a:ext>
            </a:extLst>
          </p:cNvPr>
          <p:cNvSpPr>
            <a:spLocks noGrp="1"/>
          </p:cNvSpPr>
          <p:nvPr>
            <p:ph type="sldNum" sz="quarter" idx="12"/>
          </p:nvPr>
        </p:nvSpPr>
        <p:spPr/>
        <p:txBody>
          <a:bodyPr/>
          <a:lstStyle/>
          <a:p>
            <a:fld id="{DCAF4548-F0E8-4392-845B-4F24E9E3E552}" type="slidenum">
              <a:rPr lang="en-US" smtClean="0"/>
              <a:t>‹#›</a:t>
            </a:fld>
            <a:endParaRPr lang="en-US"/>
          </a:p>
        </p:txBody>
      </p:sp>
    </p:spTree>
    <p:extLst>
      <p:ext uri="{BB962C8B-B14F-4D97-AF65-F5344CB8AC3E}">
        <p14:creationId xmlns:p14="http://schemas.microsoft.com/office/powerpoint/2010/main" val="266833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AD284A-3EF5-4471-92B7-389B13A8AB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AC6057-3589-4519-9A48-B4E1E68066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D2F322-C426-4C3B-8304-9A21D6ED56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4AA09-14F3-48AE-8023-8CF63D601D54}" type="datetimeFigureOut">
              <a:rPr lang="en-US" smtClean="0"/>
              <a:t>2/8/2024</a:t>
            </a:fld>
            <a:endParaRPr lang="en-US"/>
          </a:p>
        </p:txBody>
      </p:sp>
      <p:sp>
        <p:nvSpPr>
          <p:cNvPr id="5" name="Footer Placeholder 4">
            <a:extLst>
              <a:ext uri="{FF2B5EF4-FFF2-40B4-BE49-F238E27FC236}">
                <a16:creationId xmlns:a16="http://schemas.microsoft.com/office/drawing/2014/main" id="{1D402AED-EDB2-4229-BA8E-3A16A02A24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77D750-3593-4F8C-82F5-76A15F167E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F4548-F0E8-4392-845B-4F24E9E3E552}" type="slidenum">
              <a:rPr lang="en-US" smtClean="0"/>
              <a:t>‹#›</a:t>
            </a:fld>
            <a:endParaRPr lang="en-US"/>
          </a:p>
        </p:txBody>
      </p:sp>
    </p:spTree>
    <p:extLst>
      <p:ext uri="{BB962C8B-B14F-4D97-AF65-F5344CB8AC3E}">
        <p14:creationId xmlns:p14="http://schemas.microsoft.com/office/powerpoint/2010/main" val="3383800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A027-543F-4956-8C2C-796218DB42B5}"/>
              </a:ext>
            </a:extLst>
          </p:cNvPr>
          <p:cNvSpPr>
            <a:spLocks noGrp="1"/>
          </p:cNvSpPr>
          <p:nvPr>
            <p:ph type="ctrTitle"/>
          </p:nvPr>
        </p:nvSpPr>
        <p:spPr/>
        <p:txBody>
          <a:bodyPr/>
          <a:lstStyle/>
          <a:p>
            <a:r>
              <a:rPr lang="en-US" dirty="0"/>
              <a:t>Questions</a:t>
            </a:r>
          </a:p>
        </p:txBody>
      </p:sp>
      <p:sp>
        <p:nvSpPr>
          <p:cNvPr id="3" name="Subtitle 2">
            <a:extLst>
              <a:ext uri="{FF2B5EF4-FFF2-40B4-BE49-F238E27FC236}">
                <a16:creationId xmlns:a16="http://schemas.microsoft.com/office/drawing/2014/main" id="{91048656-3B95-435A-A388-66EF958AF806}"/>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78069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F6E8F-6BC1-43BD-84BA-6543BCF85B58}"/>
              </a:ext>
            </a:extLst>
          </p:cNvPr>
          <p:cNvSpPr>
            <a:spLocks noGrp="1"/>
          </p:cNvSpPr>
          <p:nvPr>
            <p:ph type="title"/>
          </p:nvPr>
        </p:nvSpPr>
        <p:spPr/>
        <p:txBody>
          <a:bodyPr/>
          <a:lstStyle/>
          <a:p>
            <a:r>
              <a:rPr lang="en-US" dirty="0"/>
              <a:t>Course Objectives</a:t>
            </a:r>
          </a:p>
        </p:txBody>
      </p:sp>
      <p:pic>
        <p:nvPicPr>
          <p:cNvPr id="4" name="Content Placeholder 3">
            <a:extLst>
              <a:ext uri="{FF2B5EF4-FFF2-40B4-BE49-F238E27FC236}">
                <a16:creationId xmlns:a16="http://schemas.microsoft.com/office/drawing/2014/main" id="{B2D3A174-9BCE-4014-B88D-93B993AC7A0B}"/>
              </a:ext>
            </a:extLst>
          </p:cNvPr>
          <p:cNvPicPr>
            <a:picLocks noGrp="1" noChangeAspect="1"/>
          </p:cNvPicPr>
          <p:nvPr>
            <p:ph idx="1"/>
          </p:nvPr>
        </p:nvPicPr>
        <p:blipFill>
          <a:blip r:embed="rId2"/>
          <a:stretch>
            <a:fillRect/>
          </a:stretch>
        </p:blipFill>
        <p:spPr>
          <a:xfrm>
            <a:off x="1406596" y="2878894"/>
            <a:ext cx="9171416" cy="3490008"/>
          </a:xfrm>
          <a:prstGeom prst="rect">
            <a:avLst/>
          </a:prstGeom>
        </p:spPr>
      </p:pic>
      <p:sp>
        <p:nvSpPr>
          <p:cNvPr id="5" name="Rectangle 4">
            <a:extLst>
              <a:ext uri="{FF2B5EF4-FFF2-40B4-BE49-F238E27FC236}">
                <a16:creationId xmlns:a16="http://schemas.microsoft.com/office/drawing/2014/main" id="{E7AEA0EF-44C7-494F-B8B5-4B94F27C3F28}"/>
              </a:ext>
            </a:extLst>
          </p:cNvPr>
          <p:cNvSpPr/>
          <p:nvPr/>
        </p:nvSpPr>
        <p:spPr>
          <a:xfrm>
            <a:off x="1432224" y="2046962"/>
            <a:ext cx="3125279" cy="369332"/>
          </a:xfrm>
          <a:prstGeom prst="rect">
            <a:avLst/>
          </a:prstGeom>
        </p:spPr>
        <p:txBody>
          <a:bodyPr wrap="none">
            <a:spAutoFit/>
          </a:bodyPr>
          <a:lstStyle/>
          <a:p>
            <a:r>
              <a:rPr lang="en-US" dirty="0"/>
              <a:t>IN T1 CO1 and CO2 are covered</a:t>
            </a:r>
          </a:p>
        </p:txBody>
      </p:sp>
    </p:spTree>
    <p:extLst>
      <p:ext uri="{BB962C8B-B14F-4D97-AF65-F5344CB8AC3E}">
        <p14:creationId xmlns:p14="http://schemas.microsoft.com/office/powerpoint/2010/main" val="1077963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71E-E0F5-4A13-B1DB-0D436AA87F1A}"/>
              </a:ext>
            </a:extLst>
          </p:cNvPr>
          <p:cNvSpPr>
            <a:spLocks noGrp="1"/>
          </p:cNvSpPr>
          <p:nvPr>
            <p:ph type="title"/>
          </p:nvPr>
        </p:nvSpPr>
        <p:spPr/>
        <p:txBody>
          <a:bodyPr/>
          <a:lstStyle/>
          <a:p>
            <a:r>
              <a:rPr lang="en-US" dirty="0"/>
              <a:t>Question 1[CO2]</a:t>
            </a:r>
          </a:p>
        </p:txBody>
      </p:sp>
      <p:sp>
        <p:nvSpPr>
          <p:cNvPr id="3" name="Content Placeholder 2">
            <a:extLst>
              <a:ext uri="{FF2B5EF4-FFF2-40B4-BE49-F238E27FC236}">
                <a16:creationId xmlns:a16="http://schemas.microsoft.com/office/drawing/2014/main" id="{1C84583C-5222-4B94-A769-3BF123B78C99}"/>
              </a:ext>
            </a:extLst>
          </p:cNvPr>
          <p:cNvSpPr>
            <a:spLocks noGrp="1"/>
          </p:cNvSpPr>
          <p:nvPr>
            <p:ph idx="1"/>
          </p:nvPr>
        </p:nvSpPr>
        <p:spPr/>
        <p:txBody>
          <a:bodyPr>
            <a:normAutofit fontScale="77500" lnSpcReduction="20000"/>
          </a:bodyPr>
          <a:lstStyle/>
          <a:p>
            <a:pPr marL="0" indent="0">
              <a:buNone/>
            </a:pPr>
            <a:r>
              <a:rPr lang="en-US" b="1" dirty="0"/>
              <a:t>How many disk blocks to be accessed to answer the SQL query</a:t>
            </a:r>
          </a:p>
          <a:p>
            <a:pPr marL="0" indent="0">
              <a:buNone/>
            </a:pPr>
            <a:r>
              <a:rPr lang="en-US" b="1" dirty="0"/>
              <a:t>How many disk blocks to be accessed to answer the SQL query</a:t>
            </a:r>
          </a:p>
          <a:p>
            <a:pPr marL="0" indent="0">
              <a:buNone/>
            </a:pPr>
            <a:r>
              <a:rPr lang="en-US" b="1" u="sng" dirty="0"/>
              <a:t>Question:</a:t>
            </a:r>
            <a:endParaRPr lang="en-US" dirty="0"/>
          </a:p>
          <a:p>
            <a:pPr marL="0" indent="0">
              <a:buNone/>
            </a:pPr>
            <a:r>
              <a:rPr lang="en-US" dirty="0"/>
              <a:t>Consider the following table:</a:t>
            </a:r>
          </a:p>
          <a:p>
            <a:pPr marL="0" indent="0">
              <a:buNone/>
            </a:pPr>
            <a:r>
              <a:rPr lang="en-US" dirty="0"/>
              <a:t>EMPLOYEES (</a:t>
            </a:r>
            <a:r>
              <a:rPr lang="en-US" u="sng" dirty="0" err="1"/>
              <a:t>EmpID</a:t>
            </a:r>
            <a:r>
              <a:rPr lang="en-US" dirty="0"/>
              <a:t>, Name, Salary)</a:t>
            </a:r>
          </a:p>
          <a:p>
            <a:pPr marL="0" indent="0">
              <a:buNone/>
            </a:pPr>
            <a:r>
              <a:rPr lang="en-US" dirty="0"/>
              <a:t>The table is stored on a disk file consisting of 40 blocks. </a:t>
            </a:r>
            <a:r>
              <a:rPr lang="en-US" dirty="0" err="1"/>
              <a:t>EmpID</a:t>
            </a:r>
            <a:r>
              <a:rPr lang="en-US" dirty="0"/>
              <a:t> is the primary key and the primary key index is a B-Tree with 3 levels and 20 leaf nodes.</a:t>
            </a:r>
          </a:p>
          <a:p>
            <a:pPr marL="0" indent="0">
              <a:buNone/>
            </a:pPr>
            <a:r>
              <a:rPr lang="en-US" dirty="0"/>
              <a:t>For each of the following queries, state how the query is to be executed (e.g., full table scan, full index scan, etc.) and calculate the associated cost (in number of blocks):</a:t>
            </a:r>
          </a:p>
          <a:p>
            <a:pPr marL="0" indent="0">
              <a:buNone/>
            </a:pPr>
            <a:r>
              <a:rPr lang="en-US" dirty="0"/>
              <a:t>(</a:t>
            </a:r>
            <a:r>
              <a:rPr lang="en-US" dirty="0" err="1"/>
              <a:t>i</a:t>
            </a:r>
            <a:r>
              <a:rPr lang="en-US" dirty="0"/>
              <a:t>) SELECT </a:t>
            </a:r>
            <a:r>
              <a:rPr lang="en-US" dirty="0" err="1"/>
              <a:t>empID</a:t>
            </a:r>
            <a:r>
              <a:rPr lang="en-US" dirty="0"/>
              <a:t> FROM employees;</a:t>
            </a:r>
          </a:p>
          <a:p>
            <a:pPr marL="0" indent="0">
              <a:buNone/>
            </a:pPr>
            <a:r>
              <a:rPr lang="en-US" dirty="0"/>
              <a:t>(ii) SELECT name FROM employees WHERE </a:t>
            </a:r>
            <a:r>
              <a:rPr lang="en-US" dirty="0" err="1"/>
              <a:t>empID</a:t>
            </a:r>
            <a:r>
              <a:rPr lang="en-US" dirty="0"/>
              <a:t> = 120;</a:t>
            </a:r>
          </a:p>
          <a:p>
            <a:pPr marL="0" indent="0">
              <a:buNone/>
            </a:pPr>
            <a:r>
              <a:rPr lang="en-US" dirty="0"/>
              <a:t>(iii) SELECT * FROM employees WHERE salary &gt; 15000;</a:t>
            </a:r>
          </a:p>
          <a:p>
            <a:pPr marL="0" indent="0">
              <a:buNone/>
            </a:pPr>
            <a:endParaRPr lang="en-US" dirty="0"/>
          </a:p>
        </p:txBody>
      </p:sp>
    </p:spTree>
    <p:extLst>
      <p:ext uri="{BB962C8B-B14F-4D97-AF65-F5344CB8AC3E}">
        <p14:creationId xmlns:p14="http://schemas.microsoft.com/office/powerpoint/2010/main" val="356432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54BC2-5F6E-478D-9EA7-604B07FB18A0}"/>
              </a:ext>
            </a:extLst>
          </p:cNvPr>
          <p:cNvSpPr>
            <a:spLocks noGrp="1"/>
          </p:cNvSpPr>
          <p:nvPr>
            <p:ph type="title"/>
          </p:nvPr>
        </p:nvSpPr>
        <p:spPr>
          <a:xfrm>
            <a:off x="838200" y="216270"/>
            <a:ext cx="10515600" cy="411052"/>
          </a:xfrm>
        </p:spPr>
        <p:txBody>
          <a:bodyPr>
            <a:normAutofit fontScale="90000"/>
          </a:bodyPr>
          <a:lstStyle/>
          <a:p>
            <a:r>
              <a:rPr lang="en-US" dirty="0"/>
              <a:t>Solution</a:t>
            </a:r>
          </a:p>
        </p:txBody>
      </p:sp>
      <p:sp>
        <p:nvSpPr>
          <p:cNvPr id="3" name="Content Placeholder 2">
            <a:extLst>
              <a:ext uri="{FF2B5EF4-FFF2-40B4-BE49-F238E27FC236}">
                <a16:creationId xmlns:a16="http://schemas.microsoft.com/office/drawing/2014/main" id="{38C24AA3-5AE0-44EA-A664-39933DC009AC}"/>
              </a:ext>
            </a:extLst>
          </p:cNvPr>
          <p:cNvSpPr>
            <a:spLocks noGrp="1"/>
          </p:cNvSpPr>
          <p:nvPr>
            <p:ph idx="1"/>
          </p:nvPr>
        </p:nvSpPr>
        <p:spPr>
          <a:xfrm>
            <a:off x="838200" y="680484"/>
            <a:ext cx="10515600" cy="5901069"/>
          </a:xfrm>
        </p:spPr>
        <p:txBody>
          <a:bodyPr>
            <a:normAutofit fontScale="55000" lnSpcReduction="20000"/>
          </a:bodyPr>
          <a:lstStyle/>
          <a:p>
            <a:pPr marL="0" indent="0">
              <a:buNone/>
            </a:pPr>
            <a:r>
              <a:rPr lang="en-US" b="1" i="1" dirty="0"/>
              <a:t>(</a:t>
            </a:r>
            <a:r>
              <a:rPr lang="en-US" sz="4200" b="1" i="1" dirty="0" err="1"/>
              <a:t>i</a:t>
            </a:r>
            <a:r>
              <a:rPr lang="en-US" sz="4200" b="1" i="1" dirty="0"/>
              <a:t>) SELECT </a:t>
            </a:r>
            <a:r>
              <a:rPr lang="en-US" sz="4200" b="1" i="1" dirty="0" err="1"/>
              <a:t>empID</a:t>
            </a:r>
            <a:r>
              <a:rPr lang="en-US" sz="4200" b="1" i="1" dirty="0"/>
              <a:t> FROM employees;</a:t>
            </a:r>
            <a:endParaRPr lang="en-US" sz="4200" dirty="0"/>
          </a:p>
          <a:p>
            <a:pPr marL="0" indent="0">
              <a:buNone/>
            </a:pPr>
            <a:r>
              <a:rPr lang="en-US" sz="4200" dirty="0"/>
              <a:t>This query does not have a WHERE clause hence there is no filtering condition. Also, it projects only one attribute </a:t>
            </a:r>
            <a:r>
              <a:rPr lang="en-US" sz="4200" dirty="0" err="1"/>
              <a:t>EmpID</a:t>
            </a:r>
            <a:r>
              <a:rPr lang="en-US" sz="4200" dirty="0"/>
              <a:t> which is also the primary key. As per the given information, there is B-Tree index table on </a:t>
            </a:r>
            <a:r>
              <a:rPr lang="en-US" sz="4200" dirty="0" err="1"/>
              <a:t>EmpID</a:t>
            </a:r>
            <a:r>
              <a:rPr lang="en-US" sz="4200" dirty="0"/>
              <a:t>.</a:t>
            </a:r>
          </a:p>
          <a:p>
            <a:pPr marL="0" indent="0">
              <a:buNone/>
            </a:pPr>
            <a:r>
              <a:rPr lang="en-US" sz="4200" dirty="0"/>
              <a:t>The query requests values stored in </a:t>
            </a:r>
            <a:r>
              <a:rPr lang="en-US" sz="4200" dirty="0" err="1"/>
              <a:t>empID</a:t>
            </a:r>
            <a:r>
              <a:rPr lang="en-US" sz="4200" dirty="0"/>
              <a:t> attribute alone. Therefore, no need to access the table on disk as all the data requested in the query is contained in the index. Hence, we need to do </a:t>
            </a:r>
            <a:r>
              <a:rPr lang="en-US" sz="4200" b="1" dirty="0"/>
              <a:t>a full scan of the index</a:t>
            </a:r>
            <a:r>
              <a:rPr lang="en-US" sz="4200" dirty="0"/>
              <a:t> and it will cost: number of leaf nodes = 20 blocks.</a:t>
            </a:r>
          </a:p>
          <a:p>
            <a:pPr marL="0" indent="0">
              <a:buNone/>
            </a:pPr>
            <a:r>
              <a:rPr lang="en-US" sz="4200" dirty="0"/>
              <a:t>20 blocks to be scanned to produce the result for the given query.</a:t>
            </a:r>
          </a:p>
          <a:p>
            <a:pPr marL="0" indent="0">
              <a:buNone/>
            </a:pPr>
            <a:br>
              <a:rPr lang="en-US" sz="4200" dirty="0"/>
            </a:br>
            <a:endParaRPr lang="en-US" sz="4200" dirty="0"/>
          </a:p>
          <a:p>
            <a:pPr marL="0" indent="0">
              <a:buNone/>
            </a:pPr>
            <a:r>
              <a:rPr lang="en-US" sz="4200" b="1" i="1" dirty="0"/>
              <a:t>(ii) SELECT name FROM employees WHERE </a:t>
            </a:r>
            <a:r>
              <a:rPr lang="en-US" sz="4200" b="1" i="1" dirty="0" err="1"/>
              <a:t>empID</a:t>
            </a:r>
            <a:r>
              <a:rPr lang="en-US" sz="4200" b="1" i="1" dirty="0"/>
              <a:t> = 120;</a:t>
            </a:r>
            <a:endParaRPr lang="en-US" sz="4200" dirty="0"/>
          </a:p>
          <a:p>
            <a:pPr marL="0" indent="0">
              <a:buNone/>
            </a:pPr>
            <a:r>
              <a:rPr lang="en-US" sz="4200" dirty="0"/>
              <a:t>This query has a WHERE clause and the filtering condition (</a:t>
            </a:r>
            <a:r>
              <a:rPr lang="en-US" sz="4200" dirty="0" err="1"/>
              <a:t>empID</a:t>
            </a:r>
            <a:r>
              <a:rPr lang="en-US" sz="4200" dirty="0"/>
              <a:t> = 120) involves the key attribute. To locate the </a:t>
            </a:r>
            <a:r>
              <a:rPr lang="en-US" sz="4200" dirty="0" err="1"/>
              <a:t>empID</a:t>
            </a:r>
            <a:r>
              <a:rPr lang="en-US" sz="4200" dirty="0"/>
              <a:t> with the value 120, we need to scan the index table. As we use B-Tree index and the index values are unique, we need to scan the number of levels of the B-Tree and one leaf node where the request value is stored.</a:t>
            </a:r>
          </a:p>
          <a:p>
            <a:pPr marL="0" indent="0">
              <a:buNone/>
            </a:pPr>
            <a:r>
              <a:rPr lang="en-US" sz="4200" dirty="0"/>
              <a:t>Hence, unique index scan does the following;</a:t>
            </a:r>
          </a:p>
          <a:p>
            <a:pPr marL="0" indent="0">
              <a:buNone/>
            </a:pPr>
            <a:r>
              <a:rPr lang="en-US" sz="4200" b="1" dirty="0"/>
              <a:t>Number of levels to be scanned in the B-Tree + 1 leaf node</a:t>
            </a:r>
            <a:r>
              <a:rPr lang="en-US" sz="4200" dirty="0"/>
              <a:t> = 3 + 1 = 4</a:t>
            </a:r>
          </a:p>
          <a:p>
            <a:pPr marL="0" indent="0">
              <a:buNone/>
            </a:pPr>
            <a:r>
              <a:rPr lang="en-US" sz="4200" dirty="0"/>
              <a:t>4 blocks to be scanned to produce the result for the above query.</a:t>
            </a:r>
          </a:p>
          <a:p>
            <a:endParaRPr lang="en-US" dirty="0"/>
          </a:p>
        </p:txBody>
      </p:sp>
    </p:spTree>
    <p:extLst>
      <p:ext uri="{BB962C8B-B14F-4D97-AF65-F5344CB8AC3E}">
        <p14:creationId xmlns:p14="http://schemas.microsoft.com/office/powerpoint/2010/main" val="1371668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C6A1-5852-4FFB-BD7A-30E84ED9FF18}"/>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F9CDCE37-0B35-4DB9-BBFE-15C325621A60}"/>
              </a:ext>
            </a:extLst>
          </p:cNvPr>
          <p:cNvSpPr>
            <a:spLocks noGrp="1"/>
          </p:cNvSpPr>
          <p:nvPr>
            <p:ph idx="1"/>
          </p:nvPr>
        </p:nvSpPr>
        <p:spPr/>
        <p:txBody>
          <a:bodyPr/>
          <a:lstStyle/>
          <a:p>
            <a:pPr marL="0" indent="0">
              <a:buNone/>
            </a:pPr>
            <a:r>
              <a:rPr lang="en-US" b="1" i="1" dirty="0"/>
              <a:t>(iii) SELECT * FROM employees WHERE salary &gt; 15000;</a:t>
            </a:r>
            <a:endParaRPr lang="en-US" dirty="0"/>
          </a:p>
          <a:p>
            <a:pPr marL="0" indent="0">
              <a:buNone/>
            </a:pPr>
            <a:r>
              <a:rPr lang="en-US" dirty="0"/>
              <a:t>Given that there is no index on salary, </a:t>
            </a:r>
            <a:r>
              <a:rPr lang="en-US" b="1" dirty="0"/>
              <a:t>a full table scan is performed</a:t>
            </a:r>
            <a:r>
              <a:rPr lang="en-US" dirty="0"/>
              <a:t>. Cost = 40 blocks.</a:t>
            </a:r>
          </a:p>
          <a:p>
            <a:pPr marL="0" indent="0">
              <a:buNone/>
            </a:pPr>
            <a:br>
              <a:rPr lang="en-US" dirty="0"/>
            </a:br>
            <a:endParaRPr lang="en-US" dirty="0"/>
          </a:p>
        </p:txBody>
      </p:sp>
    </p:spTree>
    <p:extLst>
      <p:ext uri="{BB962C8B-B14F-4D97-AF65-F5344CB8AC3E}">
        <p14:creationId xmlns:p14="http://schemas.microsoft.com/office/powerpoint/2010/main" val="379764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DEFD-04E5-44FA-8456-120E715FC8AD}"/>
              </a:ext>
            </a:extLst>
          </p:cNvPr>
          <p:cNvSpPr>
            <a:spLocks noGrp="1"/>
          </p:cNvSpPr>
          <p:nvPr>
            <p:ph type="title"/>
          </p:nvPr>
        </p:nvSpPr>
        <p:spPr>
          <a:xfrm>
            <a:off x="838200" y="131209"/>
            <a:ext cx="5732721" cy="400419"/>
          </a:xfrm>
        </p:spPr>
        <p:txBody>
          <a:bodyPr>
            <a:normAutofit fontScale="90000"/>
          </a:bodyPr>
          <a:lstStyle/>
          <a:p>
            <a:r>
              <a:rPr lang="en-US" dirty="0"/>
              <a:t>Question 2</a:t>
            </a:r>
          </a:p>
        </p:txBody>
      </p:sp>
      <p:pic>
        <p:nvPicPr>
          <p:cNvPr id="4" name="Content Placeholder 3">
            <a:extLst>
              <a:ext uri="{FF2B5EF4-FFF2-40B4-BE49-F238E27FC236}">
                <a16:creationId xmlns:a16="http://schemas.microsoft.com/office/drawing/2014/main" id="{F6BCDCE8-DC89-4BF5-ABD9-91726E4665B3}"/>
              </a:ext>
            </a:extLst>
          </p:cNvPr>
          <p:cNvPicPr>
            <a:picLocks noGrp="1" noChangeAspect="1"/>
          </p:cNvPicPr>
          <p:nvPr>
            <p:ph idx="1"/>
          </p:nvPr>
        </p:nvPicPr>
        <p:blipFill>
          <a:blip r:embed="rId2"/>
          <a:stretch>
            <a:fillRect/>
          </a:stretch>
        </p:blipFill>
        <p:spPr>
          <a:xfrm>
            <a:off x="445235" y="411119"/>
            <a:ext cx="11836178" cy="5575011"/>
          </a:xfrm>
          <a:prstGeom prst="rect">
            <a:avLst/>
          </a:prstGeom>
        </p:spPr>
      </p:pic>
    </p:spTree>
    <p:extLst>
      <p:ext uri="{BB962C8B-B14F-4D97-AF65-F5344CB8AC3E}">
        <p14:creationId xmlns:p14="http://schemas.microsoft.com/office/powerpoint/2010/main" val="3390362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AD09F-048A-4773-ADAE-2069FE15CA5B}"/>
              </a:ext>
            </a:extLst>
          </p:cNvPr>
          <p:cNvSpPr>
            <a:spLocks noGrp="1"/>
          </p:cNvSpPr>
          <p:nvPr>
            <p:ph type="title"/>
          </p:nvPr>
        </p:nvSpPr>
        <p:spPr>
          <a:xfrm>
            <a:off x="838200" y="365126"/>
            <a:ext cx="6115493" cy="315912"/>
          </a:xfrm>
        </p:spPr>
        <p:txBody>
          <a:bodyPr>
            <a:normAutofit fontScale="90000"/>
          </a:bodyPr>
          <a:lstStyle/>
          <a:p>
            <a:r>
              <a:rPr lang="en-US" dirty="0"/>
              <a:t>solution</a:t>
            </a:r>
          </a:p>
        </p:txBody>
      </p:sp>
      <p:pic>
        <p:nvPicPr>
          <p:cNvPr id="4" name="Content Placeholder 3">
            <a:extLst>
              <a:ext uri="{FF2B5EF4-FFF2-40B4-BE49-F238E27FC236}">
                <a16:creationId xmlns:a16="http://schemas.microsoft.com/office/drawing/2014/main" id="{83FFD0EE-F916-4EC3-810D-A2E2B95386EB}"/>
              </a:ext>
            </a:extLst>
          </p:cNvPr>
          <p:cNvPicPr>
            <a:picLocks noGrp="1" noChangeAspect="1"/>
          </p:cNvPicPr>
          <p:nvPr>
            <p:ph idx="1"/>
          </p:nvPr>
        </p:nvPicPr>
        <p:blipFill>
          <a:blip r:embed="rId2"/>
          <a:stretch>
            <a:fillRect/>
          </a:stretch>
        </p:blipFill>
        <p:spPr>
          <a:xfrm>
            <a:off x="838200" y="1107113"/>
            <a:ext cx="9445080" cy="5830296"/>
          </a:xfrm>
          <a:prstGeom prst="rect">
            <a:avLst/>
          </a:prstGeom>
        </p:spPr>
      </p:pic>
    </p:spTree>
    <p:extLst>
      <p:ext uri="{BB962C8B-B14F-4D97-AF65-F5344CB8AC3E}">
        <p14:creationId xmlns:p14="http://schemas.microsoft.com/office/powerpoint/2010/main" val="2495330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2825-5E8D-468B-8169-5A1FD829EF61}"/>
              </a:ext>
            </a:extLst>
          </p:cNvPr>
          <p:cNvSpPr>
            <a:spLocks noGrp="1"/>
          </p:cNvSpPr>
          <p:nvPr>
            <p:ph type="title"/>
          </p:nvPr>
        </p:nvSpPr>
        <p:spPr>
          <a:xfrm>
            <a:off x="838200" y="365126"/>
            <a:ext cx="10515600" cy="324644"/>
          </a:xfrm>
        </p:spPr>
        <p:txBody>
          <a:bodyPr>
            <a:normAutofit fontScale="90000"/>
          </a:bodyPr>
          <a:lstStyle/>
          <a:p>
            <a:r>
              <a:rPr lang="en-US" dirty="0"/>
              <a:t>solution</a:t>
            </a:r>
          </a:p>
        </p:txBody>
      </p:sp>
      <p:pic>
        <p:nvPicPr>
          <p:cNvPr id="4" name="Content Placeholder 3">
            <a:extLst>
              <a:ext uri="{FF2B5EF4-FFF2-40B4-BE49-F238E27FC236}">
                <a16:creationId xmlns:a16="http://schemas.microsoft.com/office/drawing/2014/main" id="{9DABC6FB-5DC4-4A27-8C9D-614B4294812F}"/>
              </a:ext>
            </a:extLst>
          </p:cNvPr>
          <p:cNvPicPr>
            <a:picLocks noGrp="1" noChangeAspect="1"/>
          </p:cNvPicPr>
          <p:nvPr>
            <p:ph idx="1"/>
          </p:nvPr>
        </p:nvPicPr>
        <p:blipFill>
          <a:blip r:embed="rId2"/>
          <a:stretch>
            <a:fillRect/>
          </a:stretch>
        </p:blipFill>
        <p:spPr>
          <a:xfrm>
            <a:off x="1222745" y="697165"/>
            <a:ext cx="8484781" cy="6656165"/>
          </a:xfrm>
          <a:prstGeom prst="rect">
            <a:avLst/>
          </a:prstGeom>
        </p:spPr>
      </p:pic>
    </p:spTree>
    <p:extLst>
      <p:ext uri="{BB962C8B-B14F-4D97-AF65-F5344CB8AC3E}">
        <p14:creationId xmlns:p14="http://schemas.microsoft.com/office/powerpoint/2010/main" val="546109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BB150-C19A-4F71-9230-8EBE29BCB029}"/>
              </a:ext>
            </a:extLst>
          </p:cNvPr>
          <p:cNvSpPr>
            <a:spLocks noGrp="1"/>
          </p:cNvSpPr>
          <p:nvPr>
            <p:ph type="title"/>
          </p:nvPr>
        </p:nvSpPr>
        <p:spPr>
          <a:xfrm>
            <a:off x="774405" y="109944"/>
            <a:ext cx="9103242" cy="708763"/>
          </a:xfrm>
        </p:spPr>
        <p:txBody>
          <a:bodyPr/>
          <a:lstStyle/>
          <a:p>
            <a:r>
              <a:rPr lang="en-US" dirty="0"/>
              <a:t>Question3 </a:t>
            </a:r>
          </a:p>
        </p:txBody>
      </p:sp>
      <p:pic>
        <p:nvPicPr>
          <p:cNvPr id="4" name="Content Placeholder 3">
            <a:extLst>
              <a:ext uri="{FF2B5EF4-FFF2-40B4-BE49-F238E27FC236}">
                <a16:creationId xmlns:a16="http://schemas.microsoft.com/office/drawing/2014/main" id="{8BEAA57D-D803-4783-941B-EDA473BB9F74}"/>
              </a:ext>
            </a:extLst>
          </p:cNvPr>
          <p:cNvPicPr>
            <a:picLocks noGrp="1" noChangeAspect="1"/>
          </p:cNvPicPr>
          <p:nvPr>
            <p:ph idx="1"/>
          </p:nvPr>
        </p:nvPicPr>
        <p:blipFill>
          <a:blip r:embed="rId2"/>
          <a:stretch>
            <a:fillRect/>
          </a:stretch>
        </p:blipFill>
        <p:spPr>
          <a:xfrm>
            <a:off x="350874" y="740462"/>
            <a:ext cx="8849995" cy="2587530"/>
          </a:xfrm>
          <a:prstGeom prst="rect">
            <a:avLst/>
          </a:prstGeom>
        </p:spPr>
      </p:pic>
      <p:pic>
        <p:nvPicPr>
          <p:cNvPr id="5" name="Picture 4">
            <a:extLst>
              <a:ext uri="{FF2B5EF4-FFF2-40B4-BE49-F238E27FC236}">
                <a16:creationId xmlns:a16="http://schemas.microsoft.com/office/drawing/2014/main" id="{043AF507-F306-4328-BA96-B6BCC31060EC}"/>
              </a:ext>
            </a:extLst>
          </p:cNvPr>
          <p:cNvPicPr>
            <a:picLocks noChangeAspect="1"/>
          </p:cNvPicPr>
          <p:nvPr/>
        </p:nvPicPr>
        <p:blipFill>
          <a:blip r:embed="rId3"/>
          <a:stretch>
            <a:fillRect/>
          </a:stretch>
        </p:blipFill>
        <p:spPr>
          <a:xfrm>
            <a:off x="273047" y="3327991"/>
            <a:ext cx="8927822" cy="2917011"/>
          </a:xfrm>
          <a:prstGeom prst="rect">
            <a:avLst/>
          </a:prstGeom>
        </p:spPr>
      </p:pic>
    </p:spTree>
    <p:extLst>
      <p:ext uri="{BB962C8B-B14F-4D97-AF65-F5344CB8AC3E}">
        <p14:creationId xmlns:p14="http://schemas.microsoft.com/office/powerpoint/2010/main" val="589401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D50BF-5217-4235-8FDD-DB41335B0959}"/>
              </a:ext>
            </a:extLst>
          </p:cNvPr>
          <p:cNvSpPr>
            <a:spLocks noGrp="1"/>
          </p:cNvSpPr>
          <p:nvPr>
            <p:ph type="title"/>
          </p:nvPr>
        </p:nvSpPr>
        <p:spPr>
          <a:xfrm>
            <a:off x="317204" y="88679"/>
            <a:ext cx="4818430" cy="315912"/>
          </a:xfrm>
        </p:spPr>
        <p:txBody>
          <a:bodyPr>
            <a:normAutofit fontScale="90000"/>
          </a:bodyPr>
          <a:lstStyle/>
          <a:p>
            <a:r>
              <a:rPr lang="en-US" dirty="0"/>
              <a:t>solution</a:t>
            </a:r>
          </a:p>
        </p:txBody>
      </p:sp>
      <p:pic>
        <p:nvPicPr>
          <p:cNvPr id="4" name="Content Placeholder 3">
            <a:extLst>
              <a:ext uri="{FF2B5EF4-FFF2-40B4-BE49-F238E27FC236}">
                <a16:creationId xmlns:a16="http://schemas.microsoft.com/office/drawing/2014/main" id="{4654941B-AB9B-4502-8523-2E932BD9C6A3}"/>
              </a:ext>
            </a:extLst>
          </p:cNvPr>
          <p:cNvPicPr>
            <a:picLocks noGrp="1" noChangeAspect="1"/>
          </p:cNvPicPr>
          <p:nvPr>
            <p:ph idx="1"/>
          </p:nvPr>
        </p:nvPicPr>
        <p:blipFill>
          <a:blip r:embed="rId2"/>
          <a:stretch>
            <a:fillRect/>
          </a:stretch>
        </p:blipFill>
        <p:spPr>
          <a:xfrm>
            <a:off x="1584251" y="-73092"/>
            <a:ext cx="7836196" cy="7076566"/>
          </a:xfrm>
          <a:prstGeom prst="rect">
            <a:avLst/>
          </a:prstGeom>
        </p:spPr>
      </p:pic>
    </p:spTree>
    <p:extLst>
      <p:ext uri="{BB962C8B-B14F-4D97-AF65-F5344CB8AC3E}">
        <p14:creationId xmlns:p14="http://schemas.microsoft.com/office/powerpoint/2010/main" val="1189843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458</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Questions</vt:lpstr>
      <vt:lpstr>Question 1[CO2]</vt:lpstr>
      <vt:lpstr>Solution</vt:lpstr>
      <vt:lpstr>Solution</vt:lpstr>
      <vt:lpstr>Question 2</vt:lpstr>
      <vt:lpstr>solution</vt:lpstr>
      <vt:lpstr>solution</vt:lpstr>
      <vt:lpstr>Question3 </vt:lpstr>
      <vt:lpstr>solution</vt:lpstr>
      <vt:lpstr>Course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Questions</dc:title>
  <dc:creator>Payal Khurana</dc:creator>
  <cp:lastModifiedBy>Payal Khurana</cp:lastModifiedBy>
  <cp:revision>5</cp:revision>
  <dcterms:created xsi:type="dcterms:W3CDTF">2024-02-08T04:45:42Z</dcterms:created>
  <dcterms:modified xsi:type="dcterms:W3CDTF">2024-02-08T06:16:37Z</dcterms:modified>
</cp:coreProperties>
</file>