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7" r:id="rId2"/>
    <p:sldId id="258" r:id="rId3"/>
    <p:sldId id="259" r:id="rId4"/>
    <p:sldId id="260" r:id="rId5"/>
    <p:sldId id="275" r:id="rId6"/>
    <p:sldId id="274" r:id="rId7"/>
    <p:sldId id="276"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00"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94B5D-44EA-4BBE-8CD1-BC70F64C158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6484128-7132-45E8-BEB5-6FB648EC56E1}">
      <dgm:prSet phldrT="[Text]"/>
      <dgm:spPr/>
      <dgm:t>
        <a:bodyPr/>
        <a:lstStyle/>
        <a:p>
          <a:r>
            <a:rPr lang="en-US" b="1" dirty="0" smtClean="0"/>
            <a:t>Organizational Channels</a:t>
          </a:r>
          <a:endParaRPr lang="en-US" b="1" dirty="0"/>
        </a:p>
      </dgm:t>
    </dgm:pt>
    <dgm:pt modelId="{72A25185-A2CB-48AB-A284-4617E0E8C638}" type="parTrans" cxnId="{1757D010-E896-45DF-BC73-253823F42438}">
      <dgm:prSet/>
      <dgm:spPr/>
      <dgm:t>
        <a:bodyPr/>
        <a:lstStyle/>
        <a:p>
          <a:endParaRPr lang="en-US"/>
        </a:p>
      </dgm:t>
    </dgm:pt>
    <dgm:pt modelId="{E6EB9154-E386-4C73-AF09-7DD5E0DE1B62}" type="sibTrans" cxnId="{1757D010-E896-45DF-BC73-253823F42438}">
      <dgm:prSet/>
      <dgm:spPr/>
      <dgm:t>
        <a:bodyPr/>
        <a:lstStyle/>
        <a:p>
          <a:endParaRPr lang="en-US"/>
        </a:p>
      </dgm:t>
    </dgm:pt>
    <dgm:pt modelId="{0A9AB499-D72E-48B3-B548-D640AA18C1CB}">
      <dgm:prSet phldrT="[Text]" custT="1"/>
      <dgm:spPr/>
      <dgm:t>
        <a:bodyPr/>
        <a:lstStyle/>
        <a:p>
          <a:r>
            <a:rPr lang="en-US" sz="3200" dirty="0" smtClean="0"/>
            <a:t>Formal</a:t>
          </a:r>
          <a:endParaRPr lang="en-US" sz="3200" dirty="0"/>
        </a:p>
      </dgm:t>
    </dgm:pt>
    <dgm:pt modelId="{4C574109-A652-4E69-BD66-62747C7AE1FB}" type="parTrans" cxnId="{13C8937F-31EB-4B1B-8349-ECED29E42211}">
      <dgm:prSet/>
      <dgm:spPr/>
      <dgm:t>
        <a:bodyPr/>
        <a:lstStyle/>
        <a:p>
          <a:endParaRPr lang="en-US"/>
        </a:p>
      </dgm:t>
    </dgm:pt>
    <dgm:pt modelId="{41AB3498-1B41-4808-A721-240236543453}" type="sibTrans" cxnId="{13C8937F-31EB-4B1B-8349-ECED29E42211}">
      <dgm:prSet/>
      <dgm:spPr/>
      <dgm:t>
        <a:bodyPr/>
        <a:lstStyle/>
        <a:p>
          <a:endParaRPr lang="en-US"/>
        </a:p>
      </dgm:t>
    </dgm:pt>
    <dgm:pt modelId="{A125DEFF-A4DE-441D-9D4F-5FC2847DAD02}">
      <dgm:prSet phldrT="[Text]" custT="1"/>
      <dgm:spPr/>
      <dgm:t>
        <a:bodyPr/>
        <a:lstStyle/>
        <a:p>
          <a:r>
            <a:rPr lang="en-US" sz="2400" dirty="0" smtClean="0"/>
            <a:t>Vertical</a:t>
          </a:r>
        </a:p>
        <a:p>
          <a:r>
            <a:rPr lang="en-US" sz="2400" dirty="0" smtClean="0"/>
            <a:t>(Upward &amp; Downward)</a:t>
          </a:r>
          <a:endParaRPr lang="en-US" sz="2400" dirty="0"/>
        </a:p>
      </dgm:t>
    </dgm:pt>
    <dgm:pt modelId="{4F03FF93-FC68-4E9A-A7CA-B2B21119FCB5}" type="parTrans" cxnId="{59AD329D-168F-42D5-B2C8-1E193FD4D615}">
      <dgm:prSet/>
      <dgm:spPr/>
      <dgm:t>
        <a:bodyPr/>
        <a:lstStyle/>
        <a:p>
          <a:endParaRPr lang="en-US"/>
        </a:p>
      </dgm:t>
    </dgm:pt>
    <dgm:pt modelId="{A4DD7F5E-A3F7-42D1-8810-3A735BE9878E}" type="sibTrans" cxnId="{59AD329D-168F-42D5-B2C8-1E193FD4D615}">
      <dgm:prSet/>
      <dgm:spPr/>
      <dgm:t>
        <a:bodyPr/>
        <a:lstStyle/>
        <a:p>
          <a:endParaRPr lang="en-US"/>
        </a:p>
      </dgm:t>
    </dgm:pt>
    <dgm:pt modelId="{262ED70C-7F90-4CB8-B600-EF1C959E78B6}">
      <dgm:prSet phldrT="[Text]" custT="1"/>
      <dgm:spPr/>
      <dgm:t>
        <a:bodyPr/>
        <a:lstStyle/>
        <a:p>
          <a:r>
            <a:rPr lang="en-US" sz="2400" dirty="0" smtClean="0"/>
            <a:t>Horizontal/Lateral</a:t>
          </a:r>
          <a:endParaRPr lang="en-US" sz="2400" dirty="0"/>
        </a:p>
      </dgm:t>
    </dgm:pt>
    <dgm:pt modelId="{29FF70E4-EFB2-4360-B0D8-ECC170513EAC}" type="parTrans" cxnId="{F8C26EA7-EAE2-4DBB-A4C1-93A38CFEB591}">
      <dgm:prSet/>
      <dgm:spPr/>
      <dgm:t>
        <a:bodyPr/>
        <a:lstStyle/>
        <a:p>
          <a:endParaRPr lang="en-US"/>
        </a:p>
      </dgm:t>
    </dgm:pt>
    <dgm:pt modelId="{9DDF7C00-1E90-4FB5-96F1-58201148123F}" type="sibTrans" cxnId="{F8C26EA7-EAE2-4DBB-A4C1-93A38CFEB591}">
      <dgm:prSet/>
      <dgm:spPr/>
      <dgm:t>
        <a:bodyPr/>
        <a:lstStyle/>
        <a:p>
          <a:endParaRPr lang="en-US"/>
        </a:p>
      </dgm:t>
    </dgm:pt>
    <dgm:pt modelId="{141C90B9-E559-4086-9324-0C1D6B46ADD4}">
      <dgm:prSet phldrT="[Text]" custT="1"/>
      <dgm:spPr/>
      <dgm:t>
        <a:bodyPr/>
        <a:lstStyle/>
        <a:p>
          <a:r>
            <a:rPr lang="en-US" sz="3200" dirty="0" smtClean="0"/>
            <a:t>Informal</a:t>
          </a:r>
          <a:endParaRPr lang="en-US" sz="3200" dirty="0"/>
        </a:p>
      </dgm:t>
    </dgm:pt>
    <dgm:pt modelId="{F4764616-ECC1-43C7-B765-17979F43646A}" type="parTrans" cxnId="{8B205855-13AB-4A8B-BF03-C5180B89D532}">
      <dgm:prSet/>
      <dgm:spPr/>
      <dgm:t>
        <a:bodyPr/>
        <a:lstStyle/>
        <a:p>
          <a:endParaRPr lang="en-US"/>
        </a:p>
      </dgm:t>
    </dgm:pt>
    <dgm:pt modelId="{32CC2D53-9B3B-4951-8E97-CB5AA0D4B681}" type="sibTrans" cxnId="{8B205855-13AB-4A8B-BF03-C5180B89D532}">
      <dgm:prSet/>
      <dgm:spPr/>
      <dgm:t>
        <a:bodyPr/>
        <a:lstStyle/>
        <a:p>
          <a:endParaRPr lang="en-US"/>
        </a:p>
      </dgm:t>
    </dgm:pt>
    <dgm:pt modelId="{FB4E8848-C290-42BA-AF98-C93469F62B06}">
      <dgm:prSet phldrT="[Text]" custT="1"/>
      <dgm:spPr/>
      <dgm:t>
        <a:bodyPr/>
        <a:lstStyle/>
        <a:p>
          <a:r>
            <a:rPr lang="en-US" sz="2400" dirty="0" smtClean="0"/>
            <a:t>Grapevine</a:t>
          </a:r>
          <a:endParaRPr lang="en-US" sz="2400" dirty="0"/>
        </a:p>
      </dgm:t>
    </dgm:pt>
    <dgm:pt modelId="{45CF1817-AF42-485D-8394-0891CF66FA5B}" type="parTrans" cxnId="{C8B2CDD9-B3D0-4DF5-B31A-8D62D81E7F73}">
      <dgm:prSet/>
      <dgm:spPr/>
      <dgm:t>
        <a:bodyPr/>
        <a:lstStyle/>
        <a:p>
          <a:endParaRPr lang="en-US"/>
        </a:p>
      </dgm:t>
    </dgm:pt>
    <dgm:pt modelId="{67711EB2-6B9A-4965-9AA3-38331728A033}" type="sibTrans" cxnId="{C8B2CDD9-B3D0-4DF5-B31A-8D62D81E7F73}">
      <dgm:prSet/>
      <dgm:spPr/>
      <dgm:t>
        <a:bodyPr/>
        <a:lstStyle/>
        <a:p>
          <a:endParaRPr lang="en-US"/>
        </a:p>
      </dgm:t>
    </dgm:pt>
    <dgm:pt modelId="{DCC1C0FD-019F-4F0A-8597-FE840570396E}">
      <dgm:prSet custT="1"/>
      <dgm:spPr/>
      <dgm:t>
        <a:bodyPr/>
        <a:lstStyle/>
        <a:p>
          <a:r>
            <a:rPr lang="en-US" sz="2400" dirty="0" smtClean="0"/>
            <a:t>Diagonal</a:t>
          </a:r>
          <a:endParaRPr lang="en-US" sz="2400" dirty="0"/>
        </a:p>
      </dgm:t>
    </dgm:pt>
    <dgm:pt modelId="{1D184B25-6F32-42CE-B4FE-11F3746E0412}" type="parTrans" cxnId="{B1828AAE-CF7D-4485-A312-0B1287F7C953}">
      <dgm:prSet/>
      <dgm:spPr/>
    </dgm:pt>
    <dgm:pt modelId="{9757E945-C6B7-4D6B-9B95-82B45CD47D3E}" type="sibTrans" cxnId="{B1828AAE-CF7D-4485-A312-0B1287F7C953}">
      <dgm:prSet/>
      <dgm:spPr/>
    </dgm:pt>
    <dgm:pt modelId="{8BE3AD37-956D-465E-A8D4-59B59F30C6A9}" type="pres">
      <dgm:prSet presAssocID="{9B594B5D-44EA-4BBE-8CD1-BC70F64C158D}" presName="hierChild1" presStyleCnt="0">
        <dgm:presLayoutVars>
          <dgm:chPref val="1"/>
          <dgm:dir/>
          <dgm:animOne val="branch"/>
          <dgm:animLvl val="lvl"/>
          <dgm:resizeHandles/>
        </dgm:presLayoutVars>
      </dgm:prSet>
      <dgm:spPr/>
      <dgm:t>
        <a:bodyPr/>
        <a:lstStyle/>
        <a:p>
          <a:endParaRPr lang="en-US"/>
        </a:p>
      </dgm:t>
    </dgm:pt>
    <dgm:pt modelId="{1FEA5FE7-228E-4D5A-B9B2-B317591D5438}" type="pres">
      <dgm:prSet presAssocID="{96484128-7132-45E8-BEB5-6FB648EC56E1}" presName="hierRoot1" presStyleCnt="0"/>
      <dgm:spPr/>
    </dgm:pt>
    <dgm:pt modelId="{0EDB8505-C0BB-4F61-9C92-15AE539059C4}" type="pres">
      <dgm:prSet presAssocID="{96484128-7132-45E8-BEB5-6FB648EC56E1}" presName="composite" presStyleCnt="0"/>
      <dgm:spPr/>
    </dgm:pt>
    <dgm:pt modelId="{DFE8F43D-146D-4E86-B4B3-B2100D8EB1EB}" type="pres">
      <dgm:prSet presAssocID="{96484128-7132-45E8-BEB5-6FB648EC56E1}" presName="background" presStyleLbl="node0" presStyleIdx="0" presStyleCnt="1"/>
      <dgm:spPr/>
    </dgm:pt>
    <dgm:pt modelId="{8AE2D5A2-9948-4B11-AF83-3C242241BDE5}" type="pres">
      <dgm:prSet presAssocID="{96484128-7132-45E8-BEB5-6FB648EC56E1}" presName="text" presStyleLbl="fgAcc0" presStyleIdx="0" presStyleCnt="1">
        <dgm:presLayoutVars>
          <dgm:chPref val="3"/>
        </dgm:presLayoutVars>
      </dgm:prSet>
      <dgm:spPr/>
      <dgm:t>
        <a:bodyPr/>
        <a:lstStyle/>
        <a:p>
          <a:endParaRPr lang="en-US"/>
        </a:p>
      </dgm:t>
    </dgm:pt>
    <dgm:pt modelId="{462F62AC-7A28-4FBB-A6F9-07F50C29B346}" type="pres">
      <dgm:prSet presAssocID="{96484128-7132-45E8-BEB5-6FB648EC56E1}" presName="hierChild2" presStyleCnt="0"/>
      <dgm:spPr/>
    </dgm:pt>
    <dgm:pt modelId="{EAFE1EB7-8E71-4B32-A150-6AF927900C9E}" type="pres">
      <dgm:prSet presAssocID="{4C574109-A652-4E69-BD66-62747C7AE1FB}" presName="Name10" presStyleLbl="parChTrans1D2" presStyleIdx="0" presStyleCnt="2"/>
      <dgm:spPr/>
      <dgm:t>
        <a:bodyPr/>
        <a:lstStyle/>
        <a:p>
          <a:endParaRPr lang="en-US"/>
        </a:p>
      </dgm:t>
    </dgm:pt>
    <dgm:pt modelId="{1D374D24-EDF9-43F0-98D8-DCB9F3165016}" type="pres">
      <dgm:prSet presAssocID="{0A9AB499-D72E-48B3-B548-D640AA18C1CB}" presName="hierRoot2" presStyleCnt="0"/>
      <dgm:spPr/>
    </dgm:pt>
    <dgm:pt modelId="{6277FA78-38FE-4F42-B005-19C730F23046}" type="pres">
      <dgm:prSet presAssocID="{0A9AB499-D72E-48B3-B548-D640AA18C1CB}" presName="composite2" presStyleCnt="0"/>
      <dgm:spPr/>
    </dgm:pt>
    <dgm:pt modelId="{04E0E39A-33CA-4CD4-A0A6-584928BC47EE}" type="pres">
      <dgm:prSet presAssocID="{0A9AB499-D72E-48B3-B548-D640AA18C1CB}" presName="background2" presStyleLbl="node2" presStyleIdx="0" presStyleCnt="2"/>
      <dgm:spPr/>
    </dgm:pt>
    <dgm:pt modelId="{BF45173B-4368-46A6-8C4F-3430B48B88A1}" type="pres">
      <dgm:prSet presAssocID="{0A9AB499-D72E-48B3-B548-D640AA18C1CB}" presName="text2" presStyleLbl="fgAcc2" presStyleIdx="0" presStyleCnt="2">
        <dgm:presLayoutVars>
          <dgm:chPref val="3"/>
        </dgm:presLayoutVars>
      </dgm:prSet>
      <dgm:spPr/>
      <dgm:t>
        <a:bodyPr/>
        <a:lstStyle/>
        <a:p>
          <a:endParaRPr lang="en-US"/>
        </a:p>
      </dgm:t>
    </dgm:pt>
    <dgm:pt modelId="{A1809442-5909-4829-9BFC-66DFB2A603AC}" type="pres">
      <dgm:prSet presAssocID="{0A9AB499-D72E-48B3-B548-D640AA18C1CB}" presName="hierChild3" presStyleCnt="0"/>
      <dgm:spPr/>
    </dgm:pt>
    <dgm:pt modelId="{C8A1CE18-C764-4890-99F0-29D743A7E46D}" type="pres">
      <dgm:prSet presAssocID="{4F03FF93-FC68-4E9A-A7CA-B2B21119FCB5}" presName="Name17" presStyleLbl="parChTrans1D3" presStyleIdx="0" presStyleCnt="4"/>
      <dgm:spPr/>
      <dgm:t>
        <a:bodyPr/>
        <a:lstStyle/>
        <a:p>
          <a:endParaRPr lang="en-US"/>
        </a:p>
      </dgm:t>
    </dgm:pt>
    <dgm:pt modelId="{F139D7A2-F15A-41AE-AD96-B25E322F26D7}" type="pres">
      <dgm:prSet presAssocID="{A125DEFF-A4DE-441D-9D4F-5FC2847DAD02}" presName="hierRoot3" presStyleCnt="0"/>
      <dgm:spPr/>
    </dgm:pt>
    <dgm:pt modelId="{3AFA88F0-4987-48C8-88FC-4877FDC29A64}" type="pres">
      <dgm:prSet presAssocID="{A125DEFF-A4DE-441D-9D4F-5FC2847DAD02}" presName="composite3" presStyleCnt="0"/>
      <dgm:spPr/>
    </dgm:pt>
    <dgm:pt modelId="{E3AC3646-3B3F-4556-9240-B6F50702D0F3}" type="pres">
      <dgm:prSet presAssocID="{A125DEFF-A4DE-441D-9D4F-5FC2847DAD02}" presName="background3" presStyleLbl="node3" presStyleIdx="0" presStyleCnt="4"/>
      <dgm:spPr/>
    </dgm:pt>
    <dgm:pt modelId="{AF679AB6-F113-4A28-8F0B-DB89B937B5D7}" type="pres">
      <dgm:prSet presAssocID="{A125DEFF-A4DE-441D-9D4F-5FC2847DAD02}" presName="text3" presStyleLbl="fgAcc3" presStyleIdx="0" presStyleCnt="4">
        <dgm:presLayoutVars>
          <dgm:chPref val="3"/>
        </dgm:presLayoutVars>
      </dgm:prSet>
      <dgm:spPr/>
      <dgm:t>
        <a:bodyPr/>
        <a:lstStyle/>
        <a:p>
          <a:endParaRPr lang="en-US"/>
        </a:p>
      </dgm:t>
    </dgm:pt>
    <dgm:pt modelId="{5941E3DE-1E3F-4429-A65C-43B10CE83CD4}" type="pres">
      <dgm:prSet presAssocID="{A125DEFF-A4DE-441D-9D4F-5FC2847DAD02}" presName="hierChild4" presStyleCnt="0"/>
      <dgm:spPr/>
    </dgm:pt>
    <dgm:pt modelId="{20268678-4081-42B1-9118-A85EA56BFAF1}" type="pres">
      <dgm:prSet presAssocID="{29FF70E4-EFB2-4360-B0D8-ECC170513EAC}" presName="Name17" presStyleLbl="parChTrans1D3" presStyleIdx="1" presStyleCnt="4"/>
      <dgm:spPr/>
      <dgm:t>
        <a:bodyPr/>
        <a:lstStyle/>
        <a:p>
          <a:endParaRPr lang="en-US"/>
        </a:p>
      </dgm:t>
    </dgm:pt>
    <dgm:pt modelId="{C5887F81-1BED-4289-8800-BD9770E25F66}" type="pres">
      <dgm:prSet presAssocID="{262ED70C-7F90-4CB8-B600-EF1C959E78B6}" presName="hierRoot3" presStyleCnt="0"/>
      <dgm:spPr/>
    </dgm:pt>
    <dgm:pt modelId="{6BC2D7EE-4615-4D97-911B-84145817A1D4}" type="pres">
      <dgm:prSet presAssocID="{262ED70C-7F90-4CB8-B600-EF1C959E78B6}" presName="composite3" presStyleCnt="0"/>
      <dgm:spPr/>
    </dgm:pt>
    <dgm:pt modelId="{BBC5967E-0C6D-46B6-A25F-88672D1818DE}" type="pres">
      <dgm:prSet presAssocID="{262ED70C-7F90-4CB8-B600-EF1C959E78B6}" presName="background3" presStyleLbl="node3" presStyleIdx="1" presStyleCnt="4"/>
      <dgm:spPr/>
    </dgm:pt>
    <dgm:pt modelId="{2B76DAA3-2E56-4B91-B582-809B61F7E501}" type="pres">
      <dgm:prSet presAssocID="{262ED70C-7F90-4CB8-B600-EF1C959E78B6}" presName="text3" presStyleLbl="fgAcc3" presStyleIdx="1" presStyleCnt="4">
        <dgm:presLayoutVars>
          <dgm:chPref val="3"/>
        </dgm:presLayoutVars>
      </dgm:prSet>
      <dgm:spPr/>
      <dgm:t>
        <a:bodyPr/>
        <a:lstStyle/>
        <a:p>
          <a:endParaRPr lang="en-US"/>
        </a:p>
      </dgm:t>
    </dgm:pt>
    <dgm:pt modelId="{AF96BECA-E6FF-433B-AB5E-DF4D6122AB66}" type="pres">
      <dgm:prSet presAssocID="{262ED70C-7F90-4CB8-B600-EF1C959E78B6}" presName="hierChild4" presStyleCnt="0"/>
      <dgm:spPr/>
    </dgm:pt>
    <dgm:pt modelId="{AC034B19-7FC9-4A38-8426-995548E53EAC}" type="pres">
      <dgm:prSet presAssocID="{1D184B25-6F32-42CE-B4FE-11F3746E0412}" presName="Name17" presStyleLbl="parChTrans1D3" presStyleIdx="2" presStyleCnt="4"/>
      <dgm:spPr/>
    </dgm:pt>
    <dgm:pt modelId="{EB00EF08-FBA6-4A9F-B794-401B02B87B79}" type="pres">
      <dgm:prSet presAssocID="{DCC1C0FD-019F-4F0A-8597-FE840570396E}" presName="hierRoot3" presStyleCnt="0"/>
      <dgm:spPr/>
    </dgm:pt>
    <dgm:pt modelId="{B9B2AAE0-EBC9-4A2E-932E-AEB9BEBA4257}" type="pres">
      <dgm:prSet presAssocID="{DCC1C0FD-019F-4F0A-8597-FE840570396E}" presName="composite3" presStyleCnt="0"/>
      <dgm:spPr/>
    </dgm:pt>
    <dgm:pt modelId="{78BB4114-4953-4E07-9710-27F19FEB76F8}" type="pres">
      <dgm:prSet presAssocID="{DCC1C0FD-019F-4F0A-8597-FE840570396E}" presName="background3" presStyleLbl="node3" presStyleIdx="2" presStyleCnt="4"/>
      <dgm:spPr/>
    </dgm:pt>
    <dgm:pt modelId="{20458DF8-905B-4519-BFA4-B94B7A349B5E}" type="pres">
      <dgm:prSet presAssocID="{DCC1C0FD-019F-4F0A-8597-FE840570396E}" presName="text3" presStyleLbl="fgAcc3" presStyleIdx="2" presStyleCnt="4">
        <dgm:presLayoutVars>
          <dgm:chPref val="3"/>
        </dgm:presLayoutVars>
      </dgm:prSet>
      <dgm:spPr/>
      <dgm:t>
        <a:bodyPr/>
        <a:lstStyle/>
        <a:p>
          <a:endParaRPr lang="en-US"/>
        </a:p>
      </dgm:t>
    </dgm:pt>
    <dgm:pt modelId="{BEA40500-E7A3-466F-9836-CC036755D13A}" type="pres">
      <dgm:prSet presAssocID="{DCC1C0FD-019F-4F0A-8597-FE840570396E}" presName="hierChild4" presStyleCnt="0"/>
      <dgm:spPr/>
    </dgm:pt>
    <dgm:pt modelId="{DD9D2014-84AC-4184-AB17-D2B997116426}" type="pres">
      <dgm:prSet presAssocID="{F4764616-ECC1-43C7-B765-17979F43646A}" presName="Name10" presStyleLbl="parChTrans1D2" presStyleIdx="1" presStyleCnt="2"/>
      <dgm:spPr/>
      <dgm:t>
        <a:bodyPr/>
        <a:lstStyle/>
        <a:p>
          <a:endParaRPr lang="en-US"/>
        </a:p>
      </dgm:t>
    </dgm:pt>
    <dgm:pt modelId="{643FBD29-B15D-4FB9-8E5E-4F629B47A746}" type="pres">
      <dgm:prSet presAssocID="{141C90B9-E559-4086-9324-0C1D6B46ADD4}" presName="hierRoot2" presStyleCnt="0"/>
      <dgm:spPr/>
    </dgm:pt>
    <dgm:pt modelId="{C348C40A-ED6A-4523-BFB1-191D35A3B9DD}" type="pres">
      <dgm:prSet presAssocID="{141C90B9-E559-4086-9324-0C1D6B46ADD4}" presName="composite2" presStyleCnt="0"/>
      <dgm:spPr/>
    </dgm:pt>
    <dgm:pt modelId="{0CEA85E1-643B-4E32-9DDF-1125E143997A}" type="pres">
      <dgm:prSet presAssocID="{141C90B9-E559-4086-9324-0C1D6B46ADD4}" presName="background2" presStyleLbl="node2" presStyleIdx="1" presStyleCnt="2"/>
      <dgm:spPr/>
    </dgm:pt>
    <dgm:pt modelId="{9A6108CE-78BD-4FB6-89D2-22897374AD1E}" type="pres">
      <dgm:prSet presAssocID="{141C90B9-E559-4086-9324-0C1D6B46ADD4}" presName="text2" presStyleLbl="fgAcc2" presStyleIdx="1" presStyleCnt="2">
        <dgm:presLayoutVars>
          <dgm:chPref val="3"/>
        </dgm:presLayoutVars>
      </dgm:prSet>
      <dgm:spPr/>
      <dgm:t>
        <a:bodyPr/>
        <a:lstStyle/>
        <a:p>
          <a:endParaRPr lang="en-US"/>
        </a:p>
      </dgm:t>
    </dgm:pt>
    <dgm:pt modelId="{A1685936-962D-482A-95A4-4832D2E9428F}" type="pres">
      <dgm:prSet presAssocID="{141C90B9-E559-4086-9324-0C1D6B46ADD4}" presName="hierChild3" presStyleCnt="0"/>
      <dgm:spPr/>
    </dgm:pt>
    <dgm:pt modelId="{B0593839-21EF-4F93-A155-54448BBE539E}" type="pres">
      <dgm:prSet presAssocID="{45CF1817-AF42-485D-8394-0891CF66FA5B}" presName="Name17" presStyleLbl="parChTrans1D3" presStyleIdx="3" presStyleCnt="4"/>
      <dgm:spPr/>
      <dgm:t>
        <a:bodyPr/>
        <a:lstStyle/>
        <a:p>
          <a:endParaRPr lang="en-US"/>
        </a:p>
      </dgm:t>
    </dgm:pt>
    <dgm:pt modelId="{C901B777-9DAC-4250-BB1A-A2A7AEC64B46}" type="pres">
      <dgm:prSet presAssocID="{FB4E8848-C290-42BA-AF98-C93469F62B06}" presName="hierRoot3" presStyleCnt="0"/>
      <dgm:spPr/>
    </dgm:pt>
    <dgm:pt modelId="{3A6041AB-A3CB-4CEB-ADAB-231C0B9A2151}" type="pres">
      <dgm:prSet presAssocID="{FB4E8848-C290-42BA-AF98-C93469F62B06}" presName="composite3" presStyleCnt="0"/>
      <dgm:spPr/>
    </dgm:pt>
    <dgm:pt modelId="{D21D0586-9F57-433B-BA62-5C107847E8BC}" type="pres">
      <dgm:prSet presAssocID="{FB4E8848-C290-42BA-AF98-C93469F62B06}" presName="background3" presStyleLbl="node3" presStyleIdx="3" presStyleCnt="4"/>
      <dgm:spPr/>
    </dgm:pt>
    <dgm:pt modelId="{75176BE6-8898-4140-9189-6DEA748FC0E4}" type="pres">
      <dgm:prSet presAssocID="{FB4E8848-C290-42BA-AF98-C93469F62B06}" presName="text3" presStyleLbl="fgAcc3" presStyleIdx="3" presStyleCnt="4">
        <dgm:presLayoutVars>
          <dgm:chPref val="3"/>
        </dgm:presLayoutVars>
      </dgm:prSet>
      <dgm:spPr/>
      <dgm:t>
        <a:bodyPr/>
        <a:lstStyle/>
        <a:p>
          <a:endParaRPr lang="en-US"/>
        </a:p>
      </dgm:t>
    </dgm:pt>
    <dgm:pt modelId="{9CB7DC6E-4828-442B-B18F-9BF334C236D6}" type="pres">
      <dgm:prSet presAssocID="{FB4E8848-C290-42BA-AF98-C93469F62B06}" presName="hierChild4" presStyleCnt="0"/>
      <dgm:spPr/>
    </dgm:pt>
  </dgm:ptLst>
  <dgm:cxnLst>
    <dgm:cxn modelId="{285C6D99-DFD3-4E76-8CBD-AFD737E9F797}" type="presOf" srcId="{DCC1C0FD-019F-4F0A-8597-FE840570396E}" destId="{20458DF8-905B-4519-BFA4-B94B7A349B5E}" srcOrd="0" destOrd="0" presId="urn:microsoft.com/office/officeart/2005/8/layout/hierarchy1"/>
    <dgm:cxn modelId="{3459C2B2-D5B5-42FF-9452-7D7A2FDDD3CF}" type="presOf" srcId="{4F03FF93-FC68-4E9A-A7CA-B2B21119FCB5}" destId="{C8A1CE18-C764-4890-99F0-29D743A7E46D}" srcOrd="0" destOrd="0" presId="urn:microsoft.com/office/officeart/2005/8/layout/hierarchy1"/>
    <dgm:cxn modelId="{B1828AAE-CF7D-4485-A312-0B1287F7C953}" srcId="{0A9AB499-D72E-48B3-B548-D640AA18C1CB}" destId="{DCC1C0FD-019F-4F0A-8597-FE840570396E}" srcOrd="2" destOrd="0" parTransId="{1D184B25-6F32-42CE-B4FE-11F3746E0412}" sibTransId="{9757E945-C6B7-4D6B-9B95-82B45CD47D3E}"/>
    <dgm:cxn modelId="{F1A6A056-FB4F-4DD6-A944-9BB98F58778D}" type="presOf" srcId="{262ED70C-7F90-4CB8-B600-EF1C959E78B6}" destId="{2B76DAA3-2E56-4B91-B582-809B61F7E501}" srcOrd="0" destOrd="0" presId="urn:microsoft.com/office/officeart/2005/8/layout/hierarchy1"/>
    <dgm:cxn modelId="{C8DA9925-33CE-4B3D-AB4F-0569B7359752}" type="presOf" srcId="{141C90B9-E559-4086-9324-0C1D6B46ADD4}" destId="{9A6108CE-78BD-4FB6-89D2-22897374AD1E}" srcOrd="0" destOrd="0" presId="urn:microsoft.com/office/officeart/2005/8/layout/hierarchy1"/>
    <dgm:cxn modelId="{13C8937F-31EB-4B1B-8349-ECED29E42211}" srcId="{96484128-7132-45E8-BEB5-6FB648EC56E1}" destId="{0A9AB499-D72E-48B3-B548-D640AA18C1CB}" srcOrd="0" destOrd="0" parTransId="{4C574109-A652-4E69-BD66-62747C7AE1FB}" sibTransId="{41AB3498-1B41-4808-A721-240236543453}"/>
    <dgm:cxn modelId="{79A1835B-3E1B-4C9E-BB38-89DFFB1F5E29}" type="presOf" srcId="{45CF1817-AF42-485D-8394-0891CF66FA5B}" destId="{B0593839-21EF-4F93-A155-54448BBE539E}" srcOrd="0" destOrd="0" presId="urn:microsoft.com/office/officeart/2005/8/layout/hierarchy1"/>
    <dgm:cxn modelId="{1757D010-E896-45DF-BC73-253823F42438}" srcId="{9B594B5D-44EA-4BBE-8CD1-BC70F64C158D}" destId="{96484128-7132-45E8-BEB5-6FB648EC56E1}" srcOrd="0" destOrd="0" parTransId="{72A25185-A2CB-48AB-A284-4617E0E8C638}" sibTransId="{E6EB9154-E386-4C73-AF09-7DD5E0DE1B62}"/>
    <dgm:cxn modelId="{59AD329D-168F-42D5-B2C8-1E193FD4D615}" srcId="{0A9AB499-D72E-48B3-B548-D640AA18C1CB}" destId="{A125DEFF-A4DE-441D-9D4F-5FC2847DAD02}" srcOrd="0" destOrd="0" parTransId="{4F03FF93-FC68-4E9A-A7CA-B2B21119FCB5}" sibTransId="{A4DD7F5E-A3F7-42D1-8810-3A735BE9878E}"/>
    <dgm:cxn modelId="{6E99E36B-AAB4-4FCA-9C89-05F5642D3B48}" type="presOf" srcId="{FB4E8848-C290-42BA-AF98-C93469F62B06}" destId="{75176BE6-8898-4140-9189-6DEA748FC0E4}" srcOrd="0" destOrd="0" presId="urn:microsoft.com/office/officeart/2005/8/layout/hierarchy1"/>
    <dgm:cxn modelId="{4953A3EE-473A-4371-AAF0-7F19FE8E1440}" type="presOf" srcId="{29FF70E4-EFB2-4360-B0D8-ECC170513EAC}" destId="{20268678-4081-42B1-9118-A85EA56BFAF1}" srcOrd="0" destOrd="0" presId="urn:microsoft.com/office/officeart/2005/8/layout/hierarchy1"/>
    <dgm:cxn modelId="{D0D8EE76-0F91-4484-A5F0-CA44185976C0}" type="presOf" srcId="{0A9AB499-D72E-48B3-B548-D640AA18C1CB}" destId="{BF45173B-4368-46A6-8C4F-3430B48B88A1}" srcOrd="0" destOrd="0" presId="urn:microsoft.com/office/officeart/2005/8/layout/hierarchy1"/>
    <dgm:cxn modelId="{08DCE4E7-32CF-447F-85CB-3E2869A6B968}" type="presOf" srcId="{F4764616-ECC1-43C7-B765-17979F43646A}" destId="{DD9D2014-84AC-4184-AB17-D2B997116426}" srcOrd="0" destOrd="0" presId="urn:microsoft.com/office/officeart/2005/8/layout/hierarchy1"/>
    <dgm:cxn modelId="{F8C26EA7-EAE2-4DBB-A4C1-93A38CFEB591}" srcId="{0A9AB499-D72E-48B3-B548-D640AA18C1CB}" destId="{262ED70C-7F90-4CB8-B600-EF1C959E78B6}" srcOrd="1" destOrd="0" parTransId="{29FF70E4-EFB2-4360-B0D8-ECC170513EAC}" sibTransId="{9DDF7C00-1E90-4FB5-96F1-58201148123F}"/>
    <dgm:cxn modelId="{4A2EB58D-A11E-4B90-8AD0-85301CDF53AC}" type="presOf" srcId="{1D184B25-6F32-42CE-B4FE-11F3746E0412}" destId="{AC034B19-7FC9-4A38-8426-995548E53EAC}" srcOrd="0" destOrd="0" presId="urn:microsoft.com/office/officeart/2005/8/layout/hierarchy1"/>
    <dgm:cxn modelId="{C8B2CDD9-B3D0-4DF5-B31A-8D62D81E7F73}" srcId="{141C90B9-E559-4086-9324-0C1D6B46ADD4}" destId="{FB4E8848-C290-42BA-AF98-C93469F62B06}" srcOrd="0" destOrd="0" parTransId="{45CF1817-AF42-485D-8394-0891CF66FA5B}" sibTransId="{67711EB2-6B9A-4965-9AA3-38331728A033}"/>
    <dgm:cxn modelId="{8B205855-13AB-4A8B-BF03-C5180B89D532}" srcId="{96484128-7132-45E8-BEB5-6FB648EC56E1}" destId="{141C90B9-E559-4086-9324-0C1D6B46ADD4}" srcOrd="1" destOrd="0" parTransId="{F4764616-ECC1-43C7-B765-17979F43646A}" sibTransId="{32CC2D53-9B3B-4951-8E97-CB5AA0D4B681}"/>
    <dgm:cxn modelId="{0089F0D1-8D00-4FB4-9D4C-13F93567E555}" type="presOf" srcId="{4C574109-A652-4E69-BD66-62747C7AE1FB}" destId="{EAFE1EB7-8E71-4B32-A150-6AF927900C9E}" srcOrd="0" destOrd="0" presId="urn:microsoft.com/office/officeart/2005/8/layout/hierarchy1"/>
    <dgm:cxn modelId="{970EDA52-AF05-46D6-AABE-D1E483D399F7}" type="presOf" srcId="{A125DEFF-A4DE-441D-9D4F-5FC2847DAD02}" destId="{AF679AB6-F113-4A28-8F0B-DB89B937B5D7}" srcOrd="0" destOrd="0" presId="urn:microsoft.com/office/officeart/2005/8/layout/hierarchy1"/>
    <dgm:cxn modelId="{EA25781F-3FA0-45C2-9C7E-0921EE71C78B}" type="presOf" srcId="{9B594B5D-44EA-4BBE-8CD1-BC70F64C158D}" destId="{8BE3AD37-956D-465E-A8D4-59B59F30C6A9}" srcOrd="0" destOrd="0" presId="urn:microsoft.com/office/officeart/2005/8/layout/hierarchy1"/>
    <dgm:cxn modelId="{A7349D40-728A-4BA2-AE7F-A87D089A0404}" type="presOf" srcId="{96484128-7132-45E8-BEB5-6FB648EC56E1}" destId="{8AE2D5A2-9948-4B11-AF83-3C242241BDE5}" srcOrd="0" destOrd="0" presId="urn:microsoft.com/office/officeart/2005/8/layout/hierarchy1"/>
    <dgm:cxn modelId="{E573C8CD-B37E-414A-91A8-FE34B24937D3}" type="presParOf" srcId="{8BE3AD37-956D-465E-A8D4-59B59F30C6A9}" destId="{1FEA5FE7-228E-4D5A-B9B2-B317591D5438}" srcOrd="0" destOrd="0" presId="urn:microsoft.com/office/officeart/2005/8/layout/hierarchy1"/>
    <dgm:cxn modelId="{323EEAB9-B384-4620-A1BD-F5C5EA2A859F}" type="presParOf" srcId="{1FEA5FE7-228E-4D5A-B9B2-B317591D5438}" destId="{0EDB8505-C0BB-4F61-9C92-15AE539059C4}" srcOrd="0" destOrd="0" presId="urn:microsoft.com/office/officeart/2005/8/layout/hierarchy1"/>
    <dgm:cxn modelId="{EEDFA454-EC61-49C7-88B7-C482D4A4F42E}" type="presParOf" srcId="{0EDB8505-C0BB-4F61-9C92-15AE539059C4}" destId="{DFE8F43D-146D-4E86-B4B3-B2100D8EB1EB}" srcOrd="0" destOrd="0" presId="urn:microsoft.com/office/officeart/2005/8/layout/hierarchy1"/>
    <dgm:cxn modelId="{30CFAD3F-17BB-4C0E-8AA6-068389E72988}" type="presParOf" srcId="{0EDB8505-C0BB-4F61-9C92-15AE539059C4}" destId="{8AE2D5A2-9948-4B11-AF83-3C242241BDE5}" srcOrd="1" destOrd="0" presId="urn:microsoft.com/office/officeart/2005/8/layout/hierarchy1"/>
    <dgm:cxn modelId="{0666303B-0E6A-475E-A9A3-DF45944EED11}" type="presParOf" srcId="{1FEA5FE7-228E-4D5A-B9B2-B317591D5438}" destId="{462F62AC-7A28-4FBB-A6F9-07F50C29B346}" srcOrd="1" destOrd="0" presId="urn:microsoft.com/office/officeart/2005/8/layout/hierarchy1"/>
    <dgm:cxn modelId="{1D14EB7B-3316-4BDB-AEA3-660066B377AA}" type="presParOf" srcId="{462F62AC-7A28-4FBB-A6F9-07F50C29B346}" destId="{EAFE1EB7-8E71-4B32-A150-6AF927900C9E}" srcOrd="0" destOrd="0" presId="urn:microsoft.com/office/officeart/2005/8/layout/hierarchy1"/>
    <dgm:cxn modelId="{FA84EB52-7113-4674-AD3B-01B7C389E4BA}" type="presParOf" srcId="{462F62AC-7A28-4FBB-A6F9-07F50C29B346}" destId="{1D374D24-EDF9-43F0-98D8-DCB9F3165016}" srcOrd="1" destOrd="0" presId="urn:microsoft.com/office/officeart/2005/8/layout/hierarchy1"/>
    <dgm:cxn modelId="{7E86F2E8-5F3F-4026-AC8D-8567C65838B6}" type="presParOf" srcId="{1D374D24-EDF9-43F0-98D8-DCB9F3165016}" destId="{6277FA78-38FE-4F42-B005-19C730F23046}" srcOrd="0" destOrd="0" presId="urn:microsoft.com/office/officeart/2005/8/layout/hierarchy1"/>
    <dgm:cxn modelId="{94AE9EF7-760C-472B-9C31-2585D7D4CFAF}" type="presParOf" srcId="{6277FA78-38FE-4F42-B005-19C730F23046}" destId="{04E0E39A-33CA-4CD4-A0A6-584928BC47EE}" srcOrd="0" destOrd="0" presId="urn:microsoft.com/office/officeart/2005/8/layout/hierarchy1"/>
    <dgm:cxn modelId="{5959616F-EA24-4712-89AF-10CA3304E38F}" type="presParOf" srcId="{6277FA78-38FE-4F42-B005-19C730F23046}" destId="{BF45173B-4368-46A6-8C4F-3430B48B88A1}" srcOrd="1" destOrd="0" presId="urn:microsoft.com/office/officeart/2005/8/layout/hierarchy1"/>
    <dgm:cxn modelId="{31446293-61CA-4FEB-8BBB-5F128009D348}" type="presParOf" srcId="{1D374D24-EDF9-43F0-98D8-DCB9F3165016}" destId="{A1809442-5909-4829-9BFC-66DFB2A603AC}" srcOrd="1" destOrd="0" presId="urn:microsoft.com/office/officeart/2005/8/layout/hierarchy1"/>
    <dgm:cxn modelId="{E09BB2EE-285B-4B57-AF6F-00AE0EF6CB39}" type="presParOf" srcId="{A1809442-5909-4829-9BFC-66DFB2A603AC}" destId="{C8A1CE18-C764-4890-99F0-29D743A7E46D}" srcOrd="0" destOrd="0" presId="urn:microsoft.com/office/officeart/2005/8/layout/hierarchy1"/>
    <dgm:cxn modelId="{E247C63A-0DC3-4411-9178-1688AF4B5C41}" type="presParOf" srcId="{A1809442-5909-4829-9BFC-66DFB2A603AC}" destId="{F139D7A2-F15A-41AE-AD96-B25E322F26D7}" srcOrd="1" destOrd="0" presId="urn:microsoft.com/office/officeart/2005/8/layout/hierarchy1"/>
    <dgm:cxn modelId="{B67ED71A-AD13-425C-AD33-73D38514808E}" type="presParOf" srcId="{F139D7A2-F15A-41AE-AD96-B25E322F26D7}" destId="{3AFA88F0-4987-48C8-88FC-4877FDC29A64}" srcOrd="0" destOrd="0" presId="urn:microsoft.com/office/officeart/2005/8/layout/hierarchy1"/>
    <dgm:cxn modelId="{C60AFBA0-25C0-4EAD-A0A8-67941B1E6767}" type="presParOf" srcId="{3AFA88F0-4987-48C8-88FC-4877FDC29A64}" destId="{E3AC3646-3B3F-4556-9240-B6F50702D0F3}" srcOrd="0" destOrd="0" presId="urn:microsoft.com/office/officeart/2005/8/layout/hierarchy1"/>
    <dgm:cxn modelId="{B425A50B-A868-432D-8D0E-1B23318259F6}" type="presParOf" srcId="{3AFA88F0-4987-48C8-88FC-4877FDC29A64}" destId="{AF679AB6-F113-4A28-8F0B-DB89B937B5D7}" srcOrd="1" destOrd="0" presId="urn:microsoft.com/office/officeart/2005/8/layout/hierarchy1"/>
    <dgm:cxn modelId="{C2DCFCDE-1113-4626-9E2A-1BF2C0F1C46B}" type="presParOf" srcId="{F139D7A2-F15A-41AE-AD96-B25E322F26D7}" destId="{5941E3DE-1E3F-4429-A65C-43B10CE83CD4}" srcOrd="1" destOrd="0" presId="urn:microsoft.com/office/officeart/2005/8/layout/hierarchy1"/>
    <dgm:cxn modelId="{BDBDC163-70B4-4E3A-BE96-538D6E2CA2F9}" type="presParOf" srcId="{A1809442-5909-4829-9BFC-66DFB2A603AC}" destId="{20268678-4081-42B1-9118-A85EA56BFAF1}" srcOrd="2" destOrd="0" presId="urn:microsoft.com/office/officeart/2005/8/layout/hierarchy1"/>
    <dgm:cxn modelId="{D5F23F55-DD93-40E7-8CD3-40458B77C92F}" type="presParOf" srcId="{A1809442-5909-4829-9BFC-66DFB2A603AC}" destId="{C5887F81-1BED-4289-8800-BD9770E25F66}" srcOrd="3" destOrd="0" presId="urn:microsoft.com/office/officeart/2005/8/layout/hierarchy1"/>
    <dgm:cxn modelId="{D3197CB8-D227-4E3A-882B-2478D2E218EF}" type="presParOf" srcId="{C5887F81-1BED-4289-8800-BD9770E25F66}" destId="{6BC2D7EE-4615-4D97-911B-84145817A1D4}" srcOrd="0" destOrd="0" presId="urn:microsoft.com/office/officeart/2005/8/layout/hierarchy1"/>
    <dgm:cxn modelId="{E68BFC36-61BE-4357-A4A9-BBBAB4B73575}" type="presParOf" srcId="{6BC2D7EE-4615-4D97-911B-84145817A1D4}" destId="{BBC5967E-0C6D-46B6-A25F-88672D1818DE}" srcOrd="0" destOrd="0" presId="urn:microsoft.com/office/officeart/2005/8/layout/hierarchy1"/>
    <dgm:cxn modelId="{EFE87582-9FF3-474A-90B2-54591AB86F5F}" type="presParOf" srcId="{6BC2D7EE-4615-4D97-911B-84145817A1D4}" destId="{2B76DAA3-2E56-4B91-B582-809B61F7E501}" srcOrd="1" destOrd="0" presId="urn:microsoft.com/office/officeart/2005/8/layout/hierarchy1"/>
    <dgm:cxn modelId="{AA2F9113-FE80-4F75-85CF-74CCA235D97C}" type="presParOf" srcId="{C5887F81-1BED-4289-8800-BD9770E25F66}" destId="{AF96BECA-E6FF-433B-AB5E-DF4D6122AB66}" srcOrd="1" destOrd="0" presId="urn:microsoft.com/office/officeart/2005/8/layout/hierarchy1"/>
    <dgm:cxn modelId="{927EF051-5761-4242-81EC-E9E1918D38B1}" type="presParOf" srcId="{A1809442-5909-4829-9BFC-66DFB2A603AC}" destId="{AC034B19-7FC9-4A38-8426-995548E53EAC}" srcOrd="4" destOrd="0" presId="urn:microsoft.com/office/officeart/2005/8/layout/hierarchy1"/>
    <dgm:cxn modelId="{B1618486-A2E9-4BB5-9096-2A8B918E1329}" type="presParOf" srcId="{A1809442-5909-4829-9BFC-66DFB2A603AC}" destId="{EB00EF08-FBA6-4A9F-B794-401B02B87B79}" srcOrd="5" destOrd="0" presId="urn:microsoft.com/office/officeart/2005/8/layout/hierarchy1"/>
    <dgm:cxn modelId="{3DE302BF-99E3-413C-B7A4-0F46C8E8E279}" type="presParOf" srcId="{EB00EF08-FBA6-4A9F-B794-401B02B87B79}" destId="{B9B2AAE0-EBC9-4A2E-932E-AEB9BEBA4257}" srcOrd="0" destOrd="0" presId="urn:microsoft.com/office/officeart/2005/8/layout/hierarchy1"/>
    <dgm:cxn modelId="{7C391C4E-0EE0-4C73-8EE7-2ADFB050DCEC}" type="presParOf" srcId="{B9B2AAE0-EBC9-4A2E-932E-AEB9BEBA4257}" destId="{78BB4114-4953-4E07-9710-27F19FEB76F8}" srcOrd="0" destOrd="0" presId="urn:microsoft.com/office/officeart/2005/8/layout/hierarchy1"/>
    <dgm:cxn modelId="{16FD0D8A-37D7-43EB-9592-3564AB39DF7C}" type="presParOf" srcId="{B9B2AAE0-EBC9-4A2E-932E-AEB9BEBA4257}" destId="{20458DF8-905B-4519-BFA4-B94B7A349B5E}" srcOrd="1" destOrd="0" presId="urn:microsoft.com/office/officeart/2005/8/layout/hierarchy1"/>
    <dgm:cxn modelId="{1BDDBF6A-0C53-4C26-ABF6-9826B8BFE15F}" type="presParOf" srcId="{EB00EF08-FBA6-4A9F-B794-401B02B87B79}" destId="{BEA40500-E7A3-466F-9836-CC036755D13A}" srcOrd="1" destOrd="0" presId="urn:microsoft.com/office/officeart/2005/8/layout/hierarchy1"/>
    <dgm:cxn modelId="{AB92389A-2070-4507-B86E-1B337BFDA6D4}" type="presParOf" srcId="{462F62AC-7A28-4FBB-A6F9-07F50C29B346}" destId="{DD9D2014-84AC-4184-AB17-D2B997116426}" srcOrd="2" destOrd="0" presId="urn:microsoft.com/office/officeart/2005/8/layout/hierarchy1"/>
    <dgm:cxn modelId="{25D4E9B0-329A-48DA-9657-F5B0A12E6290}" type="presParOf" srcId="{462F62AC-7A28-4FBB-A6F9-07F50C29B346}" destId="{643FBD29-B15D-4FB9-8E5E-4F629B47A746}" srcOrd="3" destOrd="0" presId="urn:microsoft.com/office/officeart/2005/8/layout/hierarchy1"/>
    <dgm:cxn modelId="{73082663-80F4-40ED-8E17-C54B9A39C6CC}" type="presParOf" srcId="{643FBD29-B15D-4FB9-8E5E-4F629B47A746}" destId="{C348C40A-ED6A-4523-BFB1-191D35A3B9DD}" srcOrd="0" destOrd="0" presId="urn:microsoft.com/office/officeart/2005/8/layout/hierarchy1"/>
    <dgm:cxn modelId="{E1463AB8-048D-49E1-8FDE-D36CE02B2E2B}" type="presParOf" srcId="{C348C40A-ED6A-4523-BFB1-191D35A3B9DD}" destId="{0CEA85E1-643B-4E32-9DDF-1125E143997A}" srcOrd="0" destOrd="0" presId="urn:microsoft.com/office/officeart/2005/8/layout/hierarchy1"/>
    <dgm:cxn modelId="{907C548D-7C0D-4422-A60C-4F6EE7B5D279}" type="presParOf" srcId="{C348C40A-ED6A-4523-BFB1-191D35A3B9DD}" destId="{9A6108CE-78BD-4FB6-89D2-22897374AD1E}" srcOrd="1" destOrd="0" presId="urn:microsoft.com/office/officeart/2005/8/layout/hierarchy1"/>
    <dgm:cxn modelId="{FA874EE3-1D4D-4A7D-B7EB-9B436A1D66C7}" type="presParOf" srcId="{643FBD29-B15D-4FB9-8E5E-4F629B47A746}" destId="{A1685936-962D-482A-95A4-4832D2E9428F}" srcOrd="1" destOrd="0" presId="urn:microsoft.com/office/officeart/2005/8/layout/hierarchy1"/>
    <dgm:cxn modelId="{95E57CC7-B3AC-4498-92A0-1C411AB68A7C}" type="presParOf" srcId="{A1685936-962D-482A-95A4-4832D2E9428F}" destId="{B0593839-21EF-4F93-A155-54448BBE539E}" srcOrd="0" destOrd="0" presId="urn:microsoft.com/office/officeart/2005/8/layout/hierarchy1"/>
    <dgm:cxn modelId="{4512FA5C-A0C1-49F2-A5D1-4BF6E470EF93}" type="presParOf" srcId="{A1685936-962D-482A-95A4-4832D2E9428F}" destId="{C901B777-9DAC-4250-BB1A-A2A7AEC64B46}" srcOrd="1" destOrd="0" presId="urn:microsoft.com/office/officeart/2005/8/layout/hierarchy1"/>
    <dgm:cxn modelId="{53BD852A-03B4-4824-AD3F-FA453C9E262B}" type="presParOf" srcId="{C901B777-9DAC-4250-BB1A-A2A7AEC64B46}" destId="{3A6041AB-A3CB-4CEB-ADAB-231C0B9A2151}" srcOrd="0" destOrd="0" presId="urn:microsoft.com/office/officeart/2005/8/layout/hierarchy1"/>
    <dgm:cxn modelId="{FA7FA2F2-B582-4EF5-A2AC-5356080DDD3C}" type="presParOf" srcId="{3A6041AB-A3CB-4CEB-ADAB-231C0B9A2151}" destId="{D21D0586-9F57-433B-BA62-5C107847E8BC}" srcOrd="0" destOrd="0" presId="urn:microsoft.com/office/officeart/2005/8/layout/hierarchy1"/>
    <dgm:cxn modelId="{AA6D7AFB-C9EA-42D3-81F4-552358FCC7DD}" type="presParOf" srcId="{3A6041AB-A3CB-4CEB-ADAB-231C0B9A2151}" destId="{75176BE6-8898-4140-9189-6DEA748FC0E4}" srcOrd="1" destOrd="0" presId="urn:microsoft.com/office/officeart/2005/8/layout/hierarchy1"/>
    <dgm:cxn modelId="{C0BDCCA2-DE3D-4914-B396-1617CE8E25A3}" type="presParOf" srcId="{C901B777-9DAC-4250-BB1A-A2A7AEC64B46}" destId="{9CB7DC6E-4828-442B-B18F-9BF334C236D6}"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F7D40B-E836-491A-87BA-CAD90C70F2E6}" type="datetimeFigureOut">
              <a:rPr lang="en-US" smtClean="0"/>
              <a:pPr/>
              <a:t>9/4/2020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02C65D-EB4B-4BFB-B2B7-1F52696FF15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a:ln/>
        </p:spPr>
        <p:txBody>
          <a:bodyPr/>
          <a:lstStyle/>
          <a:p>
            <a:fld id="{701948B3-D373-4B2B-AC78-6EC8127F5857}" type="slidenum">
              <a:rPr lang="en-US" smtClean="0"/>
              <a:pPr/>
              <a:t>8</a:t>
            </a:fld>
            <a:endParaRPr lang="en-US" smtClean="0"/>
          </a:p>
        </p:txBody>
      </p:sp>
      <p:sp>
        <p:nvSpPr>
          <p:cNvPr id="6144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61444" name="Rectangle 2"/>
          <p:cNvSpPr>
            <a:spLocks noGrp="1" noChangeArrowheads="1"/>
          </p:cNvSpPr>
          <p:nvPr>
            <p:ph type="body" idx="1"/>
          </p:nvPr>
        </p:nvSpPr>
        <p:spPr>
          <a:xfrm>
            <a:off x="777875" y="4776788"/>
            <a:ext cx="6218238" cy="4525962"/>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a:ln/>
        </p:spPr>
        <p:txBody>
          <a:bodyPr/>
          <a:lstStyle/>
          <a:p>
            <a:fld id="{69587FE0-2550-4A9F-BA97-90BBB722B593}" type="slidenum">
              <a:rPr lang="en-US" smtClean="0"/>
              <a:pPr/>
              <a:t>9</a:t>
            </a:fld>
            <a:endParaRPr lang="en-US" smtClean="0"/>
          </a:p>
        </p:txBody>
      </p:sp>
      <p:sp>
        <p:nvSpPr>
          <p:cNvPr id="6246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62468" name="Rectangle 2"/>
          <p:cNvSpPr>
            <a:spLocks noGrp="1" noChangeArrowheads="1"/>
          </p:cNvSpPr>
          <p:nvPr>
            <p:ph type="body" idx="1"/>
          </p:nvPr>
        </p:nvSpPr>
        <p:spPr>
          <a:xfrm>
            <a:off x="777875" y="4776788"/>
            <a:ext cx="6218238" cy="4525962"/>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p:cNvSpPr>
            <a:spLocks noGrp="1" noChangeArrowheads="1"/>
          </p:cNvSpPr>
          <p:nvPr>
            <p:ph type="sldNum" sz="quarter"/>
          </p:nvPr>
        </p:nvSpPr>
        <p:spPr>
          <a:noFill/>
          <a:ln/>
        </p:spPr>
        <p:txBody>
          <a:bodyPr/>
          <a:lstStyle/>
          <a:p>
            <a:fld id="{939417EA-FA01-46B6-8034-E8B535F75389}" type="slidenum">
              <a:rPr lang="en-US" smtClean="0"/>
              <a:pPr/>
              <a:t>15</a:t>
            </a:fld>
            <a:endParaRPr lang="en-US" smtClean="0"/>
          </a:p>
        </p:txBody>
      </p:sp>
      <p:sp>
        <p:nvSpPr>
          <p:cNvPr id="73729" name="Text Box 1"/>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a:lnSpc>
                <a:spcPct val="100000"/>
              </a:lnSpc>
              <a:defRPr/>
            </a:pPr>
            <a:fld id="{21ED09F5-32F3-45E4-AE8C-485FA0A8C64D}" type="slidenum">
              <a:rPr lang="en-US" sz="3200">
                <a:solidFill>
                  <a:srgbClr val="000000"/>
                </a:solidFill>
                <a:latin typeface="Times New Roman" pitchFamily="16" charset="0"/>
                <a:ea typeface="+mn-ea" charset="0"/>
                <a:cs typeface="+mn-ea" charset="0"/>
              </a:rPr>
              <a:pPr>
                <a:lnSpc>
                  <a:spcPct val="100000"/>
                </a:lnSpc>
                <a:defRPr/>
              </a:pPr>
              <a:t>15</a:t>
            </a:fld>
            <a:endParaRPr lang="en-US" sz="3200">
              <a:solidFill>
                <a:srgbClr val="000000"/>
              </a:solidFill>
              <a:latin typeface="Times New Roman" pitchFamily="16" charset="0"/>
              <a:ea typeface="+mn-ea" charset="0"/>
              <a:cs typeface="+mn-ea" charset="0"/>
            </a:endParaRPr>
          </a:p>
        </p:txBody>
      </p:sp>
      <p:sp>
        <p:nvSpPr>
          <p:cNvPr id="75780" name="Rectangle 2"/>
          <p:cNvSpPr>
            <a:spLocks noChangeArrowheads="1"/>
          </p:cNvSpPr>
          <p:nvPr/>
        </p:nvSpPr>
        <p:spPr bwMode="auto">
          <a:xfrm>
            <a:off x="3886200" y="0"/>
            <a:ext cx="2971800" cy="457200"/>
          </a:xfrm>
          <a:prstGeom prst="rect">
            <a:avLst/>
          </a:prstGeom>
          <a:noFill/>
          <a:ln w="12600">
            <a:noFill/>
            <a:miter lim="800000"/>
            <a:headEnd/>
            <a:tailEnd/>
          </a:ln>
        </p:spPr>
        <p:txBody>
          <a:bodyPr wrap="none" anchor="ctr"/>
          <a:lstStyle/>
          <a:p>
            <a:endParaRPr lang="en-IN">
              <a:ea typeface="Lucida Sans Unicode" charset="0"/>
              <a:cs typeface="Lucida Sans Unicode" charset="0"/>
            </a:endParaRPr>
          </a:p>
        </p:txBody>
      </p:sp>
      <p:sp>
        <p:nvSpPr>
          <p:cNvPr id="73731" name="Rectangle 3"/>
          <p:cNvSpPr>
            <a:spLocks noChangeArrowheads="1"/>
          </p:cNvSpPr>
          <p:nvPr/>
        </p:nvSpPr>
        <p:spPr bwMode="auto">
          <a:xfrm>
            <a:off x="3886200" y="8686800"/>
            <a:ext cx="2971800" cy="457200"/>
          </a:xfrm>
          <a:prstGeom prst="rect">
            <a:avLst/>
          </a:prstGeom>
          <a:noFill/>
          <a:ln w="12600" cap="flat">
            <a:noFill/>
            <a:miter lim="800000"/>
            <a:headEnd/>
            <a:tailEnd/>
          </a:ln>
          <a:effectLst/>
        </p:spPr>
        <p:txBody>
          <a:bodyPr lIns="19080" tIns="0" rIns="19080" bIns="0" anchor="b"/>
          <a:lstStyle/>
          <a:p>
            <a:pPr algn="r">
              <a:lnSpc>
                <a:spcPct val="100000"/>
              </a:lnSpc>
              <a:tabLst>
                <a:tab pos="723900" algn="l"/>
                <a:tab pos="1447800" algn="l"/>
                <a:tab pos="2171700" algn="l"/>
                <a:tab pos="2895600" algn="l"/>
              </a:tabLst>
              <a:defRPr/>
            </a:pPr>
            <a:r>
              <a:rPr lang="en-US" sz="1000" i="1">
                <a:solidFill>
                  <a:srgbClr val="000000"/>
                </a:solidFill>
                <a:latin typeface="Times New Roman" pitchFamily="16" charset="0"/>
                <a:ea typeface="+mn-ea" charset="0"/>
                <a:cs typeface="+mn-ea" charset="0"/>
              </a:rPr>
              <a:t>20</a:t>
            </a:r>
          </a:p>
        </p:txBody>
      </p:sp>
      <p:sp>
        <p:nvSpPr>
          <p:cNvPr id="75782" name="Rectangle 4"/>
          <p:cNvSpPr>
            <a:spLocks noChangeArrowheads="1"/>
          </p:cNvSpPr>
          <p:nvPr/>
        </p:nvSpPr>
        <p:spPr bwMode="auto">
          <a:xfrm>
            <a:off x="0" y="8686800"/>
            <a:ext cx="2971800" cy="457200"/>
          </a:xfrm>
          <a:prstGeom prst="rect">
            <a:avLst/>
          </a:prstGeom>
          <a:noFill/>
          <a:ln w="12600">
            <a:noFill/>
            <a:miter lim="800000"/>
            <a:headEnd/>
            <a:tailEnd/>
          </a:ln>
        </p:spPr>
        <p:txBody>
          <a:bodyPr wrap="none" anchor="ctr"/>
          <a:lstStyle/>
          <a:p>
            <a:endParaRPr lang="en-IN">
              <a:ea typeface="Lucida Sans Unicode" charset="0"/>
              <a:cs typeface="Lucida Sans Unicode" charset="0"/>
            </a:endParaRPr>
          </a:p>
        </p:txBody>
      </p:sp>
      <p:sp>
        <p:nvSpPr>
          <p:cNvPr id="75783" name="Rectangle 5"/>
          <p:cNvSpPr>
            <a:spLocks noChangeArrowheads="1"/>
          </p:cNvSpPr>
          <p:nvPr/>
        </p:nvSpPr>
        <p:spPr bwMode="auto">
          <a:xfrm>
            <a:off x="0" y="0"/>
            <a:ext cx="2971800" cy="457200"/>
          </a:xfrm>
          <a:prstGeom prst="rect">
            <a:avLst/>
          </a:prstGeom>
          <a:noFill/>
          <a:ln w="12600">
            <a:noFill/>
            <a:miter lim="800000"/>
            <a:headEnd/>
            <a:tailEnd/>
          </a:ln>
        </p:spPr>
        <p:txBody>
          <a:bodyPr wrap="none" anchor="ctr"/>
          <a:lstStyle/>
          <a:p>
            <a:endParaRPr lang="en-IN">
              <a:ea typeface="Lucida Sans Unicode" charset="0"/>
              <a:cs typeface="Lucida Sans Unicode" charset="0"/>
            </a:endParaRPr>
          </a:p>
        </p:txBody>
      </p:sp>
      <p:sp>
        <p:nvSpPr>
          <p:cNvPr id="75784" name="Rectangle 6"/>
          <p:cNvSpPr>
            <a:spLocks noGrp="1" noRot="1" noChangeAspect="1" noChangeArrowheads="1" noTextEdit="1"/>
          </p:cNvSpPr>
          <p:nvPr>
            <p:ph type="sldImg"/>
          </p:nvPr>
        </p:nvSpPr>
        <p:spPr>
          <a:xfrm>
            <a:off x="1150938" y="692150"/>
            <a:ext cx="4556125" cy="3416300"/>
          </a:xfrm>
          <a:solidFill>
            <a:srgbClr val="FFFFFF"/>
          </a:solidFill>
          <a:ln>
            <a:solidFill>
              <a:srgbClr val="000000"/>
            </a:solidFill>
            <a:miter lim="800000"/>
          </a:ln>
        </p:spPr>
      </p:sp>
      <p:sp>
        <p:nvSpPr>
          <p:cNvPr id="75785" name="Rectangle 7"/>
          <p:cNvSpPr>
            <a:spLocks noGrp="1" noChangeArrowheads="1"/>
          </p:cNvSpPr>
          <p:nvPr>
            <p:ph type="body" idx="1"/>
          </p:nvPr>
        </p:nvSpPr>
        <p:spPr>
          <a:xfrm>
            <a:off x="914400" y="4343400"/>
            <a:ext cx="5029200" cy="4114800"/>
          </a:xfrm>
          <a:noFill/>
          <a:ln/>
        </p:spPr>
        <p:txBody>
          <a:bodyPr wrap="none" anchor="ctr"/>
          <a:lstStyle/>
          <a:p>
            <a:pPr marL="215900" indent="-214313" eaLnBrk="1">
              <a:spcBef>
                <a:spcPct val="0"/>
              </a:spcBef>
              <a:tabLst>
                <a:tab pos="723900" algn="l"/>
                <a:tab pos="1447800" algn="l"/>
                <a:tab pos="2171700" algn="l"/>
                <a:tab pos="2895600" algn="l"/>
                <a:tab pos="3619500" algn="l"/>
                <a:tab pos="4343400" algn="l"/>
              </a:tabLst>
            </a:pPr>
            <a:endParaRPr lang="en-US" sz="2000" smtClean="0">
              <a:latin typeface="Arial" charset="0"/>
              <a:ea typeface="Lucida Sans Unicode" charset="0"/>
              <a:cs typeface="Lucida Sans Unico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6"/>
          <p:cNvSpPr>
            <a:spLocks noGrp="1" noChangeArrowheads="1"/>
          </p:cNvSpPr>
          <p:nvPr>
            <p:ph type="sldNum" sz="quarter"/>
          </p:nvPr>
        </p:nvSpPr>
        <p:spPr>
          <a:noFill/>
          <a:ln/>
        </p:spPr>
        <p:txBody>
          <a:bodyPr/>
          <a:lstStyle/>
          <a:p>
            <a:fld id="{22C9309F-94FB-4833-B5F7-07CBD07DABE4}" type="slidenum">
              <a:rPr lang="en-US" smtClean="0"/>
              <a:pPr/>
              <a:t>16</a:t>
            </a:fld>
            <a:endParaRPr lang="en-US" smtClean="0"/>
          </a:p>
        </p:txBody>
      </p:sp>
      <p:sp>
        <p:nvSpPr>
          <p:cNvPr id="74753" name="Text Box 1"/>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a:lnSpc>
                <a:spcPct val="100000"/>
              </a:lnSpc>
              <a:defRPr/>
            </a:pPr>
            <a:fld id="{88DD4BE9-CAD3-4DDC-A7B5-C207C92961E2}" type="slidenum">
              <a:rPr lang="en-US" sz="3200">
                <a:solidFill>
                  <a:srgbClr val="000000"/>
                </a:solidFill>
                <a:latin typeface="Times New Roman" pitchFamily="16" charset="0"/>
                <a:ea typeface="+mn-ea" charset="0"/>
                <a:cs typeface="+mn-ea" charset="0"/>
              </a:rPr>
              <a:pPr>
                <a:lnSpc>
                  <a:spcPct val="100000"/>
                </a:lnSpc>
                <a:defRPr/>
              </a:pPr>
              <a:t>16</a:t>
            </a:fld>
            <a:endParaRPr lang="en-US" sz="3200">
              <a:solidFill>
                <a:srgbClr val="000000"/>
              </a:solidFill>
              <a:latin typeface="Times New Roman" pitchFamily="16" charset="0"/>
              <a:ea typeface="+mn-ea" charset="0"/>
              <a:cs typeface="+mn-ea" charset="0"/>
            </a:endParaRPr>
          </a:p>
        </p:txBody>
      </p:sp>
      <p:sp>
        <p:nvSpPr>
          <p:cNvPr id="76804" name="Rectangle 2"/>
          <p:cNvSpPr>
            <a:spLocks noGrp="1" noRot="1" noChangeAspect="1" noChangeArrowheads="1" noTextEdit="1"/>
          </p:cNvSpPr>
          <p:nvPr>
            <p:ph type="sldImg"/>
          </p:nvPr>
        </p:nvSpPr>
        <p:spPr>
          <a:xfrm>
            <a:off x="1150938" y="692150"/>
            <a:ext cx="4556125" cy="3416300"/>
          </a:xfrm>
          <a:solidFill>
            <a:srgbClr val="FFFFFF"/>
          </a:solidFill>
          <a:ln>
            <a:solidFill>
              <a:srgbClr val="000000"/>
            </a:solidFill>
            <a:miter lim="800000"/>
          </a:ln>
        </p:spPr>
      </p:sp>
      <p:sp>
        <p:nvSpPr>
          <p:cNvPr id="76805" name="Rectangle 3"/>
          <p:cNvSpPr>
            <a:spLocks noGrp="1" noChangeArrowheads="1"/>
          </p:cNvSpPr>
          <p:nvPr>
            <p:ph type="body" idx="1"/>
          </p:nvPr>
        </p:nvSpPr>
        <p:spPr>
          <a:xfrm>
            <a:off x="914400" y="4343400"/>
            <a:ext cx="5029200" cy="4114800"/>
          </a:xfrm>
          <a:noFill/>
          <a:ln/>
        </p:spPr>
        <p:txBody>
          <a:bodyPr wrap="none" anchor="ctr"/>
          <a:lstStyle/>
          <a:p>
            <a:pPr marL="215900" indent="-214313" eaLnBrk="1">
              <a:spcBef>
                <a:spcPct val="0"/>
              </a:spcBef>
              <a:tabLst>
                <a:tab pos="723900" algn="l"/>
                <a:tab pos="1447800" algn="l"/>
                <a:tab pos="2171700" algn="l"/>
                <a:tab pos="2895600" algn="l"/>
                <a:tab pos="3619500" algn="l"/>
                <a:tab pos="4343400" algn="l"/>
              </a:tabLst>
            </a:pPr>
            <a:endParaRPr lang="en-US" sz="2000" smtClean="0">
              <a:latin typeface="Arial" charset="0"/>
              <a:ea typeface="Lucida Sans Unicode" charset="0"/>
              <a:cs typeface="Lucida Sans Unico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6"/>
          <p:cNvSpPr>
            <a:spLocks noGrp="1" noChangeArrowheads="1"/>
          </p:cNvSpPr>
          <p:nvPr>
            <p:ph type="sldNum" sz="quarter"/>
          </p:nvPr>
        </p:nvSpPr>
        <p:spPr>
          <a:noFill/>
          <a:ln/>
        </p:spPr>
        <p:txBody>
          <a:bodyPr/>
          <a:lstStyle/>
          <a:p>
            <a:fld id="{B950EF4C-9C25-459D-B2BB-B05F505C27FC}" type="slidenum">
              <a:rPr lang="en-US" smtClean="0"/>
              <a:pPr/>
              <a:t>17</a:t>
            </a:fld>
            <a:endParaRPr lang="en-US" smtClean="0"/>
          </a:p>
        </p:txBody>
      </p:sp>
      <p:sp>
        <p:nvSpPr>
          <p:cNvPr id="75777" name="Text Box 1"/>
          <p:cNvSpPr txBox="1">
            <a:spLocks noChangeArrowheads="1"/>
          </p:cNvSpPr>
          <p:nvPr/>
        </p:nvSpPr>
        <p:spPr bwMode="auto">
          <a:xfrm>
            <a:off x="0" y="0"/>
            <a:ext cx="1588" cy="1588"/>
          </a:xfrm>
          <a:prstGeom prst="rect">
            <a:avLst/>
          </a:prstGeom>
          <a:noFill/>
          <a:ln w="9525" cap="flat">
            <a:noFill/>
            <a:round/>
            <a:headEnd/>
            <a:tailEnd/>
          </a:ln>
          <a:effectLst/>
        </p:spPr>
        <p:txBody>
          <a:bodyPr lIns="90000" tIns="45000" rIns="90000" bIns="45000"/>
          <a:lstStyle/>
          <a:p>
            <a:pPr>
              <a:lnSpc>
                <a:spcPct val="100000"/>
              </a:lnSpc>
              <a:defRPr/>
            </a:pPr>
            <a:fld id="{6D8F8B90-5935-4213-805A-1056D4E93ED9}" type="slidenum">
              <a:rPr lang="en-US" sz="3200">
                <a:solidFill>
                  <a:srgbClr val="000000"/>
                </a:solidFill>
                <a:latin typeface="Times New Roman" pitchFamily="16" charset="0"/>
                <a:ea typeface="+mn-ea" charset="0"/>
                <a:cs typeface="+mn-ea" charset="0"/>
              </a:rPr>
              <a:pPr>
                <a:lnSpc>
                  <a:spcPct val="100000"/>
                </a:lnSpc>
                <a:defRPr/>
              </a:pPr>
              <a:t>17</a:t>
            </a:fld>
            <a:endParaRPr lang="en-US" sz="3200">
              <a:solidFill>
                <a:srgbClr val="000000"/>
              </a:solidFill>
              <a:latin typeface="Times New Roman" pitchFamily="16" charset="0"/>
              <a:ea typeface="+mn-ea" charset="0"/>
              <a:cs typeface="+mn-ea" charset="0"/>
            </a:endParaRPr>
          </a:p>
        </p:txBody>
      </p:sp>
      <p:sp>
        <p:nvSpPr>
          <p:cNvPr id="77828" name="Rectangle 2"/>
          <p:cNvSpPr>
            <a:spLocks noGrp="1" noRot="1" noChangeAspect="1" noChangeArrowheads="1" noTextEdit="1"/>
          </p:cNvSpPr>
          <p:nvPr>
            <p:ph type="sldImg"/>
          </p:nvPr>
        </p:nvSpPr>
        <p:spPr>
          <a:xfrm>
            <a:off x="1150938" y="692150"/>
            <a:ext cx="4556125" cy="3416300"/>
          </a:xfrm>
          <a:solidFill>
            <a:srgbClr val="FFFFFF"/>
          </a:solidFill>
          <a:ln>
            <a:solidFill>
              <a:srgbClr val="000000"/>
            </a:solidFill>
            <a:miter lim="800000"/>
          </a:ln>
        </p:spPr>
      </p:sp>
      <p:sp>
        <p:nvSpPr>
          <p:cNvPr id="77829" name="Rectangle 3"/>
          <p:cNvSpPr>
            <a:spLocks noGrp="1" noChangeArrowheads="1"/>
          </p:cNvSpPr>
          <p:nvPr>
            <p:ph type="body" idx="1"/>
          </p:nvPr>
        </p:nvSpPr>
        <p:spPr>
          <a:xfrm>
            <a:off x="914400" y="4343400"/>
            <a:ext cx="5029200" cy="4114800"/>
          </a:xfrm>
          <a:noFill/>
          <a:ln/>
        </p:spPr>
        <p:txBody>
          <a:bodyPr wrap="none" anchor="ctr"/>
          <a:lstStyle/>
          <a:p>
            <a:pPr marL="215900" indent="-214313" eaLnBrk="1">
              <a:spcBef>
                <a:spcPct val="0"/>
              </a:spcBef>
              <a:tabLst>
                <a:tab pos="723900" algn="l"/>
                <a:tab pos="1447800" algn="l"/>
                <a:tab pos="2171700" algn="l"/>
                <a:tab pos="2895600" algn="l"/>
                <a:tab pos="3619500" algn="l"/>
                <a:tab pos="4343400" algn="l"/>
              </a:tabLst>
            </a:pPr>
            <a:endParaRPr lang="en-US" sz="2000" smtClean="0">
              <a:latin typeface="Arial" charset="0"/>
              <a:ea typeface="Lucida Sans Unicode" charset="0"/>
              <a:cs typeface="Lucida Sans Unico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C2221F5-A2F5-4A95-8900-6E25FEED2BD2}" type="datetimeFigureOut">
              <a:rPr lang="en-US" smtClean="0"/>
              <a:pPr/>
              <a:t>9/4/2020</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B8CBC82-5298-42B6-986F-D9EB336D0BA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2221F5-A2F5-4A95-8900-6E25FEED2BD2}" type="datetimeFigureOut">
              <a:rPr lang="en-US" smtClean="0"/>
              <a:pPr/>
              <a:t>9/4/2020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8CBC82-5298-42B6-986F-D9EB336D0BA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C2221F5-A2F5-4A95-8900-6E25FEED2BD2}" type="datetimeFigureOut">
              <a:rPr lang="en-US" smtClean="0"/>
              <a:pPr/>
              <a:t>9/4/2020</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B8CBC82-5298-42B6-986F-D9EB336D0BA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C2221F5-A2F5-4A95-8900-6E25FEED2BD2}" type="datetimeFigureOut">
              <a:rPr lang="en-US" smtClean="0"/>
              <a:pPr/>
              <a:t>9/4/2020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B8CBC82-5298-42B6-986F-D9EB336D0BAA}"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C2221F5-A2F5-4A95-8900-6E25FEED2BD2}" type="datetimeFigureOut">
              <a:rPr lang="en-US" smtClean="0"/>
              <a:pPr/>
              <a:t>9/4/2020</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B8CBC82-5298-42B6-986F-D9EB336D0BAA}"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C2221F5-A2F5-4A95-8900-6E25FEED2BD2}" type="datetimeFigureOut">
              <a:rPr lang="en-US" smtClean="0"/>
              <a:pPr/>
              <a:t>9/4/2020</a:t>
            </a:fld>
            <a:endParaRPr lang="en-IN"/>
          </a:p>
        </p:txBody>
      </p:sp>
      <p:sp>
        <p:nvSpPr>
          <p:cNvPr id="10" name="Slide Number Placeholder 9"/>
          <p:cNvSpPr>
            <a:spLocks noGrp="1"/>
          </p:cNvSpPr>
          <p:nvPr>
            <p:ph type="sldNum" sz="quarter" idx="16"/>
          </p:nvPr>
        </p:nvSpPr>
        <p:spPr/>
        <p:txBody>
          <a:bodyPr rtlCol="0"/>
          <a:lstStyle/>
          <a:p>
            <a:fld id="{2B8CBC82-5298-42B6-986F-D9EB336D0BAA}"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C2221F5-A2F5-4A95-8900-6E25FEED2BD2}" type="datetimeFigureOut">
              <a:rPr lang="en-US" smtClean="0"/>
              <a:pPr/>
              <a:t>9/4/2020</a:t>
            </a:fld>
            <a:endParaRPr lang="en-IN"/>
          </a:p>
        </p:txBody>
      </p:sp>
      <p:sp>
        <p:nvSpPr>
          <p:cNvPr id="12" name="Slide Number Placeholder 11"/>
          <p:cNvSpPr>
            <a:spLocks noGrp="1"/>
          </p:cNvSpPr>
          <p:nvPr>
            <p:ph type="sldNum" sz="quarter" idx="16"/>
          </p:nvPr>
        </p:nvSpPr>
        <p:spPr/>
        <p:txBody>
          <a:bodyPr rtlCol="0"/>
          <a:lstStyle/>
          <a:p>
            <a:fld id="{2B8CBC82-5298-42B6-986F-D9EB336D0BAA}"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2221F5-A2F5-4A95-8900-6E25FEED2BD2}" type="datetimeFigureOut">
              <a:rPr lang="en-US" smtClean="0"/>
              <a:pPr/>
              <a:t>9/4/2020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B8CBC82-5298-42B6-986F-D9EB336D0BA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221F5-A2F5-4A95-8900-6E25FEED2BD2}" type="datetimeFigureOut">
              <a:rPr lang="en-US" smtClean="0"/>
              <a:pPr/>
              <a:t>9/4/2020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B8CBC82-5298-42B6-986F-D9EB336D0BA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C2221F5-A2F5-4A95-8900-6E25FEED2BD2}" type="datetimeFigureOut">
              <a:rPr lang="en-US" smtClean="0"/>
              <a:pPr/>
              <a:t>9/4/2020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B8CBC82-5298-42B6-986F-D9EB336D0BAA}"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C2221F5-A2F5-4A95-8900-6E25FEED2BD2}" type="datetimeFigureOut">
              <a:rPr lang="en-US" smtClean="0"/>
              <a:pPr/>
              <a:t>9/4/2020</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B8CBC82-5298-42B6-986F-D9EB336D0BAA}"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C2221F5-A2F5-4A95-8900-6E25FEED2BD2}" type="datetimeFigureOut">
              <a:rPr lang="en-US" smtClean="0"/>
              <a:pPr/>
              <a:t>9/4/2020</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B8CBC82-5298-42B6-986F-D9EB336D0BA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 -2</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Department of Humanities &amp; Social Sciences</a:t>
            </a:r>
          </a:p>
          <a:p>
            <a:r>
              <a:rPr lang="en-US" dirty="0" smtClean="0"/>
              <a:t>JIIT, </a:t>
            </a:r>
            <a:r>
              <a:rPr lang="en-US" dirty="0" err="1" smtClean="0"/>
              <a:t>Noida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Barriers in the process of Communication</a:t>
            </a:r>
            <a:endParaRPr lang="en-US"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US" dirty="0" smtClean="0"/>
              <a:t>Improper encoding</a:t>
            </a:r>
          </a:p>
          <a:p>
            <a:r>
              <a:rPr lang="en-US" dirty="0" smtClean="0"/>
              <a:t>Semantic Gap</a:t>
            </a:r>
          </a:p>
          <a:p>
            <a:r>
              <a:rPr lang="en-US" dirty="0" smtClean="0"/>
              <a:t>Noise</a:t>
            </a:r>
          </a:p>
          <a:p>
            <a:r>
              <a:rPr lang="en-US" dirty="0" smtClean="0"/>
              <a:t>Poor listening</a:t>
            </a:r>
          </a:p>
          <a:p>
            <a:r>
              <a:rPr lang="en-US" dirty="0" smtClean="0"/>
              <a:t>Bypassing</a:t>
            </a:r>
          </a:p>
          <a:p>
            <a:r>
              <a:rPr lang="en-US" dirty="0" smtClean="0"/>
              <a:t>Frame of reference</a:t>
            </a:r>
          </a:p>
          <a:p>
            <a:r>
              <a:rPr lang="en-US" dirty="0" smtClean="0"/>
              <a:t>Physical distractions</a:t>
            </a:r>
          </a:p>
          <a:p>
            <a:r>
              <a:rPr lang="en-US" dirty="0" smtClean="0"/>
              <a:t>Psychological and emotional interference</a:t>
            </a:r>
          </a:p>
          <a:p>
            <a:r>
              <a:rPr lang="en-US" dirty="0" smtClean="0"/>
              <a:t>Cultural differences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Organizational Barriers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Information overload</a:t>
            </a:r>
          </a:p>
          <a:p>
            <a:r>
              <a:rPr lang="en-US" dirty="0" smtClean="0"/>
              <a:t>Innumerable channels</a:t>
            </a:r>
          </a:p>
          <a:p>
            <a:r>
              <a:rPr lang="en-US" dirty="0" smtClean="0"/>
              <a:t>Too many transfer stations</a:t>
            </a:r>
          </a:p>
          <a:p>
            <a:r>
              <a:rPr lang="en-US" dirty="0" smtClean="0"/>
              <a:t>Wrong choice of medium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Overcoming Communication Barriers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Positive Attitude</a:t>
            </a:r>
          </a:p>
          <a:p>
            <a:r>
              <a:rPr lang="en-US" dirty="0" smtClean="0"/>
              <a:t>Realize that communication is imperfect.</a:t>
            </a:r>
          </a:p>
          <a:p>
            <a:r>
              <a:rPr lang="en-US" dirty="0" smtClean="0"/>
              <a:t>Adapt the message to the receiver.</a:t>
            </a:r>
          </a:p>
          <a:p>
            <a:r>
              <a:rPr lang="en-US" dirty="0" smtClean="0"/>
              <a:t>Improve your language and listening skills.</a:t>
            </a:r>
          </a:p>
          <a:p>
            <a:r>
              <a:rPr lang="en-US" dirty="0" smtClean="0"/>
              <a:t>Question your preconceptions.</a:t>
            </a:r>
          </a:p>
          <a:p>
            <a:r>
              <a:rPr lang="en-US" dirty="0" smtClean="0"/>
              <a:t>Plan for feedback.</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420000"/>
                </a:solidFill>
              </a:rPr>
              <a:t>A Classic Case of Miscommunication</a:t>
            </a:r>
            <a:endParaRPr lang="en-US" dirty="0"/>
          </a:p>
        </p:txBody>
      </p:sp>
      <p:sp>
        <p:nvSpPr>
          <p:cNvPr id="3" name="Content Placeholder 2"/>
          <p:cNvSpPr>
            <a:spLocks noGrp="1"/>
          </p:cNvSpPr>
          <p:nvPr>
            <p:ph sz="quarter" idx="1"/>
          </p:nvPr>
        </p:nvSpPr>
        <p:spPr/>
        <p:txBody>
          <a:bodyPr/>
          <a:lstStyle/>
          <a:p>
            <a:r>
              <a:rPr lang="en-US" dirty="0" smtClean="0"/>
              <a:t>In Center Harbor, Maine, local legend recalls the day some 10 years ago when Walter Cronkite steered his boat into port. The avid sailor, as it's told, was amused to see in the distance a small crowd of people on shore waving their arms to greet him. He could barely make out their excited shouts of "Hello Walter ... Hello Walter."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fontAlgn="base"/>
            <a:r>
              <a:rPr lang="en-US" dirty="0" smtClean="0"/>
              <a:t>As his boat sailed closer, the crowd grew larger, still yelling "Hello Walter ... Hello Walter." Pleased at the reception, Cronkite tipped his white captain's hat, waved back, even took a bow.</a:t>
            </a:r>
          </a:p>
          <a:p>
            <a:pPr fontAlgn="base"/>
            <a:r>
              <a:rPr lang="en-US" dirty="0" smtClean="0"/>
              <a:t>But before reaching dockside, Cronkite's boat abruptly jammed aground. The crowd stood silent. The veteran news anchor suddenly realized what they'd been shouting: "Low water ... low water."</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685800" y="6248400"/>
            <a:ext cx="1905000" cy="457200"/>
          </a:xfrm>
          <a:prstGeom prst="rect">
            <a:avLst/>
          </a:prstGeom>
          <a:noFill/>
          <a:ln w="12600">
            <a:noFill/>
            <a:miter lim="800000"/>
            <a:headEnd/>
            <a:tailEnd/>
          </a:ln>
        </p:spPr>
        <p:txBody>
          <a:bodyPr wrap="none" anchor="ctr"/>
          <a:lstStyle/>
          <a:p>
            <a:endParaRPr lang="en-IN"/>
          </a:p>
        </p:txBody>
      </p:sp>
      <p:sp>
        <p:nvSpPr>
          <p:cNvPr id="34819" name="Rectangle 2"/>
          <p:cNvSpPr>
            <a:spLocks noChangeArrowheads="1"/>
          </p:cNvSpPr>
          <p:nvPr/>
        </p:nvSpPr>
        <p:spPr bwMode="auto">
          <a:xfrm>
            <a:off x="3124200" y="6248400"/>
            <a:ext cx="2895600" cy="457200"/>
          </a:xfrm>
          <a:prstGeom prst="rect">
            <a:avLst/>
          </a:prstGeom>
          <a:noFill/>
          <a:ln w="12600">
            <a:noFill/>
            <a:miter lim="800000"/>
            <a:headEnd/>
            <a:tailEnd/>
          </a:ln>
        </p:spPr>
        <p:txBody>
          <a:bodyPr wrap="none" anchor="ctr"/>
          <a:lstStyle/>
          <a:p>
            <a:endParaRPr lang="en-IN"/>
          </a:p>
        </p:txBody>
      </p:sp>
      <p:sp>
        <p:nvSpPr>
          <p:cNvPr id="34820" name="Rectangle 3"/>
          <p:cNvSpPr>
            <a:spLocks noGrp="1" noChangeArrowheads="1"/>
          </p:cNvSpPr>
          <p:nvPr>
            <p:ph type="title"/>
          </p:nvPr>
        </p:nvSpPr>
        <p:spPr>
          <a:xfrm>
            <a:off x="228600" y="381000"/>
            <a:ext cx="8915400" cy="1295400"/>
          </a:xfrm>
        </p:spPr>
        <p:txBody>
          <a:bodyPr lIns="90360" tIns="44280" rIns="90360" bIns="44280" anchor="ctr"/>
          <a:lstStyle/>
          <a:p>
            <a:pP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smtClean="0">
                <a:solidFill>
                  <a:srgbClr val="420000"/>
                </a:solidFill>
              </a:rPr>
              <a:t>Analysis of Flawed Communication Process</a:t>
            </a:r>
          </a:p>
        </p:txBody>
      </p:sp>
      <p:grpSp>
        <p:nvGrpSpPr>
          <p:cNvPr id="2" name="Group 4"/>
          <p:cNvGrpSpPr>
            <a:grpSpLocks/>
          </p:cNvGrpSpPr>
          <p:nvPr/>
        </p:nvGrpSpPr>
        <p:grpSpPr bwMode="auto">
          <a:xfrm>
            <a:off x="0" y="2590800"/>
            <a:ext cx="9142413" cy="2043113"/>
            <a:chOff x="0" y="1632"/>
            <a:chExt cx="5759" cy="1287"/>
          </a:xfrm>
        </p:grpSpPr>
        <p:sp>
          <p:nvSpPr>
            <p:cNvPr id="34822" name="AutoShape 5"/>
            <p:cNvSpPr>
              <a:spLocks noChangeArrowheads="1"/>
            </p:cNvSpPr>
            <p:nvPr/>
          </p:nvSpPr>
          <p:spPr bwMode="auto">
            <a:xfrm>
              <a:off x="0" y="1632"/>
              <a:ext cx="1299" cy="1057"/>
            </a:xfrm>
            <a:prstGeom prst="homePlate">
              <a:avLst>
                <a:gd name="adj" fmla="val 30724"/>
              </a:avLst>
            </a:prstGeom>
            <a:solidFill>
              <a:srgbClr val="999966"/>
            </a:solidFill>
            <a:ln w="28440">
              <a:solidFill>
                <a:srgbClr val="FFFFFF"/>
              </a:solidFill>
              <a:miter lim="800000"/>
              <a:headEnd/>
              <a:tailEnd/>
            </a:ln>
          </p:spPr>
          <p:txBody>
            <a:bodyPr lIns="101520" tIns="50760" rIns="101520" bIns="50760">
              <a:spAutoFit/>
            </a:bodyPr>
            <a:lstStyle/>
            <a:p>
              <a:pPr>
                <a:lnSpc>
                  <a:spcPct val="100000"/>
                </a:lnSpc>
                <a:spcBef>
                  <a:spcPts val="900"/>
                </a:spcBef>
                <a:tabLst>
                  <a:tab pos="723900" algn="l"/>
                  <a:tab pos="1447800" algn="l"/>
                </a:tabLst>
              </a:pPr>
              <a:r>
                <a:rPr lang="en-US" sz="2400" b="1" dirty="0">
                  <a:solidFill>
                    <a:srgbClr val="660000"/>
                  </a:solidFill>
                </a:rPr>
                <a:t>Sender    has         idea</a:t>
              </a:r>
            </a:p>
            <a:p>
              <a:pPr>
                <a:lnSpc>
                  <a:spcPct val="100000"/>
                </a:lnSpc>
                <a:spcBef>
                  <a:spcPts val="900"/>
                </a:spcBef>
                <a:tabLst>
                  <a:tab pos="723900" algn="l"/>
                  <a:tab pos="1447800" algn="l"/>
                </a:tabLst>
              </a:pPr>
              <a:r>
                <a:rPr lang="en-US" sz="2400" b="1" i="1" dirty="0">
                  <a:solidFill>
                    <a:srgbClr val="FFFFFF"/>
                  </a:solidFill>
                </a:rPr>
                <a:t>Warn boater</a:t>
              </a:r>
            </a:p>
          </p:txBody>
        </p:sp>
        <p:sp>
          <p:nvSpPr>
            <p:cNvPr id="34823" name="AutoShape 6"/>
            <p:cNvSpPr>
              <a:spLocks noChangeArrowheads="1"/>
            </p:cNvSpPr>
            <p:nvPr/>
          </p:nvSpPr>
          <p:spPr bwMode="auto">
            <a:xfrm>
              <a:off x="1481" y="1632"/>
              <a:ext cx="1299" cy="1287"/>
            </a:xfrm>
            <a:prstGeom prst="homePlate">
              <a:avLst>
                <a:gd name="adj" fmla="val 25233"/>
              </a:avLst>
            </a:prstGeom>
            <a:solidFill>
              <a:srgbClr val="999966"/>
            </a:solidFill>
            <a:ln w="28440">
              <a:solidFill>
                <a:srgbClr val="FFFFFF"/>
              </a:solidFill>
              <a:miter lim="800000"/>
              <a:headEnd/>
              <a:tailEnd/>
            </a:ln>
          </p:spPr>
          <p:txBody>
            <a:bodyPr lIns="101520" tIns="50760" rIns="101520" bIns="50760">
              <a:spAutoFit/>
            </a:bodyPr>
            <a:lstStyle/>
            <a:p>
              <a:pPr>
                <a:lnSpc>
                  <a:spcPct val="100000"/>
                </a:lnSpc>
                <a:spcBef>
                  <a:spcPts val="900"/>
                </a:spcBef>
                <a:tabLst>
                  <a:tab pos="723900" algn="l"/>
                  <a:tab pos="1447800" algn="l"/>
                </a:tabLst>
              </a:pPr>
              <a:r>
                <a:rPr lang="en-US" sz="2400" b="1">
                  <a:solidFill>
                    <a:srgbClr val="660000"/>
                  </a:solidFill>
                </a:rPr>
                <a:t>Sender encodes message</a:t>
              </a:r>
            </a:p>
            <a:p>
              <a:pPr>
                <a:lnSpc>
                  <a:spcPct val="100000"/>
                </a:lnSpc>
                <a:spcBef>
                  <a:spcPts val="900"/>
                </a:spcBef>
                <a:tabLst>
                  <a:tab pos="723900" algn="l"/>
                  <a:tab pos="1447800" algn="l"/>
                </a:tabLst>
              </a:pPr>
              <a:r>
                <a:rPr lang="en-US" sz="2400" b="1" i="1">
                  <a:solidFill>
                    <a:srgbClr val="FFFFFF"/>
                  </a:solidFill>
                </a:rPr>
                <a:t>“Low water!”</a:t>
              </a:r>
            </a:p>
          </p:txBody>
        </p:sp>
        <p:sp>
          <p:nvSpPr>
            <p:cNvPr id="34824" name="AutoShape 7"/>
            <p:cNvSpPr>
              <a:spLocks noChangeArrowheads="1"/>
            </p:cNvSpPr>
            <p:nvPr/>
          </p:nvSpPr>
          <p:spPr bwMode="auto">
            <a:xfrm>
              <a:off x="2961" y="1632"/>
              <a:ext cx="1299" cy="1287"/>
            </a:xfrm>
            <a:prstGeom prst="homePlate">
              <a:avLst>
                <a:gd name="adj" fmla="val 25233"/>
              </a:avLst>
            </a:prstGeom>
            <a:solidFill>
              <a:srgbClr val="999966"/>
            </a:solidFill>
            <a:ln w="28440">
              <a:solidFill>
                <a:srgbClr val="FFFFFF"/>
              </a:solidFill>
              <a:miter lim="800000"/>
              <a:headEnd/>
              <a:tailEnd/>
            </a:ln>
          </p:spPr>
          <p:txBody>
            <a:bodyPr lIns="101520" tIns="50760" rIns="101520" bIns="50760">
              <a:spAutoFit/>
            </a:bodyPr>
            <a:lstStyle/>
            <a:p>
              <a:pPr>
                <a:lnSpc>
                  <a:spcPct val="100000"/>
                </a:lnSpc>
                <a:spcBef>
                  <a:spcPts val="900"/>
                </a:spcBef>
                <a:tabLst>
                  <a:tab pos="723900" algn="l"/>
                  <a:tab pos="1447800" algn="l"/>
                </a:tabLst>
              </a:pPr>
              <a:r>
                <a:rPr lang="en-US" sz="2400" b="1">
                  <a:solidFill>
                    <a:srgbClr val="660000"/>
                  </a:solidFill>
                </a:rPr>
                <a:t>Channel carries message</a:t>
              </a:r>
            </a:p>
            <a:p>
              <a:pPr>
                <a:lnSpc>
                  <a:spcPct val="100000"/>
                </a:lnSpc>
                <a:spcBef>
                  <a:spcPts val="900"/>
                </a:spcBef>
                <a:tabLst>
                  <a:tab pos="723900" algn="l"/>
                  <a:tab pos="1447800" algn="l"/>
                </a:tabLst>
              </a:pPr>
              <a:r>
                <a:rPr lang="en-US" sz="2400" b="1" i="1">
                  <a:solidFill>
                    <a:srgbClr val="FFFFFF"/>
                  </a:solidFill>
                </a:rPr>
                <a:t>Message distorted</a:t>
              </a:r>
            </a:p>
          </p:txBody>
        </p:sp>
        <p:sp>
          <p:nvSpPr>
            <p:cNvPr id="34825" name="AutoShape 8"/>
            <p:cNvSpPr>
              <a:spLocks noChangeArrowheads="1"/>
            </p:cNvSpPr>
            <p:nvPr/>
          </p:nvSpPr>
          <p:spPr bwMode="auto">
            <a:xfrm>
              <a:off x="4459" y="1632"/>
              <a:ext cx="1299" cy="1287"/>
            </a:xfrm>
            <a:prstGeom prst="homePlate">
              <a:avLst>
                <a:gd name="adj" fmla="val 25233"/>
              </a:avLst>
            </a:prstGeom>
            <a:solidFill>
              <a:srgbClr val="999966"/>
            </a:solidFill>
            <a:ln w="28440">
              <a:solidFill>
                <a:srgbClr val="FFFFFF"/>
              </a:solidFill>
              <a:miter lim="800000"/>
              <a:headEnd/>
              <a:tailEnd/>
            </a:ln>
          </p:spPr>
          <p:txBody>
            <a:bodyPr lIns="101520" tIns="50760" rIns="101520" bIns="50760">
              <a:spAutoFit/>
            </a:bodyPr>
            <a:lstStyle/>
            <a:p>
              <a:pPr>
                <a:lnSpc>
                  <a:spcPct val="100000"/>
                </a:lnSpc>
                <a:spcBef>
                  <a:spcPts val="900"/>
                </a:spcBef>
                <a:tabLst>
                  <a:tab pos="723900" algn="l"/>
                  <a:tab pos="1447800" algn="l"/>
                </a:tabLst>
              </a:pPr>
              <a:r>
                <a:rPr lang="en-US" sz="2400" b="1">
                  <a:solidFill>
                    <a:srgbClr val="660000"/>
                  </a:solidFill>
                </a:rPr>
                <a:t>Receiver decodes message</a:t>
              </a:r>
            </a:p>
            <a:p>
              <a:pPr>
                <a:lnSpc>
                  <a:spcPct val="100000"/>
                </a:lnSpc>
                <a:spcBef>
                  <a:spcPts val="900"/>
                </a:spcBef>
                <a:tabLst>
                  <a:tab pos="723900" algn="l"/>
                  <a:tab pos="1447800" algn="l"/>
                </a:tabLst>
              </a:pPr>
              <a:r>
                <a:rPr lang="en-US" sz="2400" b="1" i="1">
                  <a:solidFill>
                    <a:srgbClr val="FFFFFF"/>
                  </a:solidFill>
                </a:rPr>
                <a:t>“Hello Walter!”</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0" y="214290"/>
            <a:ext cx="9144000" cy="1181120"/>
          </a:xfrm>
        </p:spPr>
        <p:txBody>
          <a:bodyPr>
            <a:normAutofit fontScale="90000"/>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420000"/>
                </a:solidFill>
              </a:rPr>
              <a:t>Barriers That Caused </a:t>
            </a:r>
            <a:br>
              <a:rPr lang="en-US" b="1" dirty="0" smtClean="0">
                <a:solidFill>
                  <a:srgbClr val="420000"/>
                </a:solidFill>
              </a:rPr>
            </a:br>
            <a:r>
              <a:rPr lang="en-US" b="1" dirty="0" smtClean="0">
                <a:solidFill>
                  <a:srgbClr val="420000"/>
                </a:solidFill>
              </a:rPr>
              <a:t>Cronkite Miscommunication</a:t>
            </a:r>
          </a:p>
        </p:txBody>
      </p:sp>
      <p:sp>
        <p:nvSpPr>
          <p:cNvPr id="2" name="Rectangle 2"/>
          <p:cNvSpPr>
            <a:spLocks noGrp="1" noChangeArrowheads="1"/>
          </p:cNvSpPr>
          <p:nvPr>
            <p:ph sz="quarter" idx="1"/>
          </p:nvPr>
        </p:nvSpPr>
        <p:spPr>
          <a:xfrm>
            <a:off x="304800" y="1905000"/>
            <a:ext cx="4038600" cy="4724400"/>
          </a:xfrm>
        </p:spPr>
        <p:txBody>
          <a:bodyPr>
            <a:normAutofit lnSpcReduction="10000"/>
          </a:bodyPr>
          <a:lstStyle/>
          <a:p>
            <a:pPr marL="468313" indent="-468313" eaLnBrk="1" hangingPunct="1">
              <a:lnSpc>
                <a:spcPct val="90000"/>
              </a:lnSpc>
              <a:spcBef>
                <a:spcPts val="638"/>
              </a:spcBef>
              <a:spcAft>
                <a:spcPct val="0"/>
              </a:spcAft>
              <a:buClr>
                <a:srgbClr val="993300"/>
              </a:buClr>
              <a:buSzPct val="70000"/>
              <a:buFont typeface="Wingdings" charset="0"/>
              <a:buChar char="o"/>
              <a:tabLst>
                <a:tab pos="723900" algn="l"/>
                <a:tab pos="1447800" algn="l"/>
                <a:tab pos="2171700" algn="l"/>
                <a:tab pos="2895600" algn="l"/>
                <a:tab pos="3619500" algn="l"/>
              </a:tabLst>
              <a:defRPr/>
            </a:pPr>
            <a:r>
              <a:rPr lang="en-US" b="1" dirty="0" smtClean="0"/>
              <a:t>Frame of reference</a:t>
            </a:r>
          </a:p>
          <a:p>
            <a:pPr marL="0" indent="0" eaLnBrk="1" hangingPunct="1">
              <a:lnSpc>
                <a:spcPct val="90000"/>
              </a:lnSpc>
              <a:spcBef>
                <a:spcPts val="638"/>
              </a:spcBef>
              <a:spcAft>
                <a:spcPct val="0"/>
              </a:spcAft>
              <a:buClrTx/>
              <a:buSzTx/>
              <a:buFontTx/>
              <a:buNone/>
              <a:tabLst>
                <a:tab pos="723900" algn="l"/>
                <a:tab pos="1447800" algn="l"/>
                <a:tab pos="2171700" algn="l"/>
                <a:tab pos="2895600" algn="l"/>
                <a:tab pos="3619500" algn="l"/>
              </a:tabLst>
              <a:defRPr/>
            </a:pPr>
            <a:endParaRPr lang="en-US" b="1" dirty="0" smtClean="0"/>
          </a:p>
          <a:p>
            <a:pPr marL="0" indent="0" eaLnBrk="1" hangingPunct="1">
              <a:lnSpc>
                <a:spcPct val="90000"/>
              </a:lnSpc>
              <a:spcBef>
                <a:spcPts val="638"/>
              </a:spcBef>
              <a:spcAft>
                <a:spcPct val="0"/>
              </a:spcAft>
              <a:buClrTx/>
              <a:buSzTx/>
              <a:buFontTx/>
              <a:buNone/>
              <a:tabLst>
                <a:tab pos="723900" algn="l"/>
                <a:tab pos="1447800" algn="l"/>
                <a:tab pos="2171700" algn="l"/>
                <a:tab pos="2895600" algn="l"/>
                <a:tab pos="3619500" algn="l"/>
              </a:tabLst>
              <a:defRPr/>
            </a:pPr>
            <a:endParaRPr lang="en-US" b="1" dirty="0" smtClean="0"/>
          </a:p>
          <a:p>
            <a:pPr marL="0" indent="0" eaLnBrk="1" hangingPunct="1">
              <a:lnSpc>
                <a:spcPct val="90000"/>
              </a:lnSpc>
              <a:spcBef>
                <a:spcPts val="638"/>
              </a:spcBef>
              <a:spcAft>
                <a:spcPct val="0"/>
              </a:spcAft>
              <a:buClrTx/>
              <a:buSzTx/>
              <a:buFontTx/>
              <a:buNone/>
              <a:tabLst>
                <a:tab pos="723900" algn="l"/>
                <a:tab pos="1447800" algn="l"/>
                <a:tab pos="2171700" algn="l"/>
                <a:tab pos="2895600" algn="l"/>
                <a:tab pos="3619500" algn="l"/>
              </a:tabLst>
              <a:defRPr/>
            </a:pPr>
            <a:endParaRPr lang="en-US" b="1" dirty="0" smtClean="0"/>
          </a:p>
          <a:p>
            <a:pPr marL="468313" indent="-468313" eaLnBrk="1" hangingPunct="1">
              <a:lnSpc>
                <a:spcPct val="90000"/>
              </a:lnSpc>
              <a:spcBef>
                <a:spcPts val="638"/>
              </a:spcBef>
              <a:spcAft>
                <a:spcPct val="0"/>
              </a:spcAft>
              <a:buClr>
                <a:srgbClr val="993300"/>
              </a:buClr>
              <a:buSzPct val="70000"/>
              <a:buFont typeface="Wingdings" charset="0"/>
              <a:buChar char="o"/>
              <a:tabLst>
                <a:tab pos="723900" algn="l"/>
                <a:tab pos="1447800" algn="l"/>
                <a:tab pos="2171700" algn="l"/>
                <a:tab pos="2895600" algn="l"/>
                <a:tab pos="3619500" algn="l"/>
              </a:tabLst>
              <a:defRPr/>
            </a:pPr>
            <a:r>
              <a:rPr lang="en-US" b="1" dirty="0" smtClean="0"/>
              <a:t>Language skills</a:t>
            </a:r>
          </a:p>
          <a:p>
            <a:pPr marL="0" indent="0" eaLnBrk="1" hangingPunct="1">
              <a:lnSpc>
                <a:spcPct val="90000"/>
              </a:lnSpc>
              <a:spcBef>
                <a:spcPts val="638"/>
              </a:spcBef>
              <a:spcAft>
                <a:spcPct val="0"/>
              </a:spcAft>
              <a:buClrTx/>
              <a:buSzTx/>
              <a:buFontTx/>
              <a:buNone/>
              <a:tabLst>
                <a:tab pos="723900" algn="l"/>
                <a:tab pos="1447800" algn="l"/>
                <a:tab pos="2171700" algn="l"/>
                <a:tab pos="2895600" algn="l"/>
                <a:tab pos="3619500" algn="l"/>
              </a:tabLst>
              <a:defRPr/>
            </a:pPr>
            <a:endParaRPr lang="en-US" b="1" dirty="0" smtClean="0"/>
          </a:p>
          <a:p>
            <a:pPr marL="0" indent="0" eaLnBrk="1" hangingPunct="1">
              <a:lnSpc>
                <a:spcPct val="90000"/>
              </a:lnSpc>
              <a:spcBef>
                <a:spcPts val="638"/>
              </a:spcBef>
              <a:spcAft>
                <a:spcPct val="0"/>
              </a:spcAft>
              <a:buClrTx/>
              <a:buSzTx/>
              <a:buFontTx/>
              <a:buNone/>
              <a:tabLst>
                <a:tab pos="723900" algn="l"/>
                <a:tab pos="1447800" algn="l"/>
                <a:tab pos="2171700" algn="l"/>
                <a:tab pos="2895600" algn="l"/>
                <a:tab pos="3619500" algn="l"/>
              </a:tabLst>
              <a:defRPr/>
            </a:pPr>
            <a:endParaRPr lang="en-US" b="1" dirty="0" smtClean="0"/>
          </a:p>
          <a:p>
            <a:pPr marL="0" indent="0" eaLnBrk="1" hangingPunct="1">
              <a:lnSpc>
                <a:spcPct val="90000"/>
              </a:lnSpc>
              <a:spcBef>
                <a:spcPts val="638"/>
              </a:spcBef>
              <a:spcAft>
                <a:spcPct val="0"/>
              </a:spcAft>
              <a:buClrTx/>
              <a:buSzTx/>
              <a:buFontTx/>
              <a:buNone/>
              <a:tabLst>
                <a:tab pos="723900" algn="l"/>
                <a:tab pos="1447800" algn="l"/>
                <a:tab pos="2171700" algn="l"/>
                <a:tab pos="2895600" algn="l"/>
                <a:tab pos="3619500" algn="l"/>
              </a:tabLst>
              <a:defRPr/>
            </a:pPr>
            <a:endParaRPr lang="en-US" b="1" dirty="0" smtClean="0"/>
          </a:p>
          <a:p>
            <a:pPr marL="468313" indent="-468313" eaLnBrk="1" hangingPunct="1">
              <a:lnSpc>
                <a:spcPct val="90000"/>
              </a:lnSpc>
              <a:spcBef>
                <a:spcPts val="638"/>
              </a:spcBef>
              <a:spcAft>
                <a:spcPct val="0"/>
              </a:spcAft>
              <a:buClr>
                <a:srgbClr val="993300"/>
              </a:buClr>
              <a:buSzPct val="70000"/>
              <a:buFont typeface="Wingdings" charset="0"/>
              <a:buChar char="o"/>
              <a:tabLst>
                <a:tab pos="723900" algn="l"/>
                <a:tab pos="1447800" algn="l"/>
                <a:tab pos="2171700" algn="l"/>
                <a:tab pos="2895600" algn="l"/>
                <a:tab pos="3619500" algn="l"/>
              </a:tabLst>
              <a:defRPr/>
            </a:pPr>
            <a:r>
              <a:rPr lang="en-US" b="1" dirty="0" smtClean="0"/>
              <a:t>Listening skills</a:t>
            </a:r>
          </a:p>
        </p:txBody>
      </p:sp>
      <p:sp>
        <p:nvSpPr>
          <p:cNvPr id="34819" name="Rectangle 3"/>
          <p:cNvSpPr>
            <a:spLocks noGrp="1" noChangeArrowheads="1"/>
          </p:cNvSpPr>
          <p:nvPr>
            <p:ph sz="quarter" idx="2"/>
          </p:nvPr>
        </p:nvSpPr>
        <p:spPr>
          <a:xfrm>
            <a:off x="4343400" y="1828800"/>
            <a:ext cx="4586288" cy="3911600"/>
          </a:xfrm>
        </p:spPr>
        <p:txBody>
          <a:bodyPr>
            <a:normAutofit lnSpcReduction="10000"/>
          </a:bodyPr>
          <a:lstStyle/>
          <a:p>
            <a:pPr marL="0" indent="0" eaLnBrk="1" hangingPunct="1">
              <a:lnSpc>
                <a:spcPct val="90000"/>
              </a:lnSpc>
              <a:spcBef>
                <a:spcPts val="638"/>
              </a:spcBef>
              <a:buClr>
                <a:srgbClr val="0033CC"/>
              </a:buClr>
              <a:buSzPct val="70000"/>
              <a:buFont typeface="Wingdings" charset="0"/>
              <a:buNone/>
              <a:tabLst>
                <a:tab pos="723900" algn="l"/>
                <a:tab pos="1447800" algn="l"/>
                <a:tab pos="2171700" algn="l"/>
                <a:tab pos="2895600" algn="l"/>
                <a:tab pos="3619500" algn="l"/>
                <a:tab pos="4343400" algn="l"/>
              </a:tabLst>
              <a:defRPr/>
            </a:pPr>
            <a:r>
              <a:rPr lang="en-US" dirty="0" smtClean="0"/>
              <a:t>Receiver accustomed to acclaim and appreciative crowds.</a:t>
            </a:r>
          </a:p>
          <a:p>
            <a:pPr marL="0" indent="0" eaLnBrk="1" hangingPunct="1">
              <a:lnSpc>
                <a:spcPct val="90000"/>
              </a:lnSpc>
              <a:spcBef>
                <a:spcPts val="638"/>
              </a:spcBef>
              <a:buClr>
                <a:srgbClr val="0033CC"/>
              </a:buClr>
              <a:buSzPct val="70000"/>
              <a:buFont typeface="Wingdings" charset="0"/>
              <a:buNone/>
              <a:tabLst>
                <a:tab pos="723900" algn="l"/>
                <a:tab pos="1447800" algn="l"/>
                <a:tab pos="2171700" algn="l"/>
                <a:tab pos="2895600" algn="l"/>
                <a:tab pos="3619500" algn="l"/>
                <a:tab pos="4343400" algn="l"/>
              </a:tabLst>
              <a:defRPr/>
            </a:pPr>
            <a:endParaRPr lang="en-US" dirty="0" smtClean="0"/>
          </a:p>
          <a:p>
            <a:pPr marL="0" indent="0" eaLnBrk="1" hangingPunct="1">
              <a:lnSpc>
                <a:spcPct val="90000"/>
              </a:lnSpc>
              <a:spcBef>
                <a:spcPts val="638"/>
              </a:spcBef>
              <a:buClr>
                <a:srgbClr val="0033CC"/>
              </a:buClr>
              <a:buSzPct val="70000"/>
              <a:buFont typeface="Wingdings" charset="0"/>
              <a:buNone/>
              <a:tabLst>
                <a:tab pos="723900" algn="l"/>
                <a:tab pos="1447800" algn="l"/>
                <a:tab pos="2171700" algn="l"/>
                <a:tab pos="2895600" algn="l"/>
                <a:tab pos="3619500" algn="l"/>
                <a:tab pos="4343400" algn="l"/>
              </a:tabLst>
              <a:defRPr/>
            </a:pPr>
            <a:r>
              <a:rPr lang="en-US" dirty="0" smtClean="0"/>
              <a:t>Maine accent makes "water" and "Walter" sound similar.</a:t>
            </a:r>
          </a:p>
          <a:p>
            <a:pPr marL="468313" indent="-468313" eaLnBrk="1" hangingPunct="1">
              <a:lnSpc>
                <a:spcPct val="90000"/>
              </a:lnSpc>
              <a:spcBef>
                <a:spcPts val="725"/>
              </a:spcBef>
              <a:buClr>
                <a:srgbClr val="0033CC"/>
              </a:buClr>
              <a:buSzPct val="70000"/>
              <a:buFont typeface="Wingdings" charset="0"/>
              <a:buNone/>
              <a:tabLst>
                <a:tab pos="723900" algn="l"/>
                <a:tab pos="1447800" algn="l"/>
                <a:tab pos="2171700" algn="l"/>
                <a:tab pos="2895600" algn="l"/>
                <a:tab pos="3619500" algn="l"/>
                <a:tab pos="4343400" algn="l"/>
              </a:tabLst>
              <a:defRPr/>
            </a:pPr>
            <a:endParaRPr lang="en-US" dirty="0" smtClean="0"/>
          </a:p>
          <a:p>
            <a:pPr marL="0" indent="0" eaLnBrk="1" hangingPunct="1">
              <a:lnSpc>
                <a:spcPct val="90000"/>
              </a:lnSpc>
              <a:spcBef>
                <a:spcPts val="725"/>
              </a:spcBef>
              <a:buClr>
                <a:srgbClr val="0033CC"/>
              </a:buClr>
              <a:buSzPct val="70000"/>
              <a:buFont typeface="Wingdings" charset="0"/>
              <a:buNone/>
              <a:tabLst>
                <a:tab pos="723900" algn="l"/>
                <a:tab pos="1447800" algn="l"/>
                <a:tab pos="2171700" algn="l"/>
                <a:tab pos="2895600" algn="l"/>
                <a:tab pos="3619500" algn="l"/>
                <a:tab pos="4343400" algn="l"/>
              </a:tabLst>
              <a:defRPr/>
            </a:pPr>
            <a:r>
              <a:rPr lang="en-US" dirty="0" smtClean="0"/>
              <a:t>Receiver more accustomed to speaking than to listening.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500034" y="285728"/>
            <a:ext cx="8229600" cy="1143000"/>
          </a:xfrm>
        </p:spPr>
        <p:txBody>
          <a:bodyPr>
            <a:noAutofit/>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smtClean="0">
                <a:solidFill>
                  <a:srgbClr val="420000"/>
                </a:solidFill>
              </a:rPr>
              <a:t>Barriers That Caused</a:t>
            </a:r>
            <a:br>
              <a:rPr lang="en-US" sz="4000" b="1" dirty="0" smtClean="0">
                <a:solidFill>
                  <a:srgbClr val="420000"/>
                </a:solidFill>
              </a:rPr>
            </a:br>
            <a:r>
              <a:rPr lang="en-US" sz="4000" b="1" dirty="0" smtClean="0">
                <a:solidFill>
                  <a:srgbClr val="420000"/>
                </a:solidFill>
              </a:rPr>
              <a:t>Cronkite Miscommunication</a:t>
            </a:r>
          </a:p>
        </p:txBody>
      </p:sp>
      <p:sp>
        <p:nvSpPr>
          <p:cNvPr id="2" name="Rectangle 2"/>
          <p:cNvSpPr>
            <a:spLocks noGrp="1" noChangeArrowheads="1"/>
          </p:cNvSpPr>
          <p:nvPr>
            <p:ph sz="quarter" idx="1"/>
          </p:nvPr>
        </p:nvSpPr>
        <p:spPr>
          <a:xfrm>
            <a:off x="619125" y="1908175"/>
            <a:ext cx="4033838" cy="3197225"/>
          </a:xfrm>
        </p:spPr>
        <p:txBody>
          <a:bodyPr/>
          <a:lstStyle/>
          <a:p>
            <a:pPr marL="468313" indent="-468313" eaLnBrk="1" hangingPunct="1">
              <a:lnSpc>
                <a:spcPct val="100000"/>
              </a:lnSpc>
              <a:spcBef>
                <a:spcPts val="638"/>
              </a:spcBef>
              <a:spcAft>
                <a:spcPct val="0"/>
              </a:spcAft>
              <a:buClr>
                <a:srgbClr val="993300"/>
              </a:buClr>
              <a:buSzPct val="70000"/>
              <a:buFont typeface="Wingdings" charset="0"/>
              <a:buChar char="o"/>
              <a:tabLst>
                <a:tab pos="723900" algn="l"/>
                <a:tab pos="1447800" algn="l"/>
                <a:tab pos="2171700" algn="l"/>
                <a:tab pos="2895600" algn="l"/>
                <a:tab pos="3619500" algn="l"/>
              </a:tabLst>
              <a:defRPr/>
            </a:pPr>
            <a:r>
              <a:rPr lang="en-US" b="1" dirty="0" smtClean="0"/>
              <a:t>Emotional interference</a:t>
            </a:r>
          </a:p>
          <a:p>
            <a:pPr marL="0" indent="0" eaLnBrk="1" hangingPunct="1">
              <a:lnSpc>
                <a:spcPct val="100000"/>
              </a:lnSpc>
              <a:spcBef>
                <a:spcPts val="638"/>
              </a:spcBef>
              <a:spcAft>
                <a:spcPct val="0"/>
              </a:spcAft>
              <a:buClrTx/>
              <a:buSzTx/>
              <a:buFontTx/>
              <a:buNone/>
              <a:tabLst>
                <a:tab pos="723900" algn="l"/>
                <a:tab pos="1447800" algn="l"/>
                <a:tab pos="2171700" algn="l"/>
                <a:tab pos="2895600" algn="l"/>
                <a:tab pos="3619500" algn="l"/>
              </a:tabLst>
              <a:defRPr/>
            </a:pPr>
            <a:endParaRPr lang="en-US" b="1" dirty="0" smtClean="0"/>
          </a:p>
          <a:p>
            <a:pPr marL="0" indent="0" eaLnBrk="1" hangingPunct="1">
              <a:lnSpc>
                <a:spcPct val="100000"/>
              </a:lnSpc>
              <a:spcBef>
                <a:spcPts val="638"/>
              </a:spcBef>
              <a:spcAft>
                <a:spcPct val="0"/>
              </a:spcAft>
              <a:buClrTx/>
              <a:buSzTx/>
              <a:buFontTx/>
              <a:buNone/>
              <a:tabLst>
                <a:tab pos="723900" algn="l"/>
                <a:tab pos="1447800" algn="l"/>
                <a:tab pos="2171700" algn="l"/>
                <a:tab pos="2895600" algn="l"/>
                <a:tab pos="3619500" algn="l"/>
              </a:tabLst>
              <a:defRPr/>
            </a:pPr>
            <a:endParaRPr lang="en-US" b="1" dirty="0" smtClean="0"/>
          </a:p>
          <a:p>
            <a:pPr marL="468313" indent="-468313" eaLnBrk="1" hangingPunct="1">
              <a:lnSpc>
                <a:spcPct val="100000"/>
              </a:lnSpc>
              <a:spcBef>
                <a:spcPts val="638"/>
              </a:spcBef>
              <a:spcAft>
                <a:spcPct val="0"/>
              </a:spcAft>
              <a:buClr>
                <a:srgbClr val="993300"/>
              </a:buClr>
              <a:buSzPct val="70000"/>
              <a:buFont typeface="Wingdings" charset="0"/>
              <a:buChar char="o"/>
              <a:tabLst>
                <a:tab pos="723900" algn="l"/>
                <a:tab pos="1447800" algn="l"/>
                <a:tab pos="2171700" algn="l"/>
                <a:tab pos="2895600" algn="l"/>
                <a:tab pos="3619500" algn="l"/>
              </a:tabLst>
              <a:defRPr/>
            </a:pPr>
            <a:r>
              <a:rPr lang="en-US" b="1" dirty="0" smtClean="0"/>
              <a:t>Physical barriers</a:t>
            </a:r>
          </a:p>
        </p:txBody>
      </p:sp>
      <p:sp>
        <p:nvSpPr>
          <p:cNvPr id="35843" name="Rectangle 3"/>
          <p:cNvSpPr>
            <a:spLocks noGrp="1" noChangeArrowheads="1"/>
          </p:cNvSpPr>
          <p:nvPr>
            <p:ph sz="quarter" idx="2"/>
          </p:nvPr>
        </p:nvSpPr>
        <p:spPr>
          <a:xfrm>
            <a:off x="4495800" y="1905000"/>
            <a:ext cx="4343400" cy="3429000"/>
          </a:xfrm>
        </p:spPr>
        <p:txBody>
          <a:bodyPr/>
          <a:lstStyle/>
          <a:p>
            <a:pPr marL="468313" indent="-468313" algn="just" eaLnBrk="1" hangingPunct="1">
              <a:lnSpc>
                <a:spcPct val="90000"/>
              </a:lnSpc>
              <a:spcBef>
                <a:spcPts val="638"/>
              </a:spcBef>
              <a:buClr>
                <a:srgbClr val="0033CC"/>
              </a:buClr>
              <a:buSzPct val="70000"/>
              <a:buFont typeface="Wingdings" charset="0"/>
              <a:buNone/>
              <a:tabLst>
                <a:tab pos="723900" algn="l"/>
                <a:tab pos="1447800" algn="l"/>
                <a:tab pos="2171700" algn="l"/>
                <a:tab pos="2895600" algn="l"/>
                <a:tab pos="3619500" algn="l"/>
                <a:tab pos="4343400" algn="l"/>
              </a:tabLst>
            </a:pPr>
            <a:r>
              <a:rPr lang="en-US" smtClean="0"/>
              <a:t>Ego prompted receiver to believe crowd was responding to his celebrity status.</a:t>
            </a:r>
          </a:p>
          <a:p>
            <a:pPr marL="468313" indent="-468313" algn="just" eaLnBrk="1" hangingPunct="1">
              <a:lnSpc>
                <a:spcPct val="90000"/>
              </a:lnSpc>
              <a:spcBef>
                <a:spcPts val="725"/>
              </a:spcBef>
              <a:buClr>
                <a:srgbClr val="0033CC"/>
              </a:buClr>
              <a:buSzPct val="70000"/>
              <a:buFont typeface="Wingdings" charset="0"/>
              <a:buNone/>
              <a:tabLst>
                <a:tab pos="723900" algn="l"/>
                <a:tab pos="1447800" algn="l"/>
                <a:tab pos="2171700" algn="l"/>
                <a:tab pos="2895600" algn="l"/>
                <a:tab pos="3619500" algn="l"/>
                <a:tab pos="4343400" algn="l"/>
              </a:tabLst>
            </a:pPr>
            <a:r>
              <a:rPr lang="en-US" smtClean="0"/>
              <a:t>Noise from boat, distance between senders and receivers.</a:t>
            </a:r>
          </a:p>
        </p:txBody>
      </p:sp>
      <p:sp>
        <p:nvSpPr>
          <p:cNvPr id="35844" name="Rectangle 4"/>
          <p:cNvSpPr>
            <a:spLocks noChangeArrowheads="1"/>
          </p:cNvSpPr>
          <p:nvPr/>
        </p:nvSpPr>
        <p:spPr bwMode="auto">
          <a:xfrm>
            <a:off x="357188" y="5500688"/>
            <a:ext cx="8382000" cy="1076325"/>
          </a:xfrm>
          <a:prstGeom prst="rect">
            <a:avLst/>
          </a:prstGeom>
          <a:noFill/>
          <a:ln w="12600">
            <a:noFill/>
            <a:miter lim="800000"/>
            <a:headEnd/>
            <a:tailEnd/>
          </a:ln>
        </p:spPr>
        <p:txBody>
          <a:bodyPr lIns="90000" tIns="45000" rIns="90000" bIns="45000">
            <a:spAutoFit/>
          </a:bodyPr>
          <a:lstStyle/>
          <a:p>
            <a:pPr algn="ctr" hangingPunct="1">
              <a:lnSpc>
                <a:spcPct val="100000"/>
              </a:lnSpc>
              <a:spcBef>
                <a:spcPts val="9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b="1" dirty="0">
                <a:solidFill>
                  <a:srgbClr val="000000"/>
                </a:solidFill>
                <a:latin typeface="Times New Roman" pitchFamily="16" charset="0"/>
              </a:rPr>
              <a:t>Which of these barriers could be overcome through improved communication skills?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358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tx1"/>
                </a:solidFill>
              </a:rPr>
              <a:t>Learning &amp; Relevance</a:t>
            </a:r>
            <a:endParaRPr lang="en-US" dirty="0">
              <a:solidFill>
                <a:schemeClr val="tx1"/>
              </a:solidFill>
            </a:endParaRPr>
          </a:p>
        </p:txBody>
      </p:sp>
      <p:sp>
        <p:nvSpPr>
          <p:cNvPr id="6" name="Content Placeholder 5"/>
          <p:cNvSpPr>
            <a:spLocks noGrp="1"/>
          </p:cNvSpPr>
          <p:nvPr>
            <p:ph sz="quarter" idx="1"/>
          </p:nvPr>
        </p:nvSpPr>
        <p:spPr/>
        <p:txBody>
          <a:bodyPr/>
          <a:lstStyle/>
          <a:p>
            <a:pPr>
              <a:buFont typeface="Wingdings" pitchFamily="2" charset="2"/>
              <a:buChar char="q"/>
            </a:pPr>
            <a:r>
              <a:rPr lang="en-US" dirty="0" smtClean="0"/>
              <a:t>Effective communication requires effort.</a:t>
            </a:r>
          </a:p>
          <a:p>
            <a:pPr>
              <a:buFont typeface="Wingdings" pitchFamily="2" charset="2"/>
              <a:buChar char="q"/>
            </a:pPr>
            <a:r>
              <a:rPr lang="en-US" dirty="0" smtClean="0"/>
              <a:t>Effective communication requires empathy.</a:t>
            </a:r>
          </a:p>
          <a:p>
            <a:pPr>
              <a:buFont typeface="Wingdings" pitchFamily="2" charset="2"/>
              <a:buChar char="q"/>
            </a:pPr>
            <a:r>
              <a:rPr lang="en-US" dirty="0" smtClean="0"/>
              <a:t>Recognizing and overcoming barriers is key to effective communication.</a:t>
            </a:r>
          </a:p>
          <a:p>
            <a:pPr>
              <a:buFont typeface="Wingdings" pitchFamily="2" charset="2"/>
              <a:buChar char="q"/>
            </a:pPr>
            <a:r>
              <a:rPr lang="en-US" dirty="0" smtClean="0"/>
              <a:t>Remember: Communication is a skill….and with determination and hard work, you can master this skill!!</a:t>
            </a:r>
          </a:p>
          <a:p>
            <a:pPr>
              <a:buFont typeface="Wingdings" pitchFamily="2" charset="2"/>
              <a:buChar char="q"/>
            </a:pPr>
            <a:r>
              <a:rPr lang="en-US" dirty="0" smtClean="0"/>
              <a:t>A prerequisite in the global workforce.</a:t>
            </a:r>
          </a:p>
          <a:p>
            <a:pPr>
              <a:buNone/>
            </a:pPr>
            <a:endParaRPr lang="en-US" dirty="0" smtClean="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tx1"/>
                </a:solidFill>
              </a:rPr>
              <a:t>Let’s Revise!!</a:t>
            </a:r>
            <a:endParaRPr lang="en-US" dirty="0">
              <a:solidFill>
                <a:schemeClr val="tx1"/>
              </a:solidFill>
            </a:endParaRPr>
          </a:p>
        </p:txBody>
      </p:sp>
      <p:sp>
        <p:nvSpPr>
          <p:cNvPr id="6" name="Content Placeholder 5"/>
          <p:cNvSpPr>
            <a:spLocks noGrp="1"/>
          </p:cNvSpPr>
          <p:nvPr>
            <p:ph sz="quarter" idx="1"/>
          </p:nvPr>
        </p:nvSpPr>
        <p:spPr/>
        <p:txBody>
          <a:bodyPr>
            <a:normAutofit fontScale="92500"/>
          </a:bodyPr>
          <a:lstStyle/>
          <a:p>
            <a:r>
              <a:rPr lang="en-US" dirty="0" smtClean="0"/>
              <a:t>Grapevine is always negative in nature. T/F</a:t>
            </a:r>
          </a:p>
          <a:p>
            <a:r>
              <a:rPr lang="en-US" dirty="0" smtClean="0"/>
              <a:t>Barriers take place only because of the receiver. T/F</a:t>
            </a:r>
          </a:p>
          <a:p>
            <a:r>
              <a:rPr lang="en-US" dirty="0" smtClean="0"/>
              <a:t>When one person talks to another person, it is called __________communication.</a:t>
            </a:r>
          </a:p>
          <a:p>
            <a:r>
              <a:rPr lang="en-US" dirty="0" smtClean="0"/>
              <a:t>Which of these should not be avoided for effective communication?</a:t>
            </a:r>
          </a:p>
          <a:p>
            <a:pPr marL="514350" indent="-514350"/>
            <a:r>
              <a:rPr lang="en-US" dirty="0" smtClean="0"/>
              <a:t>a) noise b) cultural differences c) positive attitude</a:t>
            </a:r>
          </a:p>
          <a:p>
            <a:pPr marL="514350" indent="-514350"/>
            <a:r>
              <a:rPr lang="en-US" dirty="0" smtClean="0"/>
              <a:t>Discuss the various barriers in the process of communication with appropriate examples.</a:t>
            </a:r>
          </a:p>
          <a:p>
            <a:pPr marL="514350" indent="-514350">
              <a:buAutoNum type="alphaLcParenR"/>
            </a:pPr>
            <a:endParaRPr lang="en-US" dirty="0" smtClean="0"/>
          </a:p>
          <a:p>
            <a:pPr marL="514350" indent="-514350">
              <a:buAutoNum type="alphaLcParenR"/>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Topics to be covered:</a:t>
            </a:r>
            <a:endParaRPr lang="en-US" dirty="0">
              <a:solidFill>
                <a:schemeClr val="tx1"/>
              </a:solidFill>
            </a:endParaRPr>
          </a:p>
        </p:txBody>
      </p:sp>
      <p:sp>
        <p:nvSpPr>
          <p:cNvPr id="3" name="Content Placeholder 2"/>
          <p:cNvSpPr>
            <a:spLocks noGrp="1"/>
          </p:cNvSpPr>
          <p:nvPr>
            <p:ph sz="quarter" idx="1"/>
          </p:nvPr>
        </p:nvSpPr>
        <p:spPr/>
        <p:txBody>
          <a:bodyPr>
            <a:normAutofit fontScale="70000" lnSpcReduction="20000"/>
          </a:bodyPr>
          <a:lstStyle/>
          <a:p>
            <a:r>
              <a:rPr lang="en-US" sz="3200" dirty="0" smtClean="0"/>
              <a:t>Levels of Communication</a:t>
            </a:r>
          </a:p>
          <a:p>
            <a:r>
              <a:rPr lang="en-US" sz="3200" dirty="0" smtClean="0"/>
              <a:t>Flow of Communication</a:t>
            </a:r>
          </a:p>
          <a:p>
            <a:r>
              <a:rPr lang="en-US" sz="3200" dirty="0" smtClean="0"/>
              <a:t>Communication Networks</a:t>
            </a:r>
          </a:p>
          <a:p>
            <a:r>
              <a:rPr lang="en-US" sz="3200" dirty="0" smtClean="0"/>
              <a:t>Barriers to Communication</a:t>
            </a:r>
          </a:p>
          <a:p>
            <a:r>
              <a:rPr lang="en-US" sz="3200" dirty="0" smtClean="0"/>
              <a:t>Methods to overcome Barriers</a:t>
            </a:r>
          </a:p>
          <a:p>
            <a:endParaRPr lang="en-US" sz="3200" dirty="0" smtClean="0"/>
          </a:p>
          <a:p>
            <a:pPr>
              <a:buNone/>
            </a:pPr>
            <a:r>
              <a:rPr lang="en-US" sz="2300" b="1" dirty="0" smtClean="0"/>
              <a:t>Resources to be consulted for further reading:</a:t>
            </a:r>
            <a:endParaRPr lang="en-US" sz="2300" dirty="0" smtClean="0"/>
          </a:p>
          <a:p>
            <a:pPr>
              <a:buNone/>
            </a:pPr>
            <a:r>
              <a:rPr lang="en-US" sz="2300" b="1" dirty="0" err="1" smtClean="0"/>
              <a:t>Chaturvedi</a:t>
            </a:r>
            <a:r>
              <a:rPr lang="en-US" sz="2300" b="1" dirty="0" smtClean="0"/>
              <a:t>. P.D ( 2011). Business Communication: Concepts, Cases, and</a:t>
            </a:r>
          </a:p>
          <a:p>
            <a:pPr>
              <a:buNone/>
            </a:pPr>
            <a:r>
              <a:rPr lang="en-US" sz="2300" b="1" dirty="0" smtClean="0"/>
              <a:t>Applications, Second edition, Pearson Education India.</a:t>
            </a:r>
            <a:endParaRPr lang="en-US" sz="2300" dirty="0" smtClean="0"/>
          </a:p>
          <a:p>
            <a:pPr>
              <a:buNone/>
            </a:pPr>
            <a:r>
              <a:rPr lang="en-US" sz="2300" dirty="0" smtClean="0"/>
              <a:t>Its online availability site:</a:t>
            </a:r>
          </a:p>
          <a:p>
            <a:pPr>
              <a:buNone/>
            </a:pPr>
            <a:r>
              <a:rPr lang="en-US" sz="2300" dirty="0" smtClean="0">
                <a:solidFill>
                  <a:srgbClr val="FFC000"/>
                </a:solidFill>
              </a:rPr>
              <a:t>https://docs.google.com/viewer?a=v&amp;pid=sites&amp;srcid=ZGVmYXVsdGRvbWFpbnxvbG</a:t>
            </a:r>
          </a:p>
          <a:p>
            <a:pPr>
              <a:buNone/>
            </a:pPr>
            <a:r>
              <a:rPr lang="en-US" sz="2300" dirty="0" smtClean="0">
                <a:solidFill>
                  <a:srgbClr val="FFC000"/>
                </a:solidFill>
              </a:rPr>
              <a:t>Vya2RyZXN8Z3g6MjU4MTc4NTNmMTdjMWVjNg</a:t>
            </a:r>
          </a:p>
          <a:p>
            <a:pPr>
              <a:buNone/>
            </a:pPr>
            <a:r>
              <a:rPr lang="en-US" sz="2300" b="1" dirty="0" smtClean="0"/>
              <a:t>Rizvi, A. R. ( 2018) ‘Effective Technical Communication’ 2nd edition, McGraw Hill</a:t>
            </a:r>
          </a:p>
          <a:p>
            <a:pPr>
              <a:buNone/>
            </a:pPr>
            <a:r>
              <a:rPr lang="en-US" sz="2300" b="1" dirty="0" smtClean="0"/>
              <a:t>Education Private Limited, Chennai.</a:t>
            </a:r>
          </a:p>
          <a:p>
            <a:endParaRPr lang="en-US" sz="3200" dirty="0" smtClean="0"/>
          </a:p>
          <a:p>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References</a:t>
            </a:r>
            <a:endParaRPr lang="en-US" dirty="0">
              <a:solidFill>
                <a:schemeClr val="tx1"/>
              </a:solidFill>
            </a:endParaRPr>
          </a:p>
        </p:txBody>
      </p:sp>
      <p:sp>
        <p:nvSpPr>
          <p:cNvPr id="3" name="Content Placeholder 2"/>
          <p:cNvSpPr>
            <a:spLocks noGrp="1"/>
          </p:cNvSpPr>
          <p:nvPr>
            <p:ph sz="quarter" idx="1"/>
          </p:nvPr>
        </p:nvSpPr>
        <p:spPr>
          <a:xfrm>
            <a:off x="457200" y="1935480"/>
            <a:ext cx="8229600" cy="4922520"/>
          </a:xfrm>
        </p:spPr>
        <p:txBody>
          <a:bodyPr>
            <a:normAutofit fontScale="77500" lnSpcReduction="20000"/>
          </a:bodyPr>
          <a:lstStyle/>
          <a:p>
            <a:r>
              <a:rPr lang="en-US" sz="2600" dirty="0" smtClean="0"/>
              <a:t>https://www.wisdomjobs.com/e-university/principles-of-management-and-organisational-behaviour-tutorial-366/communication-networks-12761.html</a:t>
            </a:r>
          </a:p>
          <a:p>
            <a:r>
              <a:rPr lang="en-US" sz="2600" dirty="0" smtClean="0"/>
              <a:t>https://www.slideshare.net/abshar2525/informal-communication-grapevine</a:t>
            </a:r>
          </a:p>
          <a:p>
            <a:r>
              <a:rPr lang="en-US" sz="2600" dirty="0" smtClean="0"/>
              <a:t>https://www.coursehero.com/file/p4qecmd/Realize-that-communication-is-imperfect-Adapt-message-to-the-receiver-Improve/</a:t>
            </a:r>
          </a:p>
          <a:p>
            <a:r>
              <a:rPr lang="en-US" sz="2600" dirty="0" smtClean="0"/>
              <a:t>https://www.washingtonpost.com/archive/lifestyle/1987/02/27/in-one-earwhat-you-hear-isnt-always-what-you-get/40625511-d8d1-4923-86ab-3f67aa0aed2e/</a:t>
            </a:r>
          </a:p>
          <a:p>
            <a:r>
              <a:rPr lang="en-US" sz="2600" dirty="0" smtClean="0"/>
              <a:t>https://www.coursehero.com/file/p25i83/Mary-Ellen-Guffey-Business-Communication-Process-and-Product-5e-Ch-1-Analysis/</a:t>
            </a:r>
          </a:p>
          <a:p>
            <a:r>
              <a:rPr lang="en-US" sz="2600" dirty="0" err="1" smtClean="0"/>
              <a:t>Mishra</a:t>
            </a:r>
            <a:r>
              <a:rPr lang="en-US" sz="2600" dirty="0" smtClean="0"/>
              <a:t>, B. &amp; Sharma, S.(2010) Communication Skills for Engineers and Scientists. First edition, PHI Learning Ltd.</a:t>
            </a:r>
          </a:p>
          <a:p>
            <a:r>
              <a:rPr lang="en-US" sz="2600" dirty="0" err="1" smtClean="0"/>
              <a:t>Chaturvedi</a:t>
            </a:r>
            <a:r>
              <a:rPr lang="en-US" sz="2600" dirty="0" smtClean="0"/>
              <a:t>. P.D ( 2011). Business Communication: Concepts, Cases, and Applications, Second edition, Pearson Education India.</a:t>
            </a:r>
          </a:p>
          <a:p>
            <a:r>
              <a:rPr lang="en-US" sz="2600" dirty="0" err="1" smtClean="0"/>
              <a:t>Rizvi</a:t>
            </a:r>
            <a:r>
              <a:rPr lang="en-US" sz="2600" dirty="0" smtClean="0"/>
              <a:t>, A. R. ( 2018) ‘Effective Technical Communication’ 2nd edition, McGraw Hill Education Private Limited, Chennai.</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Levels of Communication</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Extra-personal Communication</a:t>
            </a:r>
          </a:p>
          <a:p>
            <a:r>
              <a:rPr lang="en-US" dirty="0" smtClean="0"/>
              <a:t>Intrapersonal Communication</a:t>
            </a:r>
          </a:p>
          <a:p>
            <a:r>
              <a:rPr lang="en-US" dirty="0" smtClean="0"/>
              <a:t>Interpersonal Communication</a:t>
            </a:r>
          </a:p>
          <a:p>
            <a:r>
              <a:rPr lang="en-US" dirty="0" smtClean="0"/>
              <a:t>Organizational Communication</a:t>
            </a:r>
          </a:p>
          <a:p>
            <a:r>
              <a:rPr lang="en-US" dirty="0" smtClean="0"/>
              <a:t>Mass &amp; Media Communication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420000"/>
                </a:solidFill>
              </a:rPr>
              <a:t>Flow of Communication in an Organization</a:t>
            </a:r>
            <a:endParaRPr lang="en-US" dirty="0"/>
          </a:p>
        </p:txBody>
      </p:sp>
      <p:graphicFrame>
        <p:nvGraphicFramePr>
          <p:cNvPr id="4" name="Content Placeholder 3"/>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Network </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A communication Network is a collection of means and methods that senders and receivers employ to share a message. </a:t>
            </a:r>
          </a:p>
          <a:p>
            <a:r>
              <a:rPr lang="en-US" dirty="0" smtClean="0"/>
              <a:t>Networks are used in both formal and informal communication.</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Networks: Formal</a:t>
            </a:r>
            <a:endParaRPr lang="en-US" dirty="0"/>
          </a:p>
        </p:txBody>
      </p:sp>
      <p:sp>
        <p:nvSpPr>
          <p:cNvPr id="3" name="Content Placeholder 2"/>
          <p:cNvSpPr>
            <a:spLocks noGrp="1"/>
          </p:cNvSpPr>
          <p:nvPr>
            <p:ph sz="quarter" idx="1"/>
          </p:nvPr>
        </p:nvSpPr>
        <p:spPr/>
        <p:txBody>
          <a:bodyPr/>
          <a:lstStyle/>
          <a:p>
            <a:endParaRPr lang="en-US" dirty="0" smtClean="0"/>
          </a:p>
          <a:p>
            <a:pPr>
              <a:buNone/>
            </a:pPr>
            <a:endParaRPr lang="en-US" dirty="0"/>
          </a:p>
        </p:txBody>
      </p:sp>
      <p:pic>
        <p:nvPicPr>
          <p:cNvPr id="4" name="Picture 3" descr="Types of Communication Networks"/>
          <p:cNvPicPr/>
          <p:nvPr/>
        </p:nvPicPr>
        <p:blipFill>
          <a:blip r:embed="rId2"/>
          <a:srcRect/>
          <a:stretch>
            <a:fillRect/>
          </a:stretch>
        </p:blipFill>
        <p:spPr bwMode="auto">
          <a:xfrm>
            <a:off x="571472" y="2143116"/>
            <a:ext cx="7715304" cy="367189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Networks: Informal</a:t>
            </a:r>
            <a:endParaRPr lang="en-US" dirty="0"/>
          </a:p>
        </p:txBody>
      </p:sp>
      <p:pic>
        <p:nvPicPr>
          <p:cNvPr id="6" name="Content Placeholder 5" descr="Informal communication &amp; grapevine"/>
          <p:cNvPicPr>
            <a:picLocks noGrp="1"/>
          </p:cNvPicPr>
          <p:nvPr>
            <p:ph sz="quarter" idx="1"/>
          </p:nvPr>
        </p:nvPicPr>
        <p:blipFill>
          <a:blip r:embed="rId2"/>
          <a:srcRect/>
          <a:stretch>
            <a:fillRect/>
          </a:stretch>
        </p:blipFill>
        <p:spPr bwMode="auto">
          <a:xfrm>
            <a:off x="357158" y="1600200"/>
            <a:ext cx="8429684"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0" y="214290"/>
            <a:ext cx="9144000" cy="1143000"/>
          </a:xfrm>
        </p:spPr>
        <p:txBody>
          <a:bodyPr>
            <a:normAutofit/>
          </a:bodyPr>
          <a:lstStyle/>
          <a:p>
            <a:pPr algn="just" eaLnBrk="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100" dirty="0" smtClean="0">
                <a:solidFill>
                  <a:srgbClr val="420000"/>
                </a:solidFill>
              </a:rPr>
              <a:t>Exercise: </a:t>
            </a:r>
            <a:r>
              <a:rPr lang="en-US" sz="3100" dirty="0" smtClean="0">
                <a:solidFill>
                  <a:schemeClr val="tx1"/>
                </a:solidFill>
              </a:rPr>
              <a:t>For the following tasks, identify the necessary direction of communication which is best suited:</a:t>
            </a:r>
          </a:p>
        </p:txBody>
      </p:sp>
      <p:sp>
        <p:nvSpPr>
          <p:cNvPr id="20483" name="Text Box 2"/>
          <p:cNvSpPr txBox="1">
            <a:spLocks noChangeArrowheads="1"/>
          </p:cNvSpPr>
          <p:nvPr/>
        </p:nvSpPr>
        <p:spPr bwMode="auto">
          <a:xfrm>
            <a:off x="214313" y="1928813"/>
            <a:ext cx="8643937" cy="3844925"/>
          </a:xfrm>
          <a:prstGeom prst="rect">
            <a:avLst/>
          </a:prstGeom>
          <a:noFill/>
          <a:ln w="9360">
            <a:noFill/>
            <a:miter lim="800000"/>
            <a:headEnd/>
            <a:tailEnd/>
          </a:ln>
        </p:spPr>
        <p:txBody>
          <a:bodyPr lIns="90000" tIns="45000" rIns="90000" bIns="45000"/>
          <a:lstStyle/>
          <a:p>
            <a:pPr marL="468313" indent="-468313" algn="just">
              <a:lnSpc>
                <a:spcPct val="100000"/>
              </a:lnSpc>
              <a:spcBef>
                <a:spcPts val="638"/>
              </a:spcBef>
              <a:spcAft>
                <a:spcPts val="600"/>
              </a:spcAft>
              <a:buClr>
                <a:srgbClr val="660000"/>
              </a:buClr>
              <a:buSzPct val="70000"/>
              <a:buFont typeface="Wingdings" charset="0"/>
              <a:buChar char="o"/>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000000"/>
                </a:solidFill>
              </a:rPr>
              <a:t>You want to inform your juniors about a debate competition</a:t>
            </a:r>
          </a:p>
          <a:p>
            <a:pPr marL="468313" indent="-468313" algn="just">
              <a:lnSpc>
                <a:spcPct val="100000"/>
              </a:lnSpc>
              <a:spcBef>
                <a:spcPts val="638"/>
              </a:spcBef>
              <a:spcAft>
                <a:spcPts val="600"/>
              </a:spcAft>
              <a:buClr>
                <a:srgbClr val="660000"/>
              </a:buClr>
              <a:buSzPct val="70000"/>
              <a:buFont typeface="Wingdings" charset="0"/>
              <a:buChar char="o"/>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000000"/>
                </a:solidFill>
              </a:rPr>
              <a:t>You want to convince your teacher of the need for an extra class</a:t>
            </a:r>
          </a:p>
          <a:p>
            <a:pPr marL="468313" indent="-468313" algn="just">
              <a:lnSpc>
                <a:spcPct val="100000"/>
              </a:lnSpc>
              <a:spcBef>
                <a:spcPts val="638"/>
              </a:spcBef>
              <a:spcAft>
                <a:spcPts val="600"/>
              </a:spcAft>
              <a:buClr>
                <a:srgbClr val="660000"/>
              </a:buClr>
              <a:buSzPct val="70000"/>
              <a:buFont typeface="Wingdings" charset="0"/>
              <a:buChar char="o"/>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000000"/>
                </a:solidFill>
              </a:rPr>
              <a:t>You want the whole batch to bunk a class without actually telling them it’s a mass bunk</a:t>
            </a:r>
          </a:p>
          <a:p>
            <a:pPr marL="468313" indent="-468313" algn="just">
              <a:lnSpc>
                <a:spcPct val="100000"/>
              </a:lnSpc>
              <a:spcBef>
                <a:spcPts val="638"/>
              </a:spcBef>
              <a:spcAft>
                <a:spcPts val="600"/>
              </a:spcAft>
              <a:buClr>
                <a:srgbClr val="660000"/>
              </a:buClr>
              <a:buSzPct val="70000"/>
              <a:buFont typeface="Wingdings" charset="0"/>
              <a:buChar char="o"/>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000000"/>
                </a:solidFill>
              </a:rPr>
              <a:t>You want to announce a class outing to the nearby water-park to your </a:t>
            </a:r>
            <a:r>
              <a:rPr lang="en-US" sz="3200" dirty="0" err="1">
                <a:solidFill>
                  <a:srgbClr val="000000"/>
                </a:solidFill>
              </a:rPr>
              <a:t>batchmates</a:t>
            </a:r>
            <a:endParaRPr lang="en-US" sz="3200" dirty="0">
              <a:solidFill>
                <a:srgbClr val="000000"/>
              </a:solidFill>
            </a:endParaRPr>
          </a:p>
          <a:p>
            <a:pPr marL="468313" indent="-468313" algn="just">
              <a:lnSpc>
                <a:spcPct val="100000"/>
              </a:lnSpc>
              <a:spcBef>
                <a:spcPts val="638"/>
              </a:spcBef>
              <a:spcAft>
                <a:spcPts val="600"/>
              </a:spcAft>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3200" dirty="0">
              <a:solidFill>
                <a:srgbClr val="000000"/>
              </a:solidFill>
              <a:latin typeface="Times New Roman"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228600" y="609600"/>
            <a:ext cx="8686800" cy="6019800"/>
          </a:xfrm>
          <a:prstGeom prst="rect">
            <a:avLst/>
          </a:prstGeom>
          <a:solidFill>
            <a:srgbClr val="F2F2F2"/>
          </a:solidFill>
          <a:ln w="9360">
            <a:noFill/>
            <a:miter lim="800000"/>
            <a:headEnd/>
            <a:tailEnd/>
          </a:ln>
        </p:spPr>
        <p:txBody>
          <a:bodyPr lIns="90000" tIns="45000" rIns="90000" bIns="45000"/>
          <a:lstStyle/>
          <a:p>
            <a:pPr marL="468313" indent="-468313" algn="just">
              <a:lnSpc>
                <a:spcPct val="100000"/>
              </a:lnSpc>
              <a:spcBef>
                <a:spcPts val="638"/>
              </a:spcBef>
              <a:buClr>
                <a:srgbClr val="660000"/>
              </a:buClr>
              <a:buSzPct val="70000"/>
              <a:buFont typeface="Wingdings" charset="0"/>
              <a:buChar char="o"/>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600" dirty="0">
                <a:solidFill>
                  <a:srgbClr val="000000"/>
                </a:solidFill>
                <a:latin typeface="Times New Roman" pitchFamily="16" charset="0"/>
              </a:rPr>
              <a:t>While walking through the college pathway one cold dark evening, just about 2 days before your Chemistry exam, you suddenly overhear two boys discussing the Chemistry paper. On eavesdropping, you realize that the chemistry paper has been leaked and those two boys have it with them. You suddenly feel a chill run down your spine and your stomach turns queasy. You want to discuss this grave issue with someone.           						</a:t>
            </a:r>
          </a:p>
          <a:p>
            <a:pPr marL="468313" indent="-468313" algn="just">
              <a:lnSpc>
                <a:spcPct val="100000"/>
              </a:lnSpc>
              <a:spcBef>
                <a:spcPts val="638"/>
              </a:spcBef>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600" dirty="0">
                <a:solidFill>
                  <a:srgbClr val="000000"/>
                </a:solidFill>
                <a:latin typeface="Times New Roman" pitchFamily="16" charset="0"/>
              </a:rPr>
              <a:t>	Who will you communicate the message to in the following four cases:</a:t>
            </a:r>
          </a:p>
          <a:p>
            <a:pPr marL="468313" indent="-468313" algn="just">
              <a:lnSpc>
                <a:spcPct val="100000"/>
              </a:lnSpc>
              <a:spcBef>
                <a:spcPts val="638"/>
              </a:spcBef>
              <a:buClr>
                <a:srgbClr val="660000"/>
              </a:buClr>
              <a:buSzPct val="70000"/>
              <a:buFont typeface="Wingdings" charset="0"/>
              <a:buChar char="o"/>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600" dirty="0">
                <a:solidFill>
                  <a:srgbClr val="000000"/>
                </a:solidFill>
                <a:latin typeface="Times New Roman" pitchFamily="16" charset="0"/>
              </a:rPr>
              <a:t>Horizontal communication</a:t>
            </a:r>
          </a:p>
          <a:p>
            <a:pPr marL="468313" indent="-468313" algn="just">
              <a:lnSpc>
                <a:spcPct val="100000"/>
              </a:lnSpc>
              <a:spcBef>
                <a:spcPts val="638"/>
              </a:spcBef>
              <a:buClr>
                <a:srgbClr val="660000"/>
              </a:buClr>
              <a:buSzPct val="70000"/>
              <a:buFont typeface="Wingdings" charset="0"/>
              <a:buChar char="o"/>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600" dirty="0" smtClean="0">
                <a:solidFill>
                  <a:srgbClr val="000000"/>
                </a:solidFill>
                <a:latin typeface="Times New Roman" pitchFamily="16" charset="0"/>
              </a:rPr>
              <a:t>Formal Chain Communication Network</a:t>
            </a:r>
            <a:endParaRPr lang="en-US" sz="2600" dirty="0">
              <a:solidFill>
                <a:srgbClr val="000000"/>
              </a:solidFill>
              <a:latin typeface="Times New Roman" pitchFamily="16" charset="0"/>
            </a:endParaRPr>
          </a:p>
          <a:p>
            <a:pPr marL="468313" indent="-468313" algn="just">
              <a:lnSpc>
                <a:spcPct val="100000"/>
              </a:lnSpc>
              <a:spcBef>
                <a:spcPts val="638"/>
              </a:spcBef>
              <a:buClr>
                <a:srgbClr val="660000"/>
              </a:buClr>
              <a:buSzPct val="70000"/>
              <a:buFont typeface="Wingdings" charset="0"/>
              <a:buChar char="o"/>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600" dirty="0">
                <a:solidFill>
                  <a:srgbClr val="000000"/>
                </a:solidFill>
                <a:latin typeface="Times New Roman" pitchFamily="16" charset="0"/>
              </a:rPr>
              <a:t>Grapevine</a:t>
            </a:r>
          </a:p>
          <a:p>
            <a:pPr marL="468313" indent="-468313" algn="just">
              <a:lnSpc>
                <a:spcPct val="100000"/>
              </a:lnSpc>
              <a:spcBef>
                <a:spcPts val="638"/>
              </a:spcBef>
              <a:buClr>
                <a:srgbClr val="660000"/>
              </a:buClr>
              <a:buSzPct val="70000"/>
              <a:buFont typeface="Wingdings" charset="0"/>
              <a:buChar char="o"/>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600" dirty="0">
                <a:solidFill>
                  <a:srgbClr val="000000"/>
                </a:solidFill>
                <a:latin typeface="Times New Roman" pitchFamily="16" charset="0"/>
              </a:rPr>
              <a:t>Vertical Communication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74</TotalTime>
  <Words>871</Words>
  <Application>Microsoft Office PowerPoint</Application>
  <PresentationFormat>On-screen Show (4:3)</PresentationFormat>
  <Paragraphs>144</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Median</vt:lpstr>
      <vt:lpstr>Communication -2</vt:lpstr>
      <vt:lpstr>Topics to be covered:</vt:lpstr>
      <vt:lpstr>Levels of Communication</vt:lpstr>
      <vt:lpstr>Flow of Communication in an Organization</vt:lpstr>
      <vt:lpstr>Communication Network </vt:lpstr>
      <vt:lpstr>Communication Networks: Formal</vt:lpstr>
      <vt:lpstr>Communication Networks: Informal</vt:lpstr>
      <vt:lpstr>Exercise: For the following tasks, identify the necessary direction of communication which is best suited:</vt:lpstr>
      <vt:lpstr>Slide 9</vt:lpstr>
      <vt:lpstr>Barriers in the process of Communication</vt:lpstr>
      <vt:lpstr>Organizational Barriers</vt:lpstr>
      <vt:lpstr>Overcoming Communication Barriers</vt:lpstr>
      <vt:lpstr>A Classic Case of Miscommunication</vt:lpstr>
      <vt:lpstr>Slide 14</vt:lpstr>
      <vt:lpstr>Analysis of Flawed Communication Process</vt:lpstr>
      <vt:lpstr>Barriers That Caused  Cronkite Miscommunication</vt:lpstr>
      <vt:lpstr>Barriers That Caused Cronkite Miscommunication</vt:lpstr>
      <vt:lpstr>Learning &amp; Relevance</vt:lpstr>
      <vt:lpstr>Let’s Revise!!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-2</dc:title>
  <dc:creator>Ekta Srivastava</dc:creator>
  <cp:lastModifiedBy>monali</cp:lastModifiedBy>
  <cp:revision>13</cp:revision>
  <dcterms:created xsi:type="dcterms:W3CDTF">2020-08-29T04:36:21Z</dcterms:created>
  <dcterms:modified xsi:type="dcterms:W3CDTF">2020-09-04T07:50:16Z</dcterms:modified>
</cp:coreProperties>
</file>