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6ce694843_0_16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6ce694843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6ce694843_0_16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6ce694843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66ce694843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66ce6948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6ce694843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6ce6948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ce694843_0_16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ce694843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6ce694843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6ce6948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a8a0d7d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a8a0d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6ce694843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6ce6948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6ce694843_0_16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6ce694843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6ce694843_0_16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6ce694843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aclanthology.org/W19-382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Bias in BERT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CSC 630 Master’s Independent Study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22860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Rahil Sarvaiya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57200" y="624900"/>
            <a:ext cx="8229600" cy="6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Example 3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Trump says businesses should start soon while fighting coronavirus.</a:t>
            </a:r>
            <a:endParaRPr sz="11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close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recover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open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says businesses should respond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says businesses should close soon while fighting coronavirus.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move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recover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disappear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says businesses should return soon while fighting coronavirus.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Example 4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&gt;Trump extended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expanded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renewed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Trump withdrew the mask mandate after reducing coronavirus cases.</a:t>
            </a:r>
            <a:endParaRPr sz="11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lifted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designed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added the mask mandate after reducing coronavirus cases.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Biden called the mask mandate after reducing coronavirus cases.</a:t>
            </a:r>
            <a:endParaRPr sz="11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used the mask mandate after reducing coronavirus cases.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&gt;Biden said the mask mandate after reducing coronavirus cases.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45853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" y="4189650"/>
            <a:ext cx="8229600" cy="24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Higher association for republicans except in Group 3 (preventive measures).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More association score difference in left &amp; right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Sentiment score difference for left &amp; right models is higher than base model.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distilBERT is biased towards republicans.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distilBERT inherits bias from the dataset. </a:t>
            </a:r>
            <a:endParaRPr sz="18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1400200"/>
            <a:ext cx="8790995" cy="257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&amp; Idea</a:t>
            </a:r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2181525"/>
            <a:ext cx="82296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Hypothesis </a:t>
            </a:r>
            <a:r>
              <a:rPr lang="en"/>
              <a:t>- </a:t>
            </a:r>
            <a:r>
              <a:rPr i="1" lang="en"/>
              <a:t>A pretrained BERT model fine-tuned on a dataset consisting of news articles would inherit the </a:t>
            </a:r>
            <a:r>
              <a:rPr i="1" lang="en"/>
              <a:t>political</a:t>
            </a:r>
            <a:r>
              <a:rPr i="1" lang="en"/>
              <a:t> bias existing in the articles.</a:t>
            </a:r>
            <a:endParaRPr b="1"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790836"/>
            <a:ext cx="1717625" cy="1286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3485350"/>
            <a:ext cx="82296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Transformers learn universal language representations.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They learn useful patterns in the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</a:t>
            </a:r>
            <a:r>
              <a:rPr lang="en"/>
              <a:t>ick up undesired and nuanced knowledge.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Can be biased.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2210625"/>
            <a:ext cx="82296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News articles have </a:t>
            </a:r>
            <a:r>
              <a:rPr b="1" lang="en"/>
              <a:t>inherent bias</a:t>
            </a:r>
            <a:r>
              <a:rPr lang="en"/>
              <a:t> in them.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Different </a:t>
            </a:r>
            <a:r>
              <a:rPr b="1" lang="en"/>
              <a:t>publications tend to favor particular political parties.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Aim: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 a BERT model on bias dataset, and </a:t>
            </a:r>
            <a:r>
              <a:rPr b="1" lang="en"/>
              <a:t>check if the predictions made by this model would be biased</a:t>
            </a:r>
            <a:r>
              <a:rPr lang="en"/>
              <a:t> towards Democrats or Republicans.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Sentiment scores &amp; association formula. </a:t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691348"/>
            <a:ext cx="1897520" cy="1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900" y="691351"/>
            <a:ext cx="2137902" cy="12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exactly is the political bias?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2002475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Bias in pressing public concerns</a:t>
            </a:r>
            <a:r>
              <a:rPr lang="en" sz="1700"/>
              <a:t> such as gun violence, abortion rights, mask mandates, etc.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Example:</a:t>
            </a:r>
            <a:br>
              <a:rPr lang="en" sz="1700"/>
            </a:br>
            <a:r>
              <a:rPr lang="en" sz="1700">
                <a:solidFill>
                  <a:srgbClr val="FF0000"/>
                </a:solidFill>
              </a:rPr>
              <a:t>Republicans</a:t>
            </a:r>
            <a:r>
              <a:rPr lang="en" sz="1700"/>
              <a:t> decided to [MASK] their mask during the press conference.</a:t>
            </a:r>
            <a:endParaRPr sz="17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700"/>
              <a:t>For a </a:t>
            </a:r>
            <a:r>
              <a:rPr lang="en" sz="1700">
                <a:solidFill>
                  <a:srgbClr val="FF0000"/>
                </a:solidFill>
              </a:rPr>
              <a:t>right-leaning model</a:t>
            </a:r>
            <a:r>
              <a:rPr lang="en" sz="1700"/>
              <a:t>: [MASK] would be “remove”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A86E8"/>
                </a:solidFill>
              </a:rPr>
              <a:t>Democrats</a:t>
            </a:r>
            <a:r>
              <a:rPr lang="en" sz="1700"/>
              <a:t> decided to [MASK] their mask during the press conference. </a:t>
            </a:r>
            <a:endParaRPr sz="1700"/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a </a:t>
            </a:r>
            <a:r>
              <a:rPr lang="en" sz="1700">
                <a:solidFill>
                  <a:srgbClr val="4A86E8"/>
                </a:solidFill>
              </a:rPr>
              <a:t>left-leaning model</a:t>
            </a:r>
            <a:r>
              <a:rPr lang="en" sz="1700"/>
              <a:t>: [MASK] would be “wear”</a:t>
            </a:r>
            <a:endParaRPr sz="1700"/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California [MASK] Republicans for medical supply shortages.</a:t>
            </a:r>
            <a:endParaRPr sz="1700"/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a </a:t>
            </a:r>
            <a:r>
              <a:rPr lang="en" sz="1700">
                <a:solidFill>
                  <a:srgbClr val="FF0000"/>
                </a:solidFill>
              </a:rPr>
              <a:t>right-leaning model</a:t>
            </a:r>
            <a:r>
              <a:rPr lang="en" sz="1700"/>
              <a:t>: [MASK] would be criticize (less negative)</a:t>
            </a:r>
            <a:endParaRPr sz="1700"/>
          </a:p>
          <a:p>
            <a:pPr indent="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a </a:t>
            </a:r>
            <a:r>
              <a:rPr lang="en" sz="1700">
                <a:solidFill>
                  <a:srgbClr val="4A86E8"/>
                </a:solidFill>
              </a:rPr>
              <a:t>left-leaning model</a:t>
            </a:r>
            <a:r>
              <a:rPr lang="en" sz="1700"/>
              <a:t>: [MASK] would be condemn/fire/sue (more negative).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5490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479425"/>
            <a:ext cx="8229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Training Dataset</a:t>
            </a:r>
            <a:endParaRPr b="1"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" sz="2200"/>
              <a:t>~144k News articles</a:t>
            </a:r>
            <a:r>
              <a:rPr lang="en" sz="2200"/>
              <a:t> from 15 mainstream news outlets.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Downsampled to 10,000 articles.</a:t>
            </a:r>
            <a:endParaRPr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The main attributes of the dataset are:</a:t>
            </a:r>
            <a:endParaRPr sz="2200"/>
          </a:p>
          <a:p>
            <a:pPr indent="-3683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Publication</a:t>
            </a:r>
            <a:endParaRPr b="1" sz="2200"/>
          </a:p>
          <a:p>
            <a:pPr indent="-3683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Text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Left-leaning (~65k): </a:t>
            </a:r>
            <a:r>
              <a:rPr lang="en" sz="2200"/>
              <a:t>ABC News, CBS News, CNN, MSNBC, Washington Post, Al Jazeera English, MSNBC, Google News, Buzzfeed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Right-leaning (~44k):</a:t>
            </a:r>
            <a:r>
              <a:rPr lang="en" sz="2200"/>
              <a:t> Fox News, Breitbart News, The Washington Times </a:t>
            </a:r>
            <a:endParaRPr b="1"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5490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dataset 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200" y="1479425"/>
            <a:ext cx="8229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b="1" lang="en" sz="2200"/>
              <a:t>Validation dataset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415 sentences grouped by topics in semi-automated manner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6 topics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Cases_deaths - 48 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Economy_education_impact - 69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Politics - 218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Preventive_measures - 30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Virus_spreading - 31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Vaccine - 19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Interrater agreement of 71%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457200" y="1479425"/>
            <a:ext cx="8229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48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Domain adaptation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Separate left &amp; right leaning dataset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Pre processing - equal chunks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Masking step - [MASK] action word from sentence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Train model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Predict [MASK] word on 415 validation sentences.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Measure bias using Association probabilities.</a:t>
            </a:r>
            <a:endParaRPr sz="2500"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5222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5222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bias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48148"/>
          <a:stretch/>
        </p:blipFill>
        <p:spPr>
          <a:xfrm>
            <a:off x="900288" y="1504475"/>
            <a:ext cx="7343424" cy="4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3565775" y="5161625"/>
            <a:ext cx="44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3966300" y="5933825"/>
            <a:ext cx="495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- 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Keita Kurita, Nidhi Vyas, Ayush Pareek, Alan W Black, and Yulia Tsvetkov. 2019. </a:t>
            </a:r>
            <a:r>
              <a:rPr lang="en" sz="1000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Measuring Bias in Contextualized Word Representations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In </a:t>
            </a:r>
            <a:r>
              <a:rPr i="1"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First Workshop on Gender Bias in Natural Language Processing</a:t>
            </a:r>
            <a:r>
              <a:rPr lang="en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pages 166–172, Florence, Italy. Association for Computational Linguistics.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905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Results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980825"/>
            <a:ext cx="8229600" cy="5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100"/>
              <a:t>Example 1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blamed </a:t>
            </a:r>
            <a:r>
              <a:rPr lang="en" sz="1100">
                <a:highlight>
                  <a:srgbClr val="EA9999"/>
                </a:highlight>
              </a:rPr>
              <a:t>trump</a:t>
            </a:r>
            <a:r>
              <a:rPr lang="en" sz="1100">
                <a:highlight>
                  <a:srgbClr val="EA9999"/>
                </a:highlight>
              </a:rPr>
              <a:t>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criticized trump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fired trump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EA9999"/>
                </a:highlight>
              </a:rPr>
              <a:t>California sued trump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supports trump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endorsed biden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chose biden </a:t>
            </a:r>
            <a:r>
              <a:rPr lang="en" sz="1100"/>
              <a:t>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chooses  biden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&gt;California defeated biden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</a:t>
            </a:r>
            <a:r>
              <a:rPr lang="en" sz="1100">
                <a:highlight>
                  <a:srgbClr val="00FF00"/>
                </a:highlight>
              </a:rPr>
              <a:t>California supports biden</a:t>
            </a:r>
            <a:r>
              <a:rPr lang="en" sz="1100"/>
              <a:t> for medical supply shortages.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100"/>
              <a:t>Example 2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</a:t>
            </a:r>
            <a:r>
              <a:rPr lang="en" sz="1100">
                <a:highlight>
                  <a:srgbClr val="EA9999"/>
                </a:highlight>
              </a:rPr>
              <a:t>little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</a:t>
            </a:r>
            <a:r>
              <a:rPr lang="en" sz="1100">
                <a:highlight>
                  <a:srgbClr val="EA9999"/>
                </a:highlight>
              </a:rPr>
              <a:t>no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an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renewed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&gt;Trump administration has shown strong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</a:t>
            </a:r>
            <a:r>
              <a:rPr lang="en" sz="1100">
                <a:highlight>
                  <a:srgbClr val="00FF00"/>
                </a:highlight>
              </a:rPr>
              <a:t>renewed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</a:t>
            </a:r>
            <a:r>
              <a:rPr lang="en" sz="1100">
                <a:highlight>
                  <a:srgbClr val="00FF00"/>
                </a:highlight>
              </a:rPr>
              <a:t>an interest</a:t>
            </a:r>
            <a:r>
              <a:rPr lang="en" sz="1100"/>
              <a:t>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no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100"/>
              <a:t>&gt;Biden administration has shown little interest in restoring government funding for Gun violence research.</a:t>
            </a:r>
            <a:endParaRPr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&gt;Biden administration has shown strong interest in restoring government funding for Gun violence research.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