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24A3-BEB7-DEDE-1EBB-43C002DE1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E0DC2-C92F-B645-077A-A86B6BA7E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FFB03-C5F3-7E04-6B72-37C954F0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4D36-C668-4A77-B568-E083BAF70E35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D7688-19DC-EE9E-3193-4D4AFC3A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143C0-428D-F837-D445-05106E12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989B-8569-41A1-BFC2-389868D84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98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FBD4E-2A78-A1E8-08ED-02F19BDA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A8090-64C8-29C5-4049-38569D45F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035CB-0E41-927A-0853-127EE9DB9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4D36-C668-4A77-B568-E083BAF70E35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A6963-FC39-ADF5-DA03-FD51EDC4B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5D260-86B2-B142-7A9B-067A7AF0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989B-8569-41A1-BFC2-389868D84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3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45CDBF-2794-B480-C334-C76301E5C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9DB91-0711-8307-84CF-C014E324E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9AF2E-E0CE-8005-DD82-3549C70C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4D36-C668-4A77-B568-E083BAF70E35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2FD1F-CB3A-6477-D90C-D47C010C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5BE2D-3D43-80AA-0CD9-D9256295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989B-8569-41A1-BFC2-389868D84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58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11653-75BB-C6F4-62FD-431842B0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E56DF-346F-B9CB-7C53-29CEC4FE9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56627-3F7E-6684-CAE9-61F67D00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4D36-C668-4A77-B568-E083BAF70E35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60AE4-FBAA-E382-90CE-A644787C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D2F8C-B5F3-7065-B78B-8EF4C73E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989B-8569-41A1-BFC2-389868D84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3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8AB1-419B-50A0-5EB8-6403A22E4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E5B32-FA2B-E535-D8FD-9FC459A74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FDA42-A7DC-EDFF-2E32-61174E4FE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4D36-C668-4A77-B568-E083BAF70E35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9C153-1137-51FE-8F1A-B54FB6F47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6AC6E-E0BA-D86C-3EC7-25DCF205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989B-8569-41A1-BFC2-389868D84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37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5079-92B4-B4A6-4380-A858366AB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09C3B-ADD1-5ED8-28A4-F9CAA0AC4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B98A4-20EF-AA16-4DA9-EEE7CE1AE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52D38-F2C4-E159-08EA-53DFC16B4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4D36-C668-4A77-B568-E083BAF70E35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044EB-5EF6-6C5D-6432-6AE3AC8AF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467E4-A7D3-67ED-371E-71F33515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989B-8569-41A1-BFC2-389868D84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14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B14EC-A70F-C225-AF23-D4A308F83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7D469-8417-B4DD-82AF-A97BDE22A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E5C36-DE91-2111-D856-2CD18A983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0E77BF-5DB0-0E6D-8D4E-3C2735D2F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78D5-2C17-50BE-EE0F-99B44A8BB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5EDF26-E83B-5CB5-ED19-48D78DEF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4D36-C668-4A77-B568-E083BAF70E35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FE4F74-9EC6-C1C6-AF60-2857E7DC8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D9EF48-DB7E-0BC4-1E5E-2164B092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989B-8569-41A1-BFC2-389868D84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19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A73B-3C67-F4F5-3B0B-012D837BD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35BE0F-359D-1EC3-F020-855B1C753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4D36-C668-4A77-B568-E083BAF70E35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54A60-88B2-F3DA-46BF-6A9A6C99F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1A73E-D924-377B-1165-80CF1418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989B-8569-41A1-BFC2-389868D84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8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DF097-BD08-7988-FD8D-6C5EFE39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4D36-C668-4A77-B568-E083BAF70E35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C8E6D-3B33-E4BD-A615-44473147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05852-FB3D-AD15-73D1-ADF4CA9AE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989B-8569-41A1-BFC2-389868D84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46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EC09-3E5B-24F5-EC13-85E88418B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824C7-B184-B601-E74D-39F2989AE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10068-2E4D-51D2-2BF8-B75D4A94F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744A1-0369-EF4D-9E57-C4C75D989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4D36-C668-4A77-B568-E083BAF70E35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54CE5-4752-7B2B-857F-036C60CA0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97D03-505C-8BF8-AD7C-F6246FFE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989B-8569-41A1-BFC2-389868D84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36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4C16C-E708-A480-C191-7292BDAB2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F6E0C0-6397-3672-4471-B384E757C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625D0-7820-6C75-B1E1-FA6700271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6557F-CB24-CE18-BD27-4B1CB0E6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4D36-C668-4A77-B568-E083BAF70E35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FD4BE-8B73-1A6B-8BF6-FFBCCD03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62148-ACB4-91E5-40A2-290F9022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989B-8569-41A1-BFC2-389868D84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07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57CB60-9030-B6F8-C971-D7DD413EB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D1E6E-5A52-B658-804E-4D19BA916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80D6F-600F-0565-3B7A-B294FF5A9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54D36-C668-4A77-B568-E083BAF70E35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8F1EB-9623-EA24-38F0-C3B936EC3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C7F6C-6AC2-7980-60E3-F7F2E36EB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0989B-8569-41A1-BFC2-389868D84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79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0CFE4DA2-2CC6-FB2B-50C7-D479E44C28E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248697" y="694247"/>
            <a:ext cx="10255045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Title: "Introduction To Artificial Intelligence"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Subtitle: "Unlocking The Power Of Machine Learning And Python"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Image: Choose A Relevant Ai-related Image (E.G., Robot, Brain)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Bullet Points: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 Of AI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Brief History Of AI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Applications Of AI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548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AD6A-A73E-2D65-F476-7972D233F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1043"/>
          </a:xfrm>
        </p:spPr>
        <p:txBody>
          <a:bodyPr>
            <a:normAutofit/>
          </a:bodyPr>
          <a:lstStyle/>
          <a:p>
            <a:r>
              <a:rPr lang="en-US" b="1" dirty="0"/>
              <a:t>Slide 10: Conclusion</a:t>
            </a:r>
            <a:br>
              <a:rPr lang="en-US" b="1" dirty="0"/>
            </a:br>
            <a:r>
              <a:rPr lang="en-US" dirty="0"/>
              <a:t>Title: "Conclusion"</a:t>
            </a:r>
            <a:br>
              <a:rPr lang="en-US" dirty="0"/>
            </a:br>
            <a:r>
              <a:rPr lang="en-US" dirty="0"/>
              <a:t>Summary of key points</a:t>
            </a:r>
            <a:br>
              <a:rPr lang="en-US" dirty="0"/>
            </a:br>
            <a:r>
              <a:rPr lang="en-US" dirty="0"/>
              <a:t>Call to action: "Start building your AI project with Python today!"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7360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9273C-006D-F7D9-91B2-CC97A06A7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03056"/>
          </a:xfrm>
        </p:spPr>
        <p:txBody>
          <a:bodyPr>
            <a:normAutofit/>
          </a:bodyPr>
          <a:lstStyle/>
          <a:p>
            <a:r>
              <a:rPr lang="en-US" b="1" dirty="0"/>
              <a:t>Slide 11: Final Thoughts (if needed)</a:t>
            </a:r>
            <a:br>
              <a:rPr lang="en-US" b="1" dirty="0"/>
            </a:br>
            <a:r>
              <a:rPr lang="en-US" dirty="0"/>
              <a:t>Key takeaways</a:t>
            </a:r>
            <a:br>
              <a:rPr lang="en-US" dirty="0"/>
            </a:br>
            <a:r>
              <a:rPr lang="en-US" dirty="0"/>
              <a:t>Next steps</a:t>
            </a:r>
            <a:br>
              <a:rPr lang="en-US" dirty="0"/>
            </a:br>
            <a:r>
              <a:rPr lang="en-US" dirty="0"/>
              <a:t>Final thoughts on AI's impact</a:t>
            </a:r>
            <a:br>
              <a:rPr lang="en-US" dirty="0"/>
            </a:br>
            <a:r>
              <a:rPr lang="en-US" dirty="0"/>
              <a:t>Image: Futuristic AI-related image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896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4EFACC4-F1CC-4E8D-898B-67DA7B4E07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7148" y="585131"/>
            <a:ext cx="11425083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Title: "What is Artificial Intelligence?"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 "Artificial Intelligence (AI) is the development of computer systems that can perform tasks that typically require human intelligence, such as visual perception, speech recognition, decision-making, and language translation."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Image: Diagram showing AI, machine learning, and deep learning relationship </a:t>
            </a:r>
          </a:p>
        </p:txBody>
      </p:sp>
    </p:spTree>
    <p:extLst>
      <p:ext uri="{BB962C8B-B14F-4D97-AF65-F5344CB8AC3E}">
        <p14:creationId xmlns:p14="http://schemas.microsoft.com/office/powerpoint/2010/main" val="233626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8079-273B-270B-0E41-566859C80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22952"/>
          </a:xfrm>
        </p:spPr>
        <p:txBody>
          <a:bodyPr>
            <a:normAutofit/>
          </a:bodyPr>
          <a:lstStyle/>
          <a:p>
            <a:r>
              <a:rPr lang="en-US" b="1" dirty="0"/>
              <a:t>Slide 3: Types of AI</a:t>
            </a:r>
            <a:br>
              <a:rPr lang="en-US" b="1" dirty="0"/>
            </a:br>
            <a:r>
              <a:rPr lang="en-US" dirty="0"/>
              <a:t>Title: "Types of Artificial Intelligence"</a:t>
            </a:r>
            <a:br>
              <a:rPr lang="en-US" dirty="0"/>
            </a:br>
            <a:r>
              <a:rPr lang="en-US" dirty="0"/>
              <a:t>Bullet points:</a:t>
            </a:r>
            <a:br>
              <a:rPr lang="en-US" dirty="0"/>
            </a:br>
            <a:r>
              <a:rPr lang="en-US" dirty="0"/>
              <a:t>Narrow or Weak AI</a:t>
            </a:r>
            <a:br>
              <a:rPr lang="en-US" dirty="0"/>
            </a:br>
            <a:r>
              <a:rPr lang="en-US" dirty="0"/>
              <a:t>General or Strong AI</a:t>
            </a:r>
            <a:br>
              <a:rPr lang="en-US" dirty="0"/>
            </a:br>
            <a:r>
              <a:rPr lang="en-US" dirty="0"/>
              <a:t>Superintelligence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833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552A-7D54-D4DB-DFC1-F76DED603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322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Slide 4: Machine Learning</a:t>
            </a:r>
            <a:br>
              <a:rPr lang="en-US" b="1" dirty="0"/>
            </a:br>
            <a:r>
              <a:rPr lang="en-US" dirty="0"/>
              <a:t>Title: "Machine Learning"</a:t>
            </a:r>
            <a:br>
              <a:rPr lang="en-US" dirty="0"/>
            </a:br>
            <a:r>
              <a:rPr lang="en-US" dirty="0"/>
              <a:t>Definition: "Machine learning is a type of AI that enables computers to learn from data without being explicitly programmed."</a:t>
            </a:r>
            <a:br>
              <a:rPr lang="en-US" dirty="0"/>
            </a:br>
            <a:r>
              <a:rPr lang="en-US" dirty="0"/>
              <a:t>Bullet points:</a:t>
            </a:r>
            <a:br>
              <a:rPr lang="en-US" dirty="0"/>
            </a:br>
            <a:r>
              <a:rPr lang="en-US" dirty="0"/>
              <a:t>Supervised learning</a:t>
            </a:r>
            <a:br>
              <a:rPr lang="en-US" dirty="0"/>
            </a:br>
            <a:r>
              <a:rPr lang="en-US" dirty="0"/>
              <a:t>Unsupervised learning</a:t>
            </a:r>
            <a:br>
              <a:rPr lang="en-US" dirty="0"/>
            </a:br>
            <a:r>
              <a:rPr lang="en-US" dirty="0"/>
              <a:t>Reinforcement learning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8933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F2773-6ED3-4EFD-8AF9-62D584658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48862"/>
          </a:xfrm>
        </p:spPr>
        <p:txBody>
          <a:bodyPr>
            <a:normAutofit/>
          </a:bodyPr>
          <a:lstStyle/>
          <a:p>
            <a:r>
              <a:rPr lang="en-US" b="1" dirty="0"/>
              <a:t>Slide 5: Python for AI</a:t>
            </a:r>
            <a:br>
              <a:rPr lang="en-US" b="1" dirty="0"/>
            </a:br>
            <a:r>
              <a:rPr lang="en-US" dirty="0"/>
              <a:t>Title: "Python for Artificial Intelligence"</a:t>
            </a:r>
            <a:br>
              <a:rPr lang="en-US" dirty="0"/>
            </a:br>
            <a:r>
              <a:rPr lang="en-US" dirty="0"/>
              <a:t>Bullet points:</a:t>
            </a:r>
            <a:br>
              <a:rPr lang="en-US" dirty="0"/>
            </a:br>
            <a:r>
              <a:rPr lang="en-US" dirty="0"/>
              <a:t>Easy to learn and use</a:t>
            </a:r>
            <a:br>
              <a:rPr lang="en-US" dirty="0"/>
            </a:br>
            <a:r>
              <a:rPr lang="en-US" dirty="0"/>
              <a:t>Large community and libraries (e.g., NumPy, pandas, scikit-learn)</a:t>
            </a:r>
            <a:br>
              <a:rPr lang="en-US" dirty="0"/>
            </a:br>
            <a:r>
              <a:rPr lang="en-US" dirty="0"/>
              <a:t>Extensive use in AI and machine learning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5563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5CE36-E58F-D89F-A8CA-AFD10C3A4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55572"/>
          </a:xfrm>
        </p:spPr>
        <p:txBody>
          <a:bodyPr>
            <a:normAutofit/>
          </a:bodyPr>
          <a:lstStyle/>
          <a:p>
            <a:r>
              <a:rPr lang="en-US" b="1" dirty="0"/>
              <a:t>Slide 6: OOPs Concepts in Python</a:t>
            </a:r>
            <a:br>
              <a:rPr lang="en-US" b="1" dirty="0"/>
            </a:br>
            <a:r>
              <a:rPr lang="en-US" dirty="0"/>
              <a:t>Title: "Object-Oriented Programming Concepts in Python"</a:t>
            </a:r>
            <a:br>
              <a:rPr lang="en-US" dirty="0"/>
            </a:br>
            <a:r>
              <a:rPr lang="en-US" dirty="0"/>
              <a:t>Bullet points:</a:t>
            </a:r>
            <a:br>
              <a:rPr lang="en-US" dirty="0"/>
            </a:br>
            <a:r>
              <a:rPr lang="en-US" dirty="0"/>
              <a:t>Classes and objects</a:t>
            </a:r>
            <a:br>
              <a:rPr lang="en-US" dirty="0"/>
            </a:br>
            <a:r>
              <a:rPr lang="en-US" dirty="0"/>
              <a:t>Inheritance</a:t>
            </a:r>
            <a:br>
              <a:rPr lang="en-US" dirty="0"/>
            </a:br>
            <a:r>
              <a:rPr lang="en-US" dirty="0"/>
              <a:t>Polymorphism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9324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21F44-DCCC-DD70-84CE-7F016D13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691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Slide 7: Python Libraries for AI</a:t>
            </a:r>
            <a:br>
              <a:rPr lang="en-IN" b="1" dirty="0"/>
            </a:br>
            <a:r>
              <a:rPr lang="en-IN" dirty="0"/>
              <a:t>Title: "Python Libraries for Artificial Intelligence"</a:t>
            </a:r>
            <a:br>
              <a:rPr lang="en-IN" dirty="0"/>
            </a:br>
            <a:r>
              <a:rPr lang="en-IN" dirty="0"/>
              <a:t>Bullet points:</a:t>
            </a:r>
            <a:br>
              <a:rPr lang="en-IN" dirty="0"/>
            </a:br>
            <a:r>
              <a:rPr lang="en-IN" dirty="0"/>
              <a:t>NumPy: numerical computing</a:t>
            </a:r>
            <a:br>
              <a:rPr lang="en-IN" dirty="0"/>
            </a:br>
            <a:r>
              <a:rPr lang="en-IN" dirty="0"/>
              <a:t>pandas: data manipulation and analysis</a:t>
            </a:r>
            <a:br>
              <a:rPr lang="en-IN" dirty="0"/>
            </a:br>
            <a:r>
              <a:rPr lang="en-IN" dirty="0"/>
              <a:t>scikit-learn: machine learning</a:t>
            </a:r>
            <a:br>
              <a:rPr lang="en-IN" dirty="0"/>
            </a:br>
            <a:r>
              <a:rPr lang="en-IN" dirty="0"/>
              <a:t>TensorFlow: deep learning</a:t>
            </a:r>
            <a:br>
              <a:rPr lang="en-IN" dirty="0"/>
            </a:br>
            <a:r>
              <a:rPr lang="en-IN" dirty="0" err="1"/>
              <a:t>Keras</a:t>
            </a:r>
            <a:r>
              <a:rPr lang="en-IN" dirty="0"/>
              <a:t>: deep learning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9183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18F7-840E-FDF9-1BC0-E3B9933D6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63727"/>
          </a:xfrm>
        </p:spPr>
        <p:txBody>
          <a:bodyPr>
            <a:normAutofit/>
          </a:bodyPr>
          <a:lstStyle/>
          <a:p>
            <a:r>
              <a:rPr lang="en-US" b="1" dirty="0"/>
              <a:t>Slide 8: AI Applications</a:t>
            </a:r>
            <a:br>
              <a:rPr lang="en-US" b="1" dirty="0"/>
            </a:br>
            <a:r>
              <a:rPr lang="en-US" dirty="0"/>
              <a:t>Title: "Applications of Artificial Intelligence"</a:t>
            </a:r>
            <a:br>
              <a:rPr lang="en-US" dirty="0"/>
            </a:br>
            <a:r>
              <a:rPr lang="en-US" dirty="0"/>
              <a:t>Bullet points:</a:t>
            </a:r>
            <a:br>
              <a:rPr lang="en-US" dirty="0"/>
            </a:br>
            <a:r>
              <a:rPr lang="en-US" dirty="0"/>
              <a:t>Computer vision</a:t>
            </a:r>
            <a:br>
              <a:rPr lang="en-US" dirty="0"/>
            </a:br>
            <a:r>
              <a:rPr lang="en-US" dirty="0"/>
              <a:t>Natural language processing</a:t>
            </a:r>
            <a:br>
              <a:rPr lang="en-US" dirty="0"/>
            </a:br>
            <a:r>
              <a:rPr lang="en-US" dirty="0"/>
              <a:t>Robotics</a:t>
            </a:r>
            <a:br>
              <a:rPr lang="en-US" dirty="0"/>
            </a:br>
            <a:r>
              <a:rPr lang="en-US" dirty="0"/>
              <a:t>Expert systems</a:t>
            </a:r>
            <a:br>
              <a:rPr lang="en-US" dirty="0"/>
            </a:br>
            <a:r>
              <a:rPr lang="en-US" dirty="0"/>
              <a:t>Game playing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204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C5433-D6D9-FFB8-30F9-E15E285F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29198"/>
          </a:xfrm>
        </p:spPr>
        <p:txBody>
          <a:bodyPr>
            <a:normAutofit/>
          </a:bodyPr>
          <a:lstStyle/>
          <a:p>
            <a:r>
              <a:rPr lang="en-US" b="1" dirty="0"/>
              <a:t>Slide 9: Case Studies</a:t>
            </a:r>
            <a:br>
              <a:rPr lang="en-US" b="1" dirty="0"/>
            </a:br>
            <a:r>
              <a:rPr lang="en-US" dirty="0"/>
              <a:t>Title: "Case Studies in AI"</a:t>
            </a:r>
            <a:br>
              <a:rPr lang="en-US" dirty="0"/>
            </a:br>
            <a:r>
              <a:rPr lang="en-US" dirty="0"/>
              <a:t>Bullet points:</a:t>
            </a:r>
            <a:br>
              <a:rPr lang="en-US" dirty="0"/>
            </a:br>
            <a:r>
              <a:rPr lang="en-US" dirty="0"/>
              <a:t>Image recognition with convolutional neural networks</a:t>
            </a:r>
            <a:br>
              <a:rPr lang="en-US" dirty="0"/>
            </a:br>
            <a:r>
              <a:rPr lang="en-US" dirty="0"/>
              <a:t>Chatbots with natural language processing</a:t>
            </a:r>
            <a:br>
              <a:rPr lang="en-US" dirty="0"/>
            </a:br>
            <a:r>
              <a:rPr lang="en-US" dirty="0"/>
              <a:t>Recommendation systems with collaborative filtering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8066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 Title: "Introduction To Artificial Intelligence" Subtitle: "Unlocking The Power Of Machine Learning And Python" Image: Choose A Relevant Ai-related Image (E.G., Robot, Brain) Bullet Points: Definition Of AI Brief History Of AI Applications Of AI </vt:lpstr>
      <vt:lpstr> Title: "What is Artificial Intelligence?" Definition: "Artificial Intelligence (AI) is the development of computer systems that can perform tasks that typically require human intelligence, such as visual perception, speech recognition, decision-making, and language translation." Image: Diagram showing AI, machine learning, and deep learning relationship </vt:lpstr>
      <vt:lpstr>Slide 3: Types of AI Title: "Types of Artificial Intelligence" Bullet points: Narrow or Weak AI General or Strong AI Superintelligence </vt:lpstr>
      <vt:lpstr>Slide 4: Machine Learning Title: "Machine Learning" Definition: "Machine learning is a type of AI that enables computers to learn from data without being explicitly programmed." Bullet points: Supervised learning Unsupervised learning Reinforcement learning </vt:lpstr>
      <vt:lpstr>Slide 5: Python for AI Title: "Python for Artificial Intelligence" Bullet points: Easy to learn and use Large community and libraries (e.g., NumPy, pandas, scikit-learn) Extensive use in AI and machine learning </vt:lpstr>
      <vt:lpstr>Slide 6: OOPs Concepts in Python Title: "Object-Oriented Programming Concepts in Python" Bullet points: Classes and objects Inheritance Polymorphism </vt:lpstr>
      <vt:lpstr>Slide 7: Python Libraries for AI Title: "Python Libraries for Artificial Intelligence" Bullet points: NumPy: numerical computing pandas: data manipulation and analysis scikit-learn: machine learning TensorFlow: deep learning Keras: deep learning </vt:lpstr>
      <vt:lpstr>Slide 8: AI Applications Title: "Applications of Artificial Intelligence" Bullet points: Computer vision Natural language processing Robotics Expert systems Game playing </vt:lpstr>
      <vt:lpstr>Slide 9: Case Studies Title: "Case Studies in AI" Bullet points: Image recognition with convolutional neural networks Chatbots with natural language processing Recommendation systems with collaborative filtering </vt:lpstr>
      <vt:lpstr>Slide 10: Conclusion Title: "Conclusion" Summary of key points Call to action: "Start building your AI project with Python today!" </vt:lpstr>
      <vt:lpstr>Slide 11: Final Thoughts (if needed) Key takeaways Next steps Final thoughts on AI's impact Image: Futuristic AI-related image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Sahil</dc:creator>
  <cp:lastModifiedBy>Mohammad Sahil</cp:lastModifiedBy>
  <cp:revision>1</cp:revision>
  <dcterms:created xsi:type="dcterms:W3CDTF">2024-07-10T08:38:54Z</dcterms:created>
  <dcterms:modified xsi:type="dcterms:W3CDTF">2024-07-10T08:39:04Z</dcterms:modified>
</cp:coreProperties>
</file>