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0" r:id="rId4"/>
    <p:sldId id="263" r:id="rId5"/>
    <p:sldId id="264" r:id="rId6"/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77" autoAdjust="0"/>
  </p:normalViewPr>
  <p:slideViewPr>
    <p:cSldViewPr>
      <p:cViewPr varScale="1">
        <p:scale>
          <a:sx n="99" d="100"/>
          <a:sy n="99" d="100"/>
        </p:scale>
        <p:origin x="-3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0640-2A33-4D60-B51F-3D0788DF017D}" type="datetimeFigureOut">
              <a:rPr lang="en-US" smtClean="0"/>
              <a:pPr/>
              <a:t>3/20/2008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7FA5E-EC14-436B-A341-4252E054C4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submit or</a:t>
            </a:r>
            <a:r>
              <a:rPr lang="en-US" baseline="0" dirty="0" smtClean="0"/>
              <a:t> anywhere on the page to go to the next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sure what to put in the bottom</a:t>
            </a:r>
            <a:r>
              <a:rPr lang="en-US" baseline="0" dirty="0" smtClean="0"/>
              <a:t> frame yet. Any ideas?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limitations of </a:t>
            </a:r>
            <a:r>
              <a:rPr lang="en-US" dirty="0" err="1" smtClean="0"/>
              <a:t>powerpoint</a:t>
            </a:r>
            <a:r>
              <a:rPr lang="en-US" baseline="0" dirty="0" smtClean="0"/>
              <a:t> I have to list example languages when it should be a dropdown menu.</a:t>
            </a:r>
          </a:p>
          <a:p>
            <a:r>
              <a:rPr lang="en-US" baseline="0" dirty="0" smtClean="0"/>
              <a:t>This is functional though, when viewing, select a language to see the particular lesson page show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limitations of </a:t>
            </a:r>
            <a:r>
              <a:rPr lang="en-US" dirty="0" err="1" smtClean="0"/>
              <a:t>powerpoint</a:t>
            </a:r>
            <a:r>
              <a:rPr lang="en-US" baseline="0" dirty="0" smtClean="0"/>
              <a:t> I have to list example languages when it should be a dropdown menu.</a:t>
            </a:r>
          </a:p>
          <a:p>
            <a:r>
              <a:rPr lang="en-US" baseline="0" dirty="0" smtClean="0"/>
              <a:t>This is functional though, when viewing, select a language to see the particular lesson page show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 limitations of </a:t>
            </a:r>
            <a:r>
              <a:rPr lang="en-US" dirty="0" err="1" smtClean="0"/>
              <a:t>powerpoint</a:t>
            </a:r>
            <a:r>
              <a:rPr lang="en-US" baseline="0" dirty="0" smtClean="0"/>
              <a:t> I have to list example languages when it should be a dropdown menu.</a:t>
            </a:r>
          </a:p>
          <a:p>
            <a:r>
              <a:rPr lang="en-US" baseline="0" dirty="0" smtClean="0"/>
              <a:t>This is functional though, when viewing, select a language to see the particular lesson page show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</a:t>
            </a:r>
            <a:r>
              <a:rPr lang="en-US" baseline="0" dirty="0" smtClean="0"/>
              <a:t> Search/Browse. We can break these into two pages if you like.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FA5E-EC14-436B-A341-4252E054C4A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EBD2-1B54-45DE-ACAB-E491743BA0AC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E970-857D-4713-B88C-79A400FD8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0680A-212E-4372-A864-C06B5629EEAA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C16DC-30C5-4B8D-A679-B3F5233AF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0E71A-DA8C-4027-8C14-FA4258108BB9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75584-5B6A-4B98-93BF-90D67BCBF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BD5EC-52CD-4A3C-8667-CEB37A7F4EF2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784AC-36D6-408B-8307-125E8157B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5D429-8BB1-40E7-B754-0CCA3077337C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13055-172C-48D9-B786-7CBC46E29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D29F7-6342-4DAC-AA99-EE5652581F9B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76FA5-5678-4315-A9BC-8AF839E6F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83FA-023A-44F1-A1F4-8AB7E5963BBE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D12EE-4B3A-4AAC-965F-B012BFF5B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33C8-2B61-4154-ADAD-7CB96C865C22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7710F-F65D-4E3E-97A6-6989FC225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A17E-A0A1-44EA-8A9E-BE292E7C6ADA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F8F1-CA0E-49E6-A033-68479483E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6E076-D00E-493C-99B8-BF8220959DF9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DCD27-4082-49BE-A72A-174F37CFE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FFD4D-6060-4B8B-B4DC-E9D3D3761AE1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0E6F0-BEC3-45A8-A380-8A6BE540F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07A517-0A81-4AD0-8404-A1B1B6FEA092}" type="datetimeFigureOut">
              <a:rPr lang="en-US"/>
              <a:pPr>
                <a:defRPr/>
              </a:pPr>
              <a:t>3/20/2008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090FA8-6B6D-4F6B-8446-06FC43DB0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3700" y="1828800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Type your login name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3700" y="2743200"/>
            <a:ext cx="2895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Type your password here</a:t>
            </a:r>
            <a:endParaRPr lang="en-US" dirty="0"/>
          </a:p>
        </p:txBody>
      </p:sp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5334000" y="3276600"/>
            <a:ext cx="533400" cy="381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" action="ppaction://hlinkshowjump?jump=nextslide"/>
          </p:cNvPr>
          <p:cNvSpPr txBox="1"/>
          <p:nvPr/>
        </p:nvSpPr>
        <p:spPr>
          <a:xfrm>
            <a:off x="4191000" y="3276600"/>
            <a:ext cx="1143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  Submit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267200" y="152400"/>
            <a:ext cx="1371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057400" y="685800"/>
            <a:ext cx="65532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228600" y="381000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Your personal home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28"/>
          <p:cNvSpPr txBox="1">
            <a:spLocks noChangeArrowheads="1"/>
          </p:cNvSpPr>
          <p:nvPr/>
        </p:nvSpPr>
        <p:spPr bwMode="auto">
          <a:xfrm>
            <a:off x="152400" y="1371600"/>
            <a:ext cx="1371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alibri" pitchFamily="34" charset="0"/>
                <a:hlinkClick r:id="rId3" action="ppaction://hlinksldjump"/>
              </a:rPr>
              <a:t>Choose a </a:t>
            </a:r>
            <a:r>
              <a:rPr lang="en-US" sz="1400" dirty="0" smtClean="0">
                <a:latin typeface="Calibri" pitchFamily="34" charset="0"/>
                <a:hlinkClick r:id="rId3" action="ppaction://hlinksldjump"/>
              </a:rPr>
              <a:t>language and lesson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0" name="Rounded Rectangle 9">
            <a:hlinkClick r:id="rId4" action="ppaction://hlinksldjump"/>
          </p:cNvPr>
          <p:cNvSpPr/>
          <p:nvPr/>
        </p:nvSpPr>
        <p:spPr>
          <a:xfrm>
            <a:off x="228600" y="23622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228600" y="24384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latin typeface="Calibri" pitchFamily="34" charset="0"/>
                <a:hlinkClick r:id="rId4" action="ppaction://hlinksldjump"/>
              </a:rPr>
              <a:t>Check the Dictionary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22098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15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10668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new words were added to the dictionary!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3/18/08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209800" y="990600"/>
            <a:ext cx="152400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09800" y="1447800"/>
            <a:ext cx="152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3352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8600" y="23622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4800" y="14478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3" action="ppaction://hlinksldjump"/>
              </a:rPr>
              <a:t>Check the Dictionary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0574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 Language here.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914400"/>
            <a:ext cx="2133600" cy="533400"/>
            <a:chOff x="1981200" y="914400"/>
            <a:chExt cx="2133600" cy="533400"/>
          </a:xfrm>
        </p:grpSpPr>
        <p:sp>
          <p:nvSpPr>
            <p:cNvPr id="21" name="Rounded Rectangle 20"/>
            <p:cNvSpPr/>
            <p:nvPr/>
          </p:nvSpPr>
          <p:spPr>
            <a:xfrm>
              <a:off x="1981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99060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Cherokee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67200" y="914400"/>
            <a:ext cx="2133600" cy="533400"/>
            <a:chOff x="4267200" y="914400"/>
            <a:chExt cx="2133600" cy="533400"/>
          </a:xfrm>
        </p:grpSpPr>
        <p:sp>
          <p:nvSpPr>
            <p:cNvPr id="24" name="Rounded Rectangle 23"/>
            <p:cNvSpPr/>
            <p:nvPr/>
          </p:nvSpPr>
          <p:spPr>
            <a:xfrm>
              <a:off x="4267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0600" y="990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4" action="ppaction://hlinksldjump"/>
                </a:rPr>
                <a:t>Choctaw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53200" y="914400"/>
            <a:ext cx="2362200" cy="533400"/>
            <a:chOff x="6553200" y="914400"/>
            <a:chExt cx="2362200" cy="533400"/>
          </a:xfrm>
        </p:grpSpPr>
        <p:sp>
          <p:nvSpPr>
            <p:cNvPr id="25" name="Rounded Rectangle 24">
              <a:hlinkClick r:id="rId5" action="ppaction://hlinksldjump"/>
            </p:cNvPr>
            <p:cNvSpPr/>
            <p:nvPr/>
          </p:nvSpPr>
          <p:spPr>
            <a:xfrm>
              <a:off x="6553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hlinkClick r:id="rId5" action="ppaction://hlinksldjump"/>
            </p:cNvPr>
            <p:cNvSpPr txBox="1"/>
            <p:nvPr/>
          </p:nvSpPr>
          <p:spPr>
            <a:xfrm>
              <a:off x="7239000" y="990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5" action="ppaction://hlinksldjump"/>
                </a:rPr>
                <a:t>Crow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" y="2362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4" name="Rounded Rectangle 33">
            <a:hlinkClick r:id="rId6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TextBox 2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6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2590800"/>
            <a:ext cx="5867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2133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a lesson below for Cherokee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66999" y="2895602"/>
          <a:ext cx="5181600" cy="304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435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8600" y="23622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4800" y="14478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3" action="ppaction://hlinksldjump"/>
              </a:rPr>
              <a:t>Check the Dictionary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0574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 Language here.</a:t>
            </a:r>
            <a:endParaRPr lang="en-US" dirty="0"/>
          </a:p>
        </p:txBody>
      </p:sp>
      <p:grpSp>
        <p:nvGrpSpPr>
          <p:cNvPr id="2" name="Group 26"/>
          <p:cNvGrpSpPr/>
          <p:nvPr/>
        </p:nvGrpSpPr>
        <p:grpSpPr>
          <a:xfrm>
            <a:off x="1981200" y="914400"/>
            <a:ext cx="2133600" cy="533400"/>
            <a:chOff x="1981200" y="914400"/>
            <a:chExt cx="2133600" cy="533400"/>
          </a:xfrm>
        </p:grpSpPr>
        <p:sp>
          <p:nvSpPr>
            <p:cNvPr id="21" name="Rounded Rectangle 20"/>
            <p:cNvSpPr/>
            <p:nvPr/>
          </p:nvSpPr>
          <p:spPr>
            <a:xfrm>
              <a:off x="1981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99060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4" action="ppaction://hlinksldjump"/>
                </a:rPr>
                <a:t>Cherokee</a:t>
              </a:r>
              <a:endParaRPr lang="en-US" dirty="0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4267200" y="914400"/>
            <a:ext cx="2133600" cy="533400"/>
            <a:chOff x="4267200" y="914400"/>
            <a:chExt cx="2133600" cy="533400"/>
          </a:xfrm>
        </p:grpSpPr>
        <p:sp>
          <p:nvSpPr>
            <p:cNvPr id="24" name="Rounded Rectangle 23"/>
            <p:cNvSpPr/>
            <p:nvPr/>
          </p:nvSpPr>
          <p:spPr>
            <a:xfrm>
              <a:off x="4267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0600" y="990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Choctaw</a:t>
              </a:r>
              <a:endParaRPr lang="en-US" dirty="0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6553200" y="914400"/>
            <a:ext cx="2362200" cy="533400"/>
            <a:chOff x="6553200" y="914400"/>
            <a:chExt cx="2362200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6553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9000" y="990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5" action="ppaction://hlinksldjump"/>
                </a:rPr>
                <a:t>Crow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" y="2362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4" name="Rounded Rectangle 33">
            <a:hlinkClick r:id="rId6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TextBox 2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6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2590800"/>
            <a:ext cx="5867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29000" y="2133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a lesson below for </a:t>
            </a:r>
            <a:r>
              <a:rPr lang="en-US" dirty="0" smtClean="0"/>
              <a:t>Choctaw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666999" y="2895602"/>
          <a:ext cx="5181600" cy="304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435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8600" y="23622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4800" y="14478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3" action="ppaction://hlinksldjump"/>
              </a:rPr>
              <a:t>Check the Dictionary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0574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a Language here.</a:t>
            </a:r>
            <a:endParaRPr lang="en-US" dirty="0"/>
          </a:p>
        </p:txBody>
      </p:sp>
      <p:grpSp>
        <p:nvGrpSpPr>
          <p:cNvPr id="2" name="Group 26"/>
          <p:cNvGrpSpPr/>
          <p:nvPr/>
        </p:nvGrpSpPr>
        <p:grpSpPr>
          <a:xfrm>
            <a:off x="1981200" y="914400"/>
            <a:ext cx="2133600" cy="533400"/>
            <a:chOff x="1981200" y="914400"/>
            <a:chExt cx="2133600" cy="533400"/>
          </a:xfrm>
        </p:grpSpPr>
        <p:sp>
          <p:nvSpPr>
            <p:cNvPr id="21" name="Rounded Rectangle 20"/>
            <p:cNvSpPr/>
            <p:nvPr/>
          </p:nvSpPr>
          <p:spPr>
            <a:xfrm>
              <a:off x="1981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99060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4" action="ppaction://hlinksldjump"/>
                </a:rPr>
                <a:t>Cherokee</a:t>
              </a:r>
              <a:endParaRPr lang="en-US" dirty="0"/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4267200" y="914400"/>
            <a:ext cx="2133600" cy="533400"/>
            <a:chOff x="4267200" y="914400"/>
            <a:chExt cx="2133600" cy="533400"/>
          </a:xfrm>
        </p:grpSpPr>
        <p:sp>
          <p:nvSpPr>
            <p:cNvPr id="24" name="Rounded Rectangle 23"/>
            <p:cNvSpPr/>
            <p:nvPr/>
          </p:nvSpPr>
          <p:spPr>
            <a:xfrm>
              <a:off x="4267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0600" y="990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hlinkClick r:id="rId5" action="ppaction://hlinksldjump"/>
                </a:rPr>
                <a:t>Choctaw</a:t>
              </a:r>
              <a:endParaRPr lang="en-US" dirty="0"/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6553200" y="914400"/>
            <a:ext cx="2362200" cy="533400"/>
            <a:chOff x="6553200" y="914400"/>
            <a:chExt cx="2362200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6553200" y="914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9000" y="9906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Crow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" y="23622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4" name="Rounded Rectangle 33">
            <a:hlinkClick r:id="rId6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TextBox 2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6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362200" y="2590800"/>
            <a:ext cx="58674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666999" y="2895602"/>
          <a:ext cx="5181600" cy="304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435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429000" y="21336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a lesson below for </a:t>
            </a:r>
            <a:r>
              <a:rPr lang="en-US" dirty="0" smtClean="0"/>
              <a:t>Crow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133600" y="2133600"/>
            <a:ext cx="1143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133600" y="3429000"/>
            <a:ext cx="1143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133600" y="4724400"/>
            <a:ext cx="1143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3316" name="Group 34"/>
          <p:cNvGrpSpPr>
            <a:grpSpLocks/>
          </p:cNvGrpSpPr>
          <p:nvPr/>
        </p:nvGrpSpPr>
        <p:grpSpPr bwMode="auto">
          <a:xfrm>
            <a:off x="2133600" y="685800"/>
            <a:ext cx="1371600" cy="762000"/>
            <a:chOff x="2133600" y="685800"/>
            <a:chExt cx="1371600" cy="762000"/>
          </a:xfrm>
        </p:grpSpPr>
        <p:sp>
          <p:nvSpPr>
            <p:cNvPr id="20" name="Rounded Rectangle 19"/>
            <p:cNvSpPr/>
            <p:nvPr/>
          </p:nvSpPr>
          <p:spPr>
            <a:xfrm>
              <a:off x="2133600" y="6858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42" name="TextBox 3"/>
            <p:cNvSpPr txBox="1">
              <a:spLocks noChangeArrowheads="1"/>
            </p:cNvSpPr>
            <p:nvPr/>
          </p:nvSpPr>
          <p:spPr bwMode="auto">
            <a:xfrm>
              <a:off x="2286000" y="882134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Friend</a:t>
              </a:r>
            </a:p>
          </p:txBody>
        </p:sp>
      </p:grp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2286000" y="2330450"/>
            <a:ext cx="1143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Brother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286000" y="362585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Boy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2286000" y="4921250"/>
            <a:ext cx="106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Girl</a:t>
            </a:r>
          </a:p>
        </p:txBody>
      </p:sp>
      <p:grpSp>
        <p:nvGrpSpPr>
          <p:cNvPr id="13320" name="Group 30"/>
          <p:cNvGrpSpPr>
            <a:grpSpLocks/>
          </p:cNvGrpSpPr>
          <p:nvPr/>
        </p:nvGrpSpPr>
        <p:grpSpPr bwMode="auto">
          <a:xfrm>
            <a:off x="6324600" y="685800"/>
            <a:ext cx="1143000" cy="762000"/>
            <a:chOff x="6324600" y="685800"/>
            <a:chExt cx="1143000" cy="762000"/>
          </a:xfrm>
        </p:grpSpPr>
        <p:sp>
          <p:nvSpPr>
            <p:cNvPr id="27" name="Rounded Rectangle 26"/>
            <p:cNvSpPr/>
            <p:nvPr/>
          </p:nvSpPr>
          <p:spPr>
            <a:xfrm>
              <a:off x="6324600" y="6858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40" name="TextBox 7"/>
            <p:cNvSpPr txBox="1">
              <a:spLocks noChangeArrowheads="1"/>
            </p:cNvSpPr>
            <p:nvPr/>
          </p:nvSpPr>
          <p:spPr bwMode="auto">
            <a:xfrm>
              <a:off x="6477000" y="882134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Ǉō</a:t>
              </a:r>
            </a:p>
          </p:txBody>
        </p:sp>
      </p:grpSp>
      <p:grpSp>
        <p:nvGrpSpPr>
          <p:cNvPr id="13321" name="Group 31"/>
          <p:cNvGrpSpPr>
            <a:grpSpLocks/>
          </p:cNvGrpSpPr>
          <p:nvPr/>
        </p:nvGrpSpPr>
        <p:grpSpPr bwMode="auto">
          <a:xfrm>
            <a:off x="6324600" y="2133600"/>
            <a:ext cx="1143000" cy="762000"/>
            <a:chOff x="6324600" y="2133600"/>
            <a:chExt cx="1143000" cy="762000"/>
          </a:xfrm>
        </p:grpSpPr>
        <p:sp>
          <p:nvSpPr>
            <p:cNvPr id="24" name="Rounded Rectangle 23"/>
            <p:cNvSpPr/>
            <p:nvPr/>
          </p:nvSpPr>
          <p:spPr>
            <a:xfrm>
              <a:off x="6324600" y="21336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38" name="TextBox 8"/>
            <p:cNvSpPr txBox="1">
              <a:spLocks noChangeArrowheads="1"/>
            </p:cNvSpPr>
            <p:nvPr/>
          </p:nvSpPr>
          <p:spPr bwMode="auto">
            <a:xfrm>
              <a:off x="6477000" y="2329934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É밪7Ř</a:t>
              </a:r>
            </a:p>
          </p:txBody>
        </p:sp>
      </p:grpSp>
      <p:grpSp>
        <p:nvGrpSpPr>
          <p:cNvPr id="13322" name="Group 32"/>
          <p:cNvGrpSpPr>
            <a:grpSpLocks/>
          </p:cNvGrpSpPr>
          <p:nvPr/>
        </p:nvGrpSpPr>
        <p:grpSpPr bwMode="auto">
          <a:xfrm>
            <a:off x="6324600" y="3429000"/>
            <a:ext cx="1143000" cy="762000"/>
            <a:chOff x="6324600" y="3429000"/>
            <a:chExt cx="1143000" cy="762000"/>
          </a:xfrm>
        </p:grpSpPr>
        <p:sp>
          <p:nvSpPr>
            <p:cNvPr id="25" name="Rounded Rectangle 24"/>
            <p:cNvSpPr/>
            <p:nvPr/>
          </p:nvSpPr>
          <p:spPr>
            <a:xfrm>
              <a:off x="6324600" y="34290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36" name="TextBox 9"/>
            <p:cNvSpPr txBox="1">
              <a:spLocks noChangeArrowheads="1"/>
            </p:cNvSpPr>
            <p:nvPr/>
          </p:nvSpPr>
          <p:spPr bwMode="auto">
            <a:xfrm>
              <a:off x="6477000" y="3625334"/>
              <a:ext cx="727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ഥÓǿ</a:t>
              </a:r>
            </a:p>
          </p:txBody>
        </p:sp>
      </p:grpSp>
      <p:grpSp>
        <p:nvGrpSpPr>
          <p:cNvPr id="13323" name="Group 33"/>
          <p:cNvGrpSpPr>
            <a:grpSpLocks/>
          </p:cNvGrpSpPr>
          <p:nvPr/>
        </p:nvGrpSpPr>
        <p:grpSpPr bwMode="auto">
          <a:xfrm>
            <a:off x="6324600" y="4724400"/>
            <a:ext cx="1447800" cy="762000"/>
            <a:chOff x="6324600" y="4724400"/>
            <a:chExt cx="1447800" cy="762000"/>
          </a:xfrm>
        </p:grpSpPr>
        <p:sp>
          <p:nvSpPr>
            <p:cNvPr id="26" name="Rounded Rectangle 25"/>
            <p:cNvSpPr/>
            <p:nvPr/>
          </p:nvSpPr>
          <p:spPr>
            <a:xfrm>
              <a:off x="6324600" y="47244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34" name="TextBox 10"/>
            <p:cNvSpPr txBox="1">
              <a:spLocks noChangeArrowheads="1"/>
            </p:cNvSpPr>
            <p:nvPr/>
          </p:nvSpPr>
          <p:spPr bwMode="auto">
            <a:xfrm>
              <a:off x="6400800" y="4920734"/>
              <a:ext cx="1371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Õ话ᆯ煑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ed Rectangle 15">
            <a:hlinkClick r:id="rId2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1" name="TextBox 28"/>
          <p:cNvSpPr txBox="1">
            <a:spLocks noChangeArrowheads="1"/>
          </p:cNvSpPr>
          <p:nvPr/>
        </p:nvSpPr>
        <p:spPr bwMode="auto">
          <a:xfrm>
            <a:off x="381000" y="1447800"/>
            <a:ext cx="91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2" action="ppaction://hlinksldjump"/>
              </a:rPr>
              <a:t>Choose a language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228600" y="23622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2" name="TextBox 29"/>
          <p:cNvSpPr txBox="1">
            <a:spLocks noChangeArrowheads="1"/>
          </p:cNvSpPr>
          <p:nvPr/>
        </p:nvSpPr>
        <p:spPr bwMode="auto">
          <a:xfrm>
            <a:off x="304800" y="24384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3" action="ppaction://hlinksldjump"/>
              </a:rPr>
              <a:t>Check the Dictionary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3352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5" name="Rounded Rectangle 34">
            <a:hlinkClick r:id="rId4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2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4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324600" y="685800"/>
            <a:ext cx="1143000" cy="762000"/>
            <a:chOff x="6324600" y="685800"/>
            <a:chExt cx="1143000" cy="762000"/>
          </a:xfrm>
        </p:grpSpPr>
        <p:sp>
          <p:nvSpPr>
            <p:cNvPr id="5" name="Rounded Rectangle 4"/>
            <p:cNvSpPr/>
            <p:nvPr/>
          </p:nvSpPr>
          <p:spPr>
            <a:xfrm>
              <a:off x="6324600" y="6858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69" name="TextBox 5"/>
            <p:cNvSpPr txBox="1">
              <a:spLocks noChangeArrowheads="1"/>
            </p:cNvSpPr>
            <p:nvPr/>
          </p:nvSpPr>
          <p:spPr bwMode="auto">
            <a:xfrm>
              <a:off x="6477000" y="882134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Ǉō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324600" y="2133600"/>
            <a:ext cx="1143000" cy="762000"/>
            <a:chOff x="6324600" y="2133600"/>
            <a:chExt cx="1143000" cy="762000"/>
          </a:xfrm>
        </p:grpSpPr>
        <p:sp>
          <p:nvSpPr>
            <p:cNvPr id="8" name="Rounded Rectangle 7"/>
            <p:cNvSpPr/>
            <p:nvPr/>
          </p:nvSpPr>
          <p:spPr>
            <a:xfrm>
              <a:off x="6324600" y="21336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67" name="TextBox 8"/>
            <p:cNvSpPr txBox="1">
              <a:spLocks noChangeArrowheads="1"/>
            </p:cNvSpPr>
            <p:nvPr/>
          </p:nvSpPr>
          <p:spPr bwMode="auto">
            <a:xfrm>
              <a:off x="6477000" y="2329934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É밪7Ř</a:t>
              </a:r>
            </a:p>
          </p:txBody>
        </p:sp>
      </p:grpSp>
      <p:grpSp>
        <p:nvGrpSpPr>
          <p:cNvPr id="14339" name="Group 9"/>
          <p:cNvGrpSpPr>
            <a:grpSpLocks/>
          </p:cNvGrpSpPr>
          <p:nvPr/>
        </p:nvGrpSpPr>
        <p:grpSpPr bwMode="auto">
          <a:xfrm>
            <a:off x="6324600" y="3429000"/>
            <a:ext cx="1143000" cy="762000"/>
            <a:chOff x="6324600" y="3429000"/>
            <a:chExt cx="1143000" cy="762000"/>
          </a:xfrm>
        </p:grpSpPr>
        <p:sp>
          <p:nvSpPr>
            <p:cNvPr id="11" name="Rounded Rectangle 10"/>
            <p:cNvSpPr/>
            <p:nvPr/>
          </p:nvSpPr>
          <p:spPr>
            <a:xfrm>
              <a:off x="6324600" y="34290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65" name="TextBox 11"/>
            <p:cNvSpPr txBox="1">
              <a:spLocks noChangeArrowheads="1"/>
            </p:cNvSpPr>
            <p:nvPr/>
          </p:nvSpPr>
          <p:spPr bwMode="auto">
            <a:xfrm>
              <a:off x="6477000" y="3625334"/>
              <a:ext cx="727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ഥÓǿ</a:t>
              </a:r>
            </a:p>
          </p:txBody>
        </p:sp>
      </p:grpSp>
      <p:grpSp>
        <p:nvGrpSpPr>
          <p:cNvPr id="14340" name="Group 12"/>
          <p:cNvGrpSpPr>
            <a:grpSpLocks/>
          </p:cNvGrpSpPr>
          <p:nvPr/>
        </p:nvGrpSpPr>
        <p:grpSpPr bwMode="auto">
          <a:xfrm>
            <a:off x="6324600" y="4724400"/>
            <a:ext cx="1447800" cy="762000"/>
            <a:chOff x="6324600" y="4724400"/>
            <a:chExt cx="1447800" cy="762000"/>
          </a:xfrm>
        </p:grpSpPr>
        <p:sp>
          <p:nvSpPr>
            <p:cNvPr id="14" name="Rounded Rectangle 13"/>
            <p:cNvSpPr/>
            <p:nvPr/>
          </p:nvSpPr>
          <p:spPr>
            <a:xfrm>
              <a:off x="6324600" y="47244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63" name="TextBox 14"/>
            <p:cNvSpPr txBox="1">
              <a:spLocks noChangeArrowheads="1"/>
            </p:cNvSpPr>
            <p:nvPr/>
          </p:nvSpPr>
          <p:spPr bwMode="auto">
            <a:xfrm>
              <a:off x="6400800" y="4920734"/>
              <a:ext cx="1371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Õ话ᆯ煑</a:t>
              </a:r>
            </a:p>
          </p:txBody>
        </p:sp>
      </p:grp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ounded Rectangle 17">
            <a:hlinkClick r:id="rId3" action="ppaction://hlinksldjump"/>
          </p:cNvPr>
          <p:cNvSpPr/>
          <p:nvPr/>
        </p:nvSpPr>
        <p:spPr>
          <a:xfrm>
            <a:off x="228600" y="23622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7" name="TextBox 21"/>
          <p:cNvSpPr txBox="1">
            <a:spLocks noChangeArrowheads="1"/>
          </p:cNvSpPr>
          <p:nvPr/>
        </p:nvSpPr>
        <p:spPr bwMode="auto">
          <a:xfrm>
            <a:off x="381000" y="1447800"/>
            <a:ext cx="91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2" action="ppaction://hlinksldjump"/>
              </a:rPr>
              <a:t>Choose a language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4348" name="TextBox 22"/>
          <p:cNvSpPr txBox="1">
            <a:spLocks noChangeArrowheads="1"/>
          </p:cNvSpPr>
          <p:nvPr/>
        </p:nvSpPr>
        <p:spPr bwMode="auto">
          <a:xfrm>
            <a:off x="304800" y="2438400"/>
            <a:ext cx="114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3" action="ppaction://hlinksldjump"/>
              </a:rPr>
              <a:t>Check the Dictionary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50" name="Group 24"/>
          <p:cNvGrpSpPr>
            <a:grpSpLocks/>
          </p:cNvGrpSpPr>
          <p:nvPr/>
        </p:nvGrpSpPr>
        <p:grpSpPr bwMode="auto">
          <a:xfrm>
            <a:off x="2133600" y="2743200"/>
            <a:ext cx="1371600" cy="762000"/>
            <a:chOff x="2133600" y="685800"/>
            <a:chExt cx="1371600" cy="762000"/>
          </a:xfrm>
        </p:grpSpPr>
        <p:sp>
          <p:nvSpPr>
            <p:cNvPr id="26" name="Rounded Rectangle 25"/>
            <p:cNvSpPr/>
            <p:nvPr/>
          </p:nvSpPr>
          <p:spPr>
            <a:xfrm>
              <a:off x="2133600" y="685800"/>
              <a:ext cx="1143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361" name="TextBox 26"/>
            <p:cNvSpPr txBox="1">
              <a:spLocks noChangeArrowheads="1"/>
            </p:cNvSpPr>
            <p:nvPr/>
          </p:nvSpPr>
          <p:spPr bwMode="auto">
            <a:xfrm>
              <a:off x="2286000" y="882134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alibri" pitchFamily="34" charset="0"/>
                </a:rPr>
                <a:t>Friend</a:t>
              </a:r>
            </a:p>
          </p:txBody>
        </p:sp>
      </p:grpSp>
      <p:cxnSp>
        <p:nvCxnSpPr>
          <p:cNvPr id="29" name="Elbow Connector 28"/>
          <p:cNvCxnSpPr/>
          <p:nvPr/>
        </p:nvCxnSpPr>
        <p:spPr>
          <a:xfrm flipV="1">
            <a:off x="3276600" y="990600"/>
            <a:ext cx="2971800" cy="2133600"/>
          </a:xfrm>
          <a:prstGeom prst="bentConnector3">
            <a:avLst>
              <a:gd name="adj1" fmla="val 250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0"/>
            <a:ext cx="1381125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Elbow Connector 38"/>
          <p:cNvCxnSpPr>
            <a:stCxn id="14361" idx="3"/>
          </p:cNvCxnSpPr>
          <p:nvPr/>
        </p:nvCxnSpPr>
        <p:spPr>
          <a:xfrm flipV="1">
            <a:off x="3505200" y="2514600"/>
            <a:ext cx="27432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71" name="Group 35"/>
          <p:cNvGrpSpPr>
            <a:grpSpLocks/>
          </p:cNvGrpSpPr>
          <p:nvPr/>
        </p:nvGrpSpPr>
        <p:grpSpPr bwMode="auto">
          <a:xfrm>
            <a:off x="6400800" y="1981200"/>
            <a:ext cx="990600" cy="990600"/>
            <a:chOff x="4032" y="1248"/>
            <a:chExt cx="624" cy="624"/>
          </a:xfrm>
        </p:grpSpPr>
        <p:cxnSp>
          <p:nvCxnSpPr>
            <p:cNvPr id="2" name="Straight Connector 54"/>
            <p:cNvCxnSpPr/>
            <p:nvPr/>
          </p:nvCxnSpPr>
          <p:spPr>
            <a:xfrm rot="16200000" flipH="1">
              <a:off x="4032" y="1296"/>
              <a:ext cx="624" cy="528"/>
            </a:xfrm>
            <a:prstGeom prst="line">
              <a:avLst/>
            </a:prstGeom>
            <a:ln w="444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55"/>
            <p:cNvCxnSpPr/>
            <p:nvPr/>
          </p:nvCxnSpPr>
          <p:spPr>
            <a:xfrm rot="5400000">
              <a:off x="4032" y="1248"/>
              <a:ext cx="624" cy="624"/>
            </a:xfrm>
            <a:prstGeom prst="line">
              <a:avLst/>
            </a:prstGeom>
            <a:ln w="444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400800" y="3276600"/>
            <a:ext cx="990600" cy="990600"/>
            <a:chOff x="4032" y="1248"/>
            <a:chExt cx="624" cy="624"/>
          </a:xfrm>
        </p:grpSpPr>
        <p:cxnSp>
          <p:nvCxnSpPr>
            <p:cNvPr id="6" name="Straight Connector 54"/>
            <p:cNvCxnSpPr/>
            <p:nvPr/>
          </p:nvCxnSpPr>
          <p:spPr>
            <a:xfrm rot="16200000" flipH="1">
              <a:off x="4032" y="1296"/>
              <a:ext cx="624" cy="528"/>
            </a:xfrm>
            <a:prstGeom prst="line">
              <a:avLst/>
            </a:prstGeom>
            <a:ln w="444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5"/>
            <p:cNvCxnSpPr/>
            <p:nvPr/>
          </p:nvCxnSpPr>
          <p:spPr>
            <a:xfrm rot="5400000">
              <a:off x="4032" y="1248"/>
              <a:ext cx="624" cy="624"/>
            </a:xfrm>
            <a:prstGeom prst="line">
              <a:avLst/>
            </a:prstGeom>
            <a:ln w="444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75" name="Group 39"/>
          <p:cNvGrpSpPr>
            <a:grpSpLocks/>
          </p:cNvGrpSpPr>
          <p:nvPr/>
        </p:nvGrpSpPr>
        <p:grpSpPr bwMode="auto">
          <a:xfrm>
            <a:off x="6400800" y="4572000"/>
            <a:ext cx="990600" cy="990600"/>
            <a:chOff x="4032" y="1248"/>
            <a:chExt cx="624" cy="624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4032" y="1296"/>
              <a:ext cx="624" cy="528"/>
            </a:xfrm>
            <a:prstGeom prst="line">
              <a:avLst/>
            </a:prstGeom>
            <a:ln w="444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4032" y="1248"/>
              <a:ext cx="624" cy="624"/>
            </a:xfrm>
            <a:prstGeom prst="line">
              <a:avLst/>
            </a:prstGeom>
            <a:ln w="444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78" name="AutoShape 42"/>
          <p:cNvCxnSpPr>
            <a:cxnSpLocks noChangeShapeType="1"/>
            <a:stCxn id="14361" idx="3"/>
          </p:cNvCxnSpPr>
          <p:nvPr/>
        </p:nvCxnSpPr>
        <p:spPr bwMode="auto">
          <a:xfrm>
            <a:off x="3505200" y="3124200"/>
            <a:ext cx="2743200" cy="762000"/>
          </a:xfrm>
          <a:prstGeom prst="bentConnector3">
            <a:avLst>
              <a:gd name="adj1" fmla="val 425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379" name="AutoShape 43"/>
          <p:cNvCxnSpPr>
            <a:cxnSpLocks noChangeShapeType="1"/>
            <a:stCxn id="14361" idx="3"/>
            <a:endCxn id="14" idx="1"/>
          </p:cNvCxnSpPr>
          <p:nvPr/>
        </p:nvCxnSpPr>
        <p:spPr bwMode="auto">
          <a:xfrm>
            <a:off x="3505200" y="3124200"/>
            <a:ext cx="2806700" cy="1981200"/>
          </a:xfrm>
          <a:prstGeom prst="bentConnector3">
            <a:avLst>
              <a:gd name="adj1" fmla="val 2992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04800" y="3352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41" name="Rounded Rectangle 40">
            <a:hlinkClick r:id="rId5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TextBox 2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5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xit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4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39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4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9" name="TextBox 20"/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3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5370" name="TextBox 21"/>
          <p:cNvSpPr txBox="1">
            <a:spLocks noChangeArrowheads="1"/>
          </p:cNvSpPr>
          <p:nvPr/>
        </p:nvSpPr>
        <p:spPr bwMode="auto">
          <a:xfrm>
            <a:off x="381000" y="1447800"/>
            <a:ext cx="91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4" action="ppaction://hlinksldjump"/>
              </a:rPr>
              <a:t>Choose a language</a:t>
            </a:r>
            <a:endParaRPr lang="en-US" sz="1400" dirty="0">
              <a:latin typeface="Calibri" pitchFamily="34" charset="0"/>
            </a:endParaRPr>
          </a:p>
        </p:txBody>
      </p: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228600" y="2362200"/>
            <a:ext cx="1371600" cy="685800"/>
            <a:chOff x="144" y="1488"/>
            <a:chExt cx="864" cy="432"/>
          </a:xfrm>
        </p:grpSpPr>
        <p:sp>
          <p:nvSpPr>
            <p:cNvPr id="18" name="Rounded Rectangle 17"/>
            <p:cNvSpPr/>
            <p:nvPr/>
          </p:nvSpPr>
          <p:spPr>
            <a:xfrm>
              <a:off x="144" y="1488"/>
              <a:ext cx="768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71" name="TextBox 22"/>
            <p:cNvSpPr txBox="1">
              <a:spLocks noChangeArrowheads="1"/>
            </p:cNvSpPr>
            <p:nvPr/>
          </p:nvSpPr>
          <p:spPr bwMode="auto">
            <a:xfrm>
              <a:off x="288" y="1536"/>
              <a:ext cx="7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Choose Lesson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362200" y="1524000"/>
            <a:ext cx="6096000" cy="464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057400" y="381000"/>
            <a:ext cx="3124200" cy="366713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Type a word here to find it.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495800" y="838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Or…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257800" y="10668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…browse below.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4290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648200" y="1676400"/>
            <a:ext cx="1588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7239000" y="1676400"/>
            <a:ext cx="1588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9436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3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696200" y="55626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14600" y="2057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aardvark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3352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228600" y="3048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1371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28600" y="33528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44196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9" name="TextBox 2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  <a:hlinkClick r:id="rId3" action="ppaction://hlinksldjump"/>
              </a:rPr>
              <a:t>Home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5370" name="TextBox 21"/>
          <p:cNvSpPr txBox="1">
            <a:spLocks noChangeArrowheads="1"/>
          </p:cNvSpPr>
          <p:nvPr/>
        </p:nvSpPr>
        <p:spPr bwMode="auto">
          <a:xfrm>
            <a:off x="381000" y="1447800"/>
            <a:ext cx="91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  <a:hlinkClick r:id="rId4" action="ppaction://hlinksldjump"/>
              </a:rPr>
              <a:t>Choose a language</a:t>
            </a:r>
            <a:endParaRPr lang="en-US" sz="1400" dirty="0">
              <a:latin typeface="Calibri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8600" y="2362200"/>
            <a:ext cx="1371600" cy="685800"/>
            <a:chOff x="144" y="1488"/>
            <a:chExt cx="864" cy="432"/>
          </a:xfrm>
        </p:grpSpPr>
        <p:sp>
          <p:nvSpPr>
            <p:cNvPr id="18" name="Rounded Rectangle 17"/>
            <p:cNvSpPr/>
            <p:nvPr/>
          </p:nvSpPr>
          <p:spPr>
            <a:xfrm>
              <a:off x="144" y="1488"/>
              <a:ext cx="768" cy="4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371" name="TextBox 22"/>
            <p:cNvSpPr txBox="1">
              <a:spLocks noChangeArrowheads="1"/>
            </p:cNvSpPr>
            <p:nvPr/>
          </p:nvSpPr>
          <p:spPr bwMode="auto">
            <a:xfrm>
              <a:off x="288" y="1536"/>
              <a:ext cx="72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Choose Lesson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 rot="5400000">
            <a:off x="-1752599" y="3429000"/>
            <a:ext cx="6858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362200" y="1524000"/>
            <a:ext cx="6096000" cy="464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057400" y="381000"/>
            <a:ext cx="3124200" cy="366713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Type a word here to find it.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495800" y="838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Or…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257800" y="10668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…browse below.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4290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4648200" y="1676400"/>
            <a:ext cx="1588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7239000" y="1676400"/>
            <a:ext cx="1588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9436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38400" y="21336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Ball</a:t>
            </a:r>
            <a:endParaRPr lang="en-US" sz="1200" dirty="0"/>
          </a:p>
        </p:txBody>
      </p:sp>
      <p:sp>
        <p:nvSpPr>
          <p:cNvPr id="22" name="Action Button: Back or Previous 21">
            <a:hlinkClick r:id="" action="ppaction://hlinkshowjump?jump=previousslide" highlightClick="1"/>
          </p:cNvPr>
          <p:cNvSpPr/>
          <p:nvPr/>
        </p:nvSpPr>
        <p:spPr>
          <a:xfrm>
            <a:off x="2819400" y="56769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/>
        </p:nvSpPr>
        <p:spPr>
          <a:xfrm>
            <a:off x="7848600" y="5676900"/>
            <a:ext cx="3810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4800" y="33528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Check your</a:t>
            </a:r>
            <a:r>
              <a:rPr lang="en-US" dirty="0" smtClean="0"/>
              <a:t> </a:t>
            </a:r>
            <a:r>
              <a:rPr lang="en-US" sz="1400" dirty="0" smtClean="0">
                <a:latin typeface="Calibri" pitchFamily="34" charset="0"/>
              </a:rPr>
              <a:t>Grades</a:t>
            </a:r>
            <a:endParaRPr lang="en-US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371</Words>
  <Application>Microsoft Office PowerPoint</Application>
  <PresentationFormat>On-screen Show (4:3)</PresentationFormat>
  <Paragraphs>105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william.bohannon</dc:creator>
  <cp:lastModifiedBy>william.bohannon</cp:lastModifiedBy>
  <cp:revision>68</cp:revision>
  <dcterms:created xsi:type="dcterms:W3CDTF">2008-03-17T20:29:10Z</dcterms:created>
  <dcterms:modified xsi:type="dcterms:W3CDTF">2008-03-20T21:56:00Z</dcterms:modified>
</cp:coreProperties>
</file>