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239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707" autoAdjust="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0032E-11DF-4BDA-8790-21A9140EFF84}" type="datetimeFigureOut">
              <a:rPr lang="en-US" smtClean="0"/>
              <a:t>3/25/2008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5684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75684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56755-21D6-443B-AF35-DCE97EE704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BB53-28F7-48B2-812D-E4955099B6C9}" type="datetimeFigureOut">
              <a:rPr lang="en-US" smtClean="0"/>
              <a:pPr/>
              <a:t>3/25/2008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CD52-FAB2-4E39-8A77-CB5B00B24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BB53-28F7-48B2-812D-E4955099B6C9}" type="datetimeFigureOut">
              <a:rPr lang="en-US" smtClean="0"/>
              <a:pPr/>
              <a:t>3/25/2008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CD52-FAB2-4E39-8A77-CB5B00B24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BB53-28F7-48B2-812D-E4955099B6C9}" type="datetimeFigureOut">
              <a:rPr lang="en-US" smtClean="0"/>
              <a:pPr/>
              <a:t>3/25/2008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CD52-FAB2-4E39-8A77-CB5B00B24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BB53-28F7-48B2-812D-E4955099B6C9}" type="datetimeFigureOut">
              <a:rPr lang="en-US" smtClean="0"/>
              <a:pPr/>
              <a:t>3/25/2008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CD52-FAB2-4E39-8A77-CB5B00B24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BB53-28F7-48B2-812D-E4955099B6C9}" type="datetimeFigureOut">
              <a:rPr lang="en-US" smtClean="0"/>
              <a:pPr/>
              <a:t>3/25/2008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CD52-FAB2-4E39-8A77-CB5B00B24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BB53-28F7-48B2-812D-E4955099B6C9}" type="datetimeFigureOut">
              <a:rPr lang="en-US" smtClean="0"/>
              <a:pPr/>
              <a:t>3/25/2008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CD52-FAB2-4E39-8A77-CB5B00B24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BB53-28F7-48B2-812D-E4955099B6C9}" type="datetimeFigureOut">
              <a:rPr lang="en-US" smtClean="0"/>
              <a:pPr/>
              <a:t>3/25/2008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CD52-FAB2-4E39-8A77-CB5B00B24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BB53-28F7-48B2-812D-E4955099B6C9}" type="datetimeFigureOut">
              <a:rPr lang="en-US" smtClean="0"/>
              <a:pPr/>
              <a:t>3/25/2008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CD52-FAB2-4E39-8A77-CB5B00B24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BB53-28F7-48B2-812D-E4955099B6C9}" type="datetimeFigureOut">
              <a:rPr lang="en-US" smtClean="0"/>
              <a:pPr/>
              <a:t>3/25/2008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CD52-FAB2-4E39-8A77-CB5B00B24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BB53-28F7-48B2-812D-E4955099B6C9}" type="datetimeFigureOut">
              <a:rPr lang="en-US" smtClean="0"/>
              <a:pPr/>
              <a:t>3/25/2008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CD52-FAB2-4E39-8A77-CB5B00B24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BB53-28F7-48B2-812D-E4955099B6C9}" type="datetimeFigureOut">
              <a:rPr lang="en-US" smtClean="0"/>
              <a:pPr/>
              <a:t>3/25/2008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CD52-FAB2-4E39-8A77-CB5B00B24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DBB53-28F7-48B2-812D-E4955099B6C9}" type="datetimeFigureOut">
              <a:rPr lang="en-US" smtClean="0"/>
              <a:pPr/>
              <a:t>3/25/2008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BCD52-FAB2-4E39-8A77-CB5B00B24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3276600" y="0"/>
            <a:ext cx="1371600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 &amp;  guest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3276600" y="2286000"/>
            <a:ext cx="1371600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3276600" y="3429000"/>
            <a:ext cx="1371600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5257800" y="0"/>
            <a:ext cx="1371600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login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990600" y="2286000"/>
            <a:ext cx="1371600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language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3276600" y="1143000"/>
            <a:ext cx="1371600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4267200" y="4876800"/>
            <a:ext cx="1371600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0" y="0"/>
            <a:ext cx="1371600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5257800" y="2286000"/>
            <a:ext cx="1371600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 dictionary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2"/>
            <a:endCxn id="6" idx="0"/>
          </p:cNvCxnSpPr>
          <p:nvPr/>
        </p:nvCxnSpPr>
        <p:spPr>
          <a:xfrm rot="5400000">
            <a:off x="3697224" y="2020824"/>
            <a:ext cx="5303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0" idx="0"/>
          </p:cNvCxnSpPr>
          <p:nvPr/>
        </p:nvCxnSpPr>
        <p:spPr>
          <a:xfrm rot="5400000">
            <a:off x="3697224" y="877824"/>
            <a:ext cx="5303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2"/>
            <a:endCxn id="7" idx="0"/>
          </p:cNvCxnSpPr>
          <p:nvPr/>
        </p:nvCxnSpPr>
        <p:spPr>
          <a:xfrm rot="5400000">
            <a:off x="3697224" y="3163824"/>
            <a:ext cx="5303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1"/>
            <a:endCxn id="9" idx="3"/>
          </p:cNvCxnSpPr>
          <p:nvPr/>
        </p:nvCxnSpPr>
        <p:spPr>
          <a:xfrm rot="10800000">
            <a:off x="2362200" y="2592324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8" idx="1"/>
          </p:cNvCxnSpPr>
          <p:nvPr/>
        </p:nvCxnSpPr>
        <p:spPr>
          <a:xfrm>
            <a:off x="4648200" y="306324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535718" y="1293082"/>
            <a:ext cx="4541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3"/>
            <a:endCxn id="16" idx="1"/>
          </p:cNvCxnSpPr>
          <p:nvPr/>
        </p:nvCxnSpPr>
        <p:spPr>
          <a:xfrm>
            <a:off x="4648200" y="2592324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Flowchart: Process 44"/>
          <p:cNvSpPr/>
          <p:nvPr/>
        </p:nvSpPr>
        <p:spPr>
          <a:xfrm>
            <a:off x="2362200" y="4876800"/>
            <a:ext cx="1371600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lesson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7" idx="2"/>
            <a:endCxn id="14" idx="0"/>
          </p:cNvCxnSpPr>
          <p:nvPr/>
        </p:nvCxnSpPr>
        <p:spPr>
          <a:xfrm rot="16200000" flipH="1">
            <a:off x="4040124" y="3963924"/>
            <a:ext cx="835152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2"/>
            <a:endCxn id="45" idx="0"/>
          </p:cNvCxnSpPr>
          <p:nvPr/>
        </p:nvCxnSpPr>
        <p:spPr>
          <a:xfrm rot="5400000">
            <a:off x="3087624" y="4002024"/>
            <a:ext cx="835152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6" idx="3"/>
            <a:endCxn id="89" idx="1"/>
          </p:cNvCxnSpPr>
          <p:nvPr/>
        </p:nvCxnSpPr>
        <p:spPr>
          <a:xfrm>
            <a:off x="6629400" y="2592324"/>
            <a:ext cx="457200" cy="1588"/>
          </a:xfrm>
          <a:prstGeom prst="straightConnector1">
            <a:avLst/>
          </a:prstGeom>
          <a:ln cap="flat" cmpd="sng">
            <a:prstDash val="solid"/>
            <a:round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Flowchart: Process 88"/>
          <p:cNvSpPr/>
          <p:nvPr/>
        </p:nvSpPr>
        <p:spPr>
          <a:xfrm>
            <a:off x="7086600" y="2286000"/>
            <a:ext cx="2057400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ask your teacher to request a new word</a:t>
            </a:r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990600" y="3429000"/>
            <a:ext cx="1371600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grades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6" idx="1"/>
            <a:endCxn id="23" idx="3"/>
          </p:cNvCxnSpPr>
          <p:nvPr/>
        </p:nvCxnSpPr>
        <p:spPr>
          <a:xfrm rot="10800000" flipV="1">
            <a:off x="2362200" y="2592324"/>
            <a:ext cx="9144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3810000" y="0"/>
            <a:ext cx="1371600" cy="61264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</a:t>
            </a:r>
            <a:endParaRPr 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3810000" y="990600"/>
            <a:ext cx="1371600" cy="61264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3810000" y="1981200"/>
            <a:ext cx="1371600" cy="61264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810000" y="3200400"/>
            <a:ext cx="1371600" cy="61264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 roster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1600200" y="4419600"/>
            <a:ext cx="1371600" cy="61264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add/modify student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1828800" y="1981200"/>
            <a:ext cx="1371600" cy="61264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new word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5867400" y="1981200"/>
            <a:ext cx="1371600" cy="61264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 dictionary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0" y="0"/>
            <a:ext cx="1371600" cy="61264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2590800" y="5029200"/>
            <a:ext cx="1371600" cy="61264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 grades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535718" y="1293082"/>
            <a:ext cx="4541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 rot="5400000">
            <a:off x="3087624" y="3011424"/>
            <a:ext cx="606552" cy="2209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1"/>
            <a:endCxn id="7" idx="3"/>
          </p:cNvCxnSpPr>
          <p:nvPr/>
        </p:nvCxnSpPr>
        <p:spPr>
          <a:xfrm rot="10800000">
            <a:off x="3200400" y="2287524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4192524" y="2897124"/>
            <a:ext cx="6065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306824" y="1792224"/>
            <a:ext cx="3779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306824" y="801624"/>
            <a:ext cx="3779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3"/>
            <a:endCxn id="8" idx="1"/>
          </p:cNvCxnSpPr>
          <p:nvPr/>
        </p:nvCxnSpPr>
        <p:spPr>
          <a:xfrm>
            <a:off x="5181600" y="2287524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2"/>
            <a:endCxn id="15" idx="0"/>
          </p:cNvCxnSpPr>
          <p:nvPr/>
        </p:nvCxnSpPr>
        <p:spPr>
          <a:xfrm rot="5400000">
            <a:off x="3278124" y="3811524"/>
            <a:ext cx="1216152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Flowchart: Process 47"/>
          <p:cNvSpPr/>
          <p:nvPr/>
        </p:nvSpPr>
        <p:spPr>
          <a:xfrm>
            <a:off x="6248400" y="4419600"/>
            <a:ext cx="1371600" cy="61264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create+add lesson</a:t>
            </a:r>
            <a:endParaRPr lang="en-US" dirty="0"/>
          </a:p>
        </p:txBody>
      </p:sp>
      <p:sp>
        <p:nvSpPr>
          <p:cNvPr id="49" name="Flowchart: Process 48"/>
          <p:cNvSpPr/>
          <p:nvPr/>
        </p:nvSpPr>
        <p:spPr>
          <a:xfrm>
            <a:off x="5257800" y="5029200"/>
            <a:ext cx="1371600" cy="61264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create+add test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" idx="2"/>
            <a:endCxn id="49" idx="0"/>
          </p:cNvCxnSpPr>
          <p:nvPr/>
        </p:nvCxnSpPr>
        <p:spPr>
          <a:xfrm rot="16200000" flipH="1">
            <a:off x="4611624" y="3697224"/>
            <a:ext cx="1216152" cy="1447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" idx="2"/>
            <a:endCxn id="48" idx="0"/>
          </p:cNvCxnSpPr>
          <p:nvPr/>
        </p:nvCxnSpPr>
        <p:spPr>
          <a:xfrm rot="16200000" flipH="1">
            <a:off x="5411724" y="2897124"/>
            <a:ext cx="606552" cy="2438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535718" y="1978882"/>
            <a:ext cx="454152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3581400" y="0"/>
            <a:ext cx="1371600" cy="61264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expert</a:t>
            </a:r>
            <a:endParaRPr 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0" y="0"/>
            <a:ext cx="1371600" cy="61264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5791200" y="3886200"/>
            <a:ext cx="1371600" cy="61264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a word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1447800" y="2286000"/>
            <a:ext cx="1371600" cy="61264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language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5791200" y="2286000"/>
            <a:ext cx="1371600" cy="61264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 dictionary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3581400" y="2286000"/>
            <a:ext cx="1371600" cy="61264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3581400" y="1143000"/>
            <a:ext cx="1371600" cy="61264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  <a:endCxn id="5" idx="0"/>
          </p:cNvCxnSpPr>
          <p:nvPr/>
        </p:nvCxnSpPr>
        <p:spPr>
          <a:xfrm rot="16200000" flipH="1">
            <a:off x="4878324" y="2287524"/>
            <a:ext cx="987552" cy="2209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1"/>
          </p:cNvCxnSpPr>
          <p:nvPr/>
        </p:nvCxnSpPr>
        <p:spPr>
          <a:xfrm>
            <a:off x="4953000" y="2592324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8" idx="0"/>
          </p:cNvCxnSpPr>
          <p:nvPr/>
        </p:nvCxnSpPr>
        <p:spPr>
          <a:xfrm rot="5400000">
            <a:off x="4002024" y="2020824"/>
            <a:ext cx="5303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2"/>
            <a:endCxn id="9" idx="0"/>
          </p:cNvCxnSpPr>
          <p:nvPr/>
        </p:nvCxnSpPr>
        <p:spPr>
          <a:xfrm rot="5400000">
            <a:off x="4002024" y="877824"/>
            <a:ext cx="5303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535718" y="1293082"/>
            <a:ext cx="4541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1"/>
            <a:endCxn id="6" idx="3"/>
          </p:cNvCxnSpPr>
          <p:nvPr/>
        </p:nvCxnSpPr>
        <p:spPr>
          <a:xfrm rot="10800000">
            <a:off x="2819400" y="2592324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2"/>
            <a:endCxn id="5" idx="0"/>
          </p:cNvCxnSpPr>
          <p:nvPr/>
        </p:nvCxnSpPr>
        <p:spPr>
          <a:xfrm rot="5400000">
            <a:off x="5983224" y="3392424"/>
            <a:ext cx="9875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Flowchart: Process 59"/>
          <p:cNvSpPr/>
          <p:nvPr/>
        </p:nvSpPr>
        <p:spPr>
          <a:xfrm>
            <a:off x="1447800" y="3810000"/>
            <a:ext cx="1371600" cy="1143000"/>
          </a:xfrm>
          <a:prstGeom prst="flowChart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 language to super user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8" idx="2"/>
            <a:endCxn id="60" idx="0"/>
          </p:cNvCxnSpPr>
          <p:nvPr/>
        </p:nvCxnSpPr>
        <p:spPr>
          <a:xfrm rot="5400000">
            <a:off x="2744724" y="2287524"/>
            <a:ext cx="911352" cy="21336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3581400" y="3886200"/>
            <a:ext cx="1371600" cy="61264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 roster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8" idx="2"/>
            <a:endCxn id="19" idx="0"/>
          </p:cNvCxnSpPr>
          <p:nvPr/>
        </p:nvCxnSpPr>
        <p:spPr>
          <a:xfrm rot="5400000">
            <a:off x="3773424" y="3392424"/>
            <a:ext cx="9875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Flowchart: Process 26"/>
          <p:cNvSpPr/>
          <p:nvPr/>
        </p:nvSpPr>
        <p:spPr>
          <a:xfrm>
            <a:off x="3581400" y="5105400"/>
            <a:ext cx="1371600" cy="61264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add/modify teacher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9" idx="2"/>
            <a:endCxn id="27" idx="0"/>
          </p:cNvCxnSpPr>
          <p:nvPr/>
        </p:nvCxnSpPr>
        <p:spPr>
          <a:xfrm rot="5400000">
            <a:off x="3963924" y="4802124"/>
            <a:ext cx="6065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0" y="0"/>
            <a:ext cx="1371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3276600" y="2286000"/>
            <a:ext cx="1371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276600" y="1219200"/>
            <a:ext cx="1371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3276600" y="0"/>
            <a:ext cx="1371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user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535718" y="1293082"/>
            <a:ext cx="4541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3735324" y="2058924"/>
            <a:ext cx="4541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3659124" y="915924"/>
            <a:ext cx="6065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659124" y="3201924"/>
            <a:ext cx="6065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1219200" y="2286000"/>
            <a:ext cx="1371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language packs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1"/>
            <a:endCxn id="12" idx="3"/>
          </p:cNvCxnSpPr>
          <p:nvPr/>
        </p:nvCxnSpPr>
        <p:spPr>
          <a:xfrm rot="10800000">
            <a:off x="2590800" y="2592324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3276600" y="3505200"/>
            <a:ext cx="1371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dirty="0" smtClean="0"/>
              <a:t>xper</a:t>
            </a:r>
            <a:r>
              <a:rPr lang="en-US" dirty="0" smtClean="0"/>
              <a:t>t roster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2" idx="2"/>
            <a:endCxn id="38" idx="0"/>
          </p:cNvCxnSpPr>
          <p:nvPr/>
        </p:nvCxnSpPr>
        <p:spPr>
          <a:xfrm rot="5400000">
            <a:off x="1601724" y="3201924"/>
            <a:ext cx="6065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Flowchart: Process 37"/>
          <p:cNvSpPr/>
          <p:nvPr/>
        </p:nvSpPr>
        <p:spPr>
          <a:xfrm>
            <a:off x="1219200" y="3505200"/>
            <a:ext cx="1371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administrate languages</a:t>
            </a:r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3276600" y="4724400"/>
            <a:ext cx="1371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add/modify expert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1" idx="2"/>
            <a:endCxn id="43" idx="0"/>
          </p:cNvCxnSpPr>
          <p:nvPr/>
        </p:nvCxnSpPr>
        <p:spPr>
          <a:xfrm rot="5400000">
            <a:off x="3659124" y="4421124"/>
            <a:ext cx="6065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73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Blizzard Ent.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Rahil</dc:creator>
  <cp:lastModifiedBy>Rahil</cp:lastModifiedBy>
  <cp:revision>39</cp:revision>
  <dcterms:created xsi:type="dcterms:W3CDTF">2008-03-21T21:20:49Z</dcterms:created>
  <dcterms:modified xsi:type="dcterms:W3CDTF">2008-03-25T14:20:49Z</dcterms:modified>
</cp:coreProperties>
</file>