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1" r:id="rId5"/>
    <p:sldId id="259" r:id="rId6"/>
    <p:sldId id="260" r:id="rId7"/>
    <p:sldId id="262" r:id="rId8"/>
    <p:sldId id="264" r:id="rId9"/>
    <p:sldId id="265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engineland.com/070504-105037.php" TargetMode="External"/><Relationship Id="rId2" Type="http://schemas.openxmlformats.org/officeDocument/2006/relationships/hyperlink" Target="http://www.msnbc.msn.com/id/6463545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ultimate shopping tool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Slides 2 &amp; 5</a:t>
            </a:r>
          </a:p>
          <a:p>
            <a:pPr>
              <a:buNone/>
            </a:pPr>
            <a:r>
              <a:rPr lang="en-US" dirty="0" smtClean="0"/>
              <a:t>http://www.bazaarvoice.com/industryStats.html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Slide 3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http://www.msnbc.msn.com/id/6463545/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Slide 4</a:t>
            </a:r>
          </a:p>
          <a:p>
            <a:pPr>
              <a:buNone/>
            </a:pPr>
            <a:r>
              <a:rPr lang="en-US" dirty="0" smtClean="0"/>
              <a:t>http://www.ocf.berkeley.edu/~rls/statistics.index.html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Slide 7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http://searchengineland.com/070504-105037.php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Shopping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High fraud rates continue to plague electronic commerce Web sites, with criminals expected to steal $2.6 billion (about 2% of sales) from online merchants this year, according to a new survey from </a:t>
            </a:r>
            <a:r>
              <a:rPr lang="en-US" dirty="0" err="1" smtClean="0"/>
              <a:t>CyberSource</a:t>
            </a:r>
            <a:r>
              <a:rPr lang="en-US" dirty="0" smtClean="0"/>
              <a:t> Corp.</a:t>
            </a:r>
          </a:p>
          <a:p>
            <a:r>
              <a:rPr lang="en-US" dirty="0" smtClean="0"/>
              <a:t>A whopping 83% percent of respondents polled indicated that online product evaluations and reviews had at least some level of influence on their purchasing decisions. 70% of respondents said they seek out information online for a particular brand of goods and services. (Opinion Research Corporation, an </a:t>
            </a:r>
            <a:r>
              <a:rPr lang="en-US" i="1" dirty="0" err="1" smtClean="0"/>
              <a:t>info</a:t>
            </a:r>
            <a:r>
              <a:rPr lang="en-US" dirty="0" err="1" smtClean="0"/>
              <a:t>GROUP</a:t>
            </a:r>
            <a:r>
              <a:rPr lang="en-US" dirty="0" smtClean="0"/>
              <a:t> company, July 2008)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would use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2005 holiday season online merchants attracted 27% of all spending according to Nielsen//Net ratings</a:t>
            </a:r>
          </a:p>
          <a:p>
            <a:r>
              <a:rPr lang="en-US" dirty="0" smtClean="0"/>
              <a:t>34% of consumers shop online before they ever get to the store, while 39% go directly to a retailer's Web site without any prior online research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shopping website that crawls for store reviews, user reviews and expert reviews</a:t>
            </a:r>
          </a:p>
          <a:p>
            <a:r>
              <a:rPr lang="en-US" dirty="0" smtClean="0"/>
              <a:t>Use algorithms to create overall ratings based on both user and expert reviews</a:t>
            </a:r>
          </a:p>
          <a:p>
            <a:r>
              <a:rPr lang="en-US" dirty="0" smtClean="0"/>
              <a:t>Feature highly-praised specialized merchants</a:t>
            </a:r>
          </a:p>
          <a:p>
            <a:r>
              <a:rPr lang="en-US" dirty="0" smtClean="0"/>
              <a:t>Integrate deals</a:t>
            </a:r>
          </a:p>
          <a:p>
            <a:r>
              <a:rPr lang="en-US" i="1" dirty="0" smtClean="0"/>
              <a:t>77% of online shoppers use reviews and ratings when purchasing. (Jupiter Research, August 2006)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$$$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Producers &amp; Merchants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Pay Per Click (PPC) – banners of products</a:t>
            </a:r>
          </a:p>
          <a:p>
            <a:r>
              <a:rPr lang="en-US" dirty="0" smtClean="0"/>
              <a:t>Pay Per Sale or Lead – leading a customer to buy a product from a store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95400"/>
            <a:ext cx="6245632" cy="4382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362200" y="5943600"/>
            <a:ext cx="441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The top 3 independents takeover the “Big 3” 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686800" cy="6800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the chance of being scammed</a:t>
            </a:r>
          </a:p>
          <a:p>
            <a:r>
              <a:rPr lang="en-US" dirty="0" smtClean="0"/>
              <a:t>Heighten chance of being happy with the product you have purchased</a:t>
            </a:r>
          </a:p>
          <a:p>
            <a:r>
              <a:rPr lang="en-US" dirty="0" smtClean="0"/>
              <a:t>Find stores you can trust and feel confident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Spend less time researching and more time buying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317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Metashop</vt:lpstr>
      <vt:lpstr>Online Shopping Experience</vt:lpstr>
      <vt:lpstr>Who would use this?</vt:lpstr>
      <vt:lpstr>Solution</vt:lpstr>
      <vt:lpstr>$$$</vt:lpstr>
      <vt:lpstr>Competitors</vt:lpstr>
      <vt:lpstr>Slide 7</vt:lpstr>
      <vt:lpstr>Benefits</vt:lpstr>
      <vt:lpstr>Questions?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Rahil</cp:lastModifiedBy>
  <cp:revision>33</cp:revision>
  <dcterms:created xsi:type="dcterms:W3CDTF">2006-08-16T00:00:00Z</dcterms:created>
  <dcterms:modified xsi:type="dcterms:W3CDTF">2008-09-15T12:56:31Z</dcterms:modified>
</cp:coreProperties>
</file>