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Rockwell" panose="02060603020205020403" pitchFamily="18"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55730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99290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6195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734620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80033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11881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57412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75002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813558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4927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4762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992062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0226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60524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48483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18434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40804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659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96624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90243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4817040"/>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a:t>Keylogger &amp; Security</a:t>
            </a:r>
            <a:endParaRPr/>
          </a:p>
        </p:txBody>
      </p:sp>
      <p:sp>
        <p:nvSpPr>
          <p:cNvPr id="135" name="Google Shape;135;p13"/>
          <p:cNvSpPr txBox="1">
            <a:spLocks noGrp="1"/>
          </p:cNvSpPr>
          <p:nvPr>
            <p:ph type="subTitle" idx="1"/>
          </p:nvPr>
        </p:nvSpPr>
        <p:spPr>
          <a:xfrm>
            <a:off x="1680302" y="3448024"/>
            <a:ext cx="5783400" cy="1217493"/>
          </a:xfrm>
          <a:prstGeom prst="rect">
            <a:avLst/>
          </a:prstGeom>
          <a:noFill/>
          <a:ln>
            <a:noFill/>
          </a:ln>
        </p:spPr>
        <p:txBody>
          <a:bodyPr spcFirstLastPara="1" wrap="square" lIns="91425" tIns="91425" rIns="91425" bIns="91425" anchor="t" anchorCtr="0">
            <a:normAutofit lnSpcReduction="10000"/>
          </a:bodyPr>
          <a:lstStyle/>
          <a:p>
            <a:pPr marL="1371600" lvl="0" indent="0" algn="l" rtl="0">
              <a:lnSpc>
                <a:spcPct val="100000"/>
              </a:lnSpc>
              <a:spcBef>
                <a:spcPts val="0"/>
              </a:spcBef>
              <a:spcAft>
                <a:spcPts val="0"/>
              </a:spcAft>
              <a:buSzPts val="4364"/>
              <a:buNone/>
            </a:pPr>
            <a:r>
              <a:rPr lang="en" sz="2000" dirty="0"/>
              <a:t>Presented By,</a:t>
            </a:r>
            <a:endParaRPr sz="2000" dirty="0"/>
          </a:p>
          <a:p>
            <a:pPr marL="2057400" lvl="2" algn="l">
              <a:lnSpc>
                <a:spcPct val="100000"/>
              </a:lnSpc>
              <a:spcBef>
                <a:spcPts val="0"/>
              </a:spcBef>
              <a:buSzPts val="4364"/>
            </a:pPr>
            <a:r>
              <a:rPr lang="en" sz="1200" dirty="0"/>
              <a:t>Name: Gopikanna V</a:t>
            </a:r>
            <a:endParaRPr sz="1200" dirty="0"/>
          </a:p>
          <a:p>
            <a:pPr marL="2057400" lvl="2" algn="l">
              <a:lnSpc>
                <a:spcPct val="100000"/>
              </a:lnSpc>
              <a:spcBef>
                <a:spcPts val="0"/>
              </a:spcBef>
              <a:buSzPts val="4364"/>
            </a:pPr>
            <a:r>
              <a:rPr lang="en" sz="1200" dirty="0"/>
              <a:t>Campus: Anna university regional campus madurai</a:t>
            </a:r>
            <a:endParaRPr sz="1200" dirty="0"/>
          </a:p>
          <a:p>
            <a:pPr marL="2057400" lvl="2" algn="l">
              <a:lnSpc>
                <a:spcPct val="100000"/>
              </a:lnSpc>
              <a:spcBef>
                <a:spcPts val="0"/>
              </a:spcBef>
              <a:buSzPts val="4364"/>
            </a:pPr>
            <a:r>
              <a:rPr lang="en" sz="1200" dirty="0"/>
              <a:t>Department: Computer science and engineering</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fontScale="92500"/>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Problem Statement :</a:t>
            </a:r>
            <a:endParaRPr/>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166294"/>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55936" y="747806"/>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20000"/>
          </a:bodyPr>
          <a:lstStyle/>
          <a:p>
            <a:pPr marL="457200" lvl="0" indent="-322135" algn="l" rtl="0">
              <a:lnSpc>
                <a:spcPct val="115000"/>
              </a:lnSpc>
              <a:spcBef>
                <a:spcPts val="0"/>
              </a:spcBef>
              <a:spcAft>
                <a:spcPts val="0"/>
              </a:spcAft>
              <a:buSzPct val="100000"/>
              <a:buChar char="➔"/>
            </a:pPr>
            <a:r>
              <a:rPr lang="en" sz="1900" b="1"/>
              <a:t>Implementation</a:t>
            </a:r>
            <a:r>
              <a:rPr lang="en" sz="1900"/>
              <a:t> :</a:t>
            </a:r>
            <a:endParaRPr sz="1900"/>
          </a:p>
          <a:p>
            <a:pPr marL="914400" lvl="1" indent="-312292" algn="l" rtl="0">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marL="914400" lvl="1" indent="-312292" algn="l" rtl="0">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marL="914400" lvl="1" indent="-312292" algn="l" rtl="0">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marL="914400" lvl="1" indent="-312292" algn="l" rtl="0">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marL="914400" lvl="1" indent="-312292" algn="l" rtl="0">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marL="914400" lvl="1" indent="-312292" algn="l" rtl="0">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lnSpcReduction="10000"/>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570136" y="-13618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658350"/>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dirty="0"/>
              <a:t>Testing</a:t>
            </a:r>
            <a:r>
              <a:rPr lang="en" sz="1400" dirty="0"/>
              <a:t> : Thoroughly test the keylogger for functionality, security, and compatibility before deployment.</a:t>
            </a:r>
            <a:endParaRPr sz="1400" dirty="0"/>
          </a:p>
          <a:p>
            <a:pPr marL="457200" lvl="0" indent="-317500" algn="l" rtl="0">
              <a:lnSpc>
                <a:spcPct val="115000"/>
              </a:lnSpc>
              <a:spcBef>
                <a:spcPts val="0"/>
              </a:spcBef>
              <a:spcAft>
                <a:spcPts val="0"/>
              </a:spcAft>
              <a:buSzPts val="1400"/>
              <a:buChar char="●"/>
            </a:pPr>
            <a:r>
              <a:rPr lang="en" sz="1400" b="1" dirty="0"/>
              <a:t>Packaging </a:t>
            </a:r>
            <a:r>
              <a:rPr lang="en" sz="1400" dirty="0"/>
              <a:t>: Create installation packages for Windows, macOS, and Linux with clear instructions.</a:t>
            </a:r>
            <a:endParaRPr sz="1400" dirty="0"/>
          </a:p>
          <a:p>
            <a:pPr marL="457200" lvl="0" indent="-317500" algn="l" rtl="0">
              <a:lnSpc>
                <a:spcPct val="115000"/>
              </a:lnSpc>
              <a:spcBef>
                <a:spcPts val="0"/>
              </a:spcBef>
              <a:spcAft>
                <a:spcPts val="0"/>
              </a:spcAft>
              <a:buSzPts val="1400"/>
              <a:buChar char="●"/>
            </a:pPr>
            <a:r>
              <a:rPr lang="en" sz="1400" b="1" dirty="0"/>
              <a:t>Configuration </a:t>
            </a:r>
            <a:r>
              <a:rPr lang="en" sz="1400" dirty="0"/>
              <a:t>: Guide users through initial setup, emphasizing responsible usage and compliance.</a:t>
            </a:r>
            <a:endParaRPr sz="1400" dirty="0"/>
          </a:p>
          <a:p>
            <a:pPr marL="457200" lvl="0" indent="-317500" algn="l" rtl="0">
              <a:lnSpc>
                <a:spcPct val="115000"/>
              </a:lnSpc>
              <a:spcBef>
                <a:spcPts val="0"/>
              </a:spcBef>
              <a:spcAft>
                <a:spcPts val="0"/>
              </a:spcAft>
              <a:buSzPts val="1400"/>
              <a:buChar char="●"/>
            </a:pPr>
            <a:r>
              <a:rPr lang="en" sz="1400" b="1" dirty="0"/>
              <a:t>Training and Support</a:t>
            </a:r>
            <a:r>
              <a:rPr lang="en" sz="1400" dirty="0"/>
              <a:t> : Provide user education, support channels, and monitoring for assistance.</a:t>
            </a:r>
            <a:endParaRPr sz="1400" dirty="0"/>
          </a:p>
          <a:p>
            <a:pPr marL="457200" lvl="0" indent="-317500" algn="l" rtl="0">
              <a:lnSpc>
                <a:spcPct val="115000"/>
              </a:lnSpc>
              <a:spcBef>
                <a:spcPts val="0"/>
              </a:spcBef>
              <a:spcAft>
                <a:spcPts val="0"/>
              </a:spcAft>
              <a:buSzPts val="1400"/>
              <a:buChar char="●"/>
            </a:pPr>
            <a:r>
              <a:rPr lang="en" sz="1400" b="1" dirty="0"/>
              <a:t>Updates </a:t>
            </a:r>
            <a:r>
              <a:rPr lang="en" sz="1400" dirty="0"/>
              <a:t>: Regularly release patches and updates to address security vulnerabilities and improve functionality.</a:t>
            </a:r>
            <a:endParaRPr sz="1400" dirty="0"/>
          </a:p>
          <a:p>
            <a:pPr marL="457200" lvl="0" indent="-317500" algn="l" rtl="0">
              <a:lnSpc>
                <a:spcPct val="115000"/>
              </a:lnSpc>
              <a:spcBef>
                <a:spcPts val="0"/>
              </a:spcBef>
              <a:spcAft>
                <a:spcPts val="0"/>
              </a:spcAft>
              <a:buSzPts val="1400"/>
              <a:buChar char="●"/>
            </a:pPr>
            <a:r>
              <a:rPr lang="en" sz="1400" b="1" dirty="0"/>
              <a:t>Compliance </a:t>
            </a:r>
            <a:r>
              <a:rPr lang="en" sz="1400" dirty="0"/>
              <a:t>: Ensure adherence to legal and ethical standards through continuous monitoring and adjustment.</a:t>
            </a:r>
            <a:endParaRPr sz="1400" dirty="0"/>
          </a:p>
          <a:p>
            <a:pPr marL="457200" lvl="0" indent="-317500" algn="l" rtl="0">
              <a:lnSpc>
                <a:spcPct val="115000"/>
              </a:lnSpc>
              <a:spcBef>
                <a:spcPts val="0"/>
              </a:spcBef>
              <a:spcAft>
                <a:spcPts val="0"/>
              </a:spcAft>
              <a:buSzPts val="1400"/>
              <a:buChar char="●"/>
            </a:pPr>
            <a:r>
              <a:rPr lang="en" sz="1400" b="1" dirty="0"/>
              <a:t>Audits </a:t>
            </a:r>
            <a:r>
              <a:rPr lang="en" sz="1400" dirty="0"/>
              <a:t>: Conduct periodic security audits to identify and mitigate potential risks.</a:t>
            </a:r>
            <a:endParaRPr sz="1400" dirty="0"/>
          </a:p>
          <a:p>
            <a:pPr marL="457200" lvl="0" indent="-317500" algn="l" rtl="0">
              <a:lnSpc>
                <a:spcPct val="115000"/>
              </a:lnSpc>
              <a:spcBef>
                <a:spcPts val="0"/>
              </a:spcBef>
              <a:spcAft>
                <a:spcPts val="0"/>
              </a:spcAft>
              <a:buSzPts val="1400"/>
              <a:buChar char="●"/>
            </a:pPr>
            <a:r>
              <a:rPr lang="en" sz="1400" b="1" dirty="0"/>
              <a:t>Documentation </a:t>
            </a:r>
            <a:r>
              <a:rPr lang="en" sz="1400" dirty="0"/>
              <a:t>: Provide comprehensive user manuals and resources for understanding features and best practices.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84465" y="271050"/>
            <a:ext cx="3075708"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Conclusion :</a:t>
            </a:r>
            <a:endParaRPr/>
          </a:p>
        </p:txBody>
      </p:sp>
      <p:sp>
        <p:nvSpPr>
          <p:cNvPr id="184" name="Google Shape;184;p21"/>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0</TotalTime>
  <Words>895</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Lato</vt:lpstr>
      <vt:lpstr>Bookman Old Style</vt:lpstr>
      <vt:lpstr>Rockwell</vt:lpstr>
      <vt:lpstr>Arial</vt:lpstr>
      <vt:lpstr>Damask</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THIRUMURUGAN N</cp:lastModifiedBy>
  <cp:revision>1</cp:revision>
  <dcterms:modified xsi:type="dcterms:W3CDTF">2024-03-30T05:43:15Z</dcterms:modified>
</cp:coreProperties>
</file>