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4"/>
  </p:notesMasterIdLst>
  <p:sldIdLst>
    <p:sldId id="256" r:id="rId2"/>
    <p:sldId id="257" r:id="rId3"/>
    <p:sldId id="276" r:id="rId4"/>
    <p:sldId id="277" r:id="rId5"/>
    <p:sldId id="265" r:id="rId6"/>
    <p:sldId id="278" r:id="rId7"/>
    <p:sldId id="263" r:id="rId8"/>
    <p:sldId id="272" r:id="rId9"/>
    <p:sldId id="273" r:id="rId10"/>
    <p:sldId id="279" r:id="rId11"/>
    <p:sldId id="26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FE9EC-B603-48FD-881F-84C543460340}" v="16" dt="2021-03-17T18:24:17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il Wajidali Ansari" userId="11c0cc36-865d-43ae-92a7-71594fd6149a" providerId="ADAL" clId="{4E4FE9EC-B603-48FD-881F-84C543460340}"/>
    <pc:docChg chg="custSel addSld delSld modSld">
      <pc:chgData name="Rahil Wajidali Ansari" userId="11c0cc36-865d-43ae-92a7-71594fd6149a" providerId="ADAL" clId="{4E4FE9EC-B603-48FD-881F-84C543460340}" dt="2021-03-17T18:25:18.924" v="313" actId="20577"/>
      <pc:docMkLst>
        <pc:docMk/>
      </pc:docMkLst>
      <pc:sldChg chg="modSp mod">
        <pc:chgData name="Rahil Wajidali Ansari" userId="11c0cc36-865d-43ae-92a7-71594fd6149a" providerId="ADAL" clId="{4E4FE9EC-B603-48FD-881F-84C543460340}" dt="2021-03-17T18:19:54.006" v="25" actId="20577"/>
        <pc:sldMkLst>
          <pc:docMk/>
          <pc:sldMk cId="3857662925" sldId="257"/>
        </pc:sldMkLst>
        <pc:spChg chg="mod">
          <ac:chgData name="Rahil Wajidali Ansari" userId="11c0cc36-865d-43ae-92a7-71594fd6149a" providerId="ADAL" clId="{4E4FE9EC-B603-48FD-881F-84C543460340}" dt="2021-03-17T18:19:54.006" v="25" actId="20577"/>
          <ac:spMkLst>
            <pc:docMk/>
            <pc:sldMk cId="3857662925" sldId="257"/>
            <ac:spMk id="2" creationId="{15D30A0A-31CD-46DD-BD04-FB0359A67C1D}"/>
          </ac:spMkLst>
        </pc:spChg>
        <pc:spChg chg="mod">
          <ac:chgData name="Rahil Wajidali Ansari" userId="11c0cc36-865d-43ae-92a7-71594fd6149a" providerId="ADAL" clId="{4E4FE9EC-B603-48FD-881F-84C543460340}" dt="2021-03-17T17:14:36.831" v="17" actId="20578"/>
          <ac:spMkLst>
            <pc:docMk/>
            <pc:sldMk cId="3857662925" sldId="257"/>
            <ac:spMk id="3" creationId="{F89BE788-5CCC-4D33-9DFD-3A9B2FDB4DD1}"/>
          </ac:spMkLst>
        </pc:spChg>
      </pc:sldChg>
      <pc:sldChg chg="modSp mod">
        <pc:chgData name="Rahil Wajidali Ansari" userId="11c0cc36-865d-43ae-92a7-71594fd6149a" providerId="ADAL" clId="{4E4FE9EC-B603-48FD-881F-84C543460340}" dt="2021-03-17T18:20:32.676" v="108" actId="20577"/>
        <pc:sldMkLst>
          <pc:docMk/>
          <pc:sldMk cId="895797832" sldId="258"/>
        </pc:sldMkLst>
        <pc:spChg chg="mod">
          <ac:chgData name="Rahil Wajidali Ansari" userId="11c0cc36-865d-43ae-92a7-71594fd6149a" providerId="ADAL" clId="{4E4FE9EC-B603-48FD-881F-84C543460340}" dt="2021-03-17T17:13:53.028" v="16" actId="20577"/>
          <ac:spMkLst>
            <pc:docMk/>
            <pc:sldMk cId="895797832" sldId="258"/>
            <ac:spMk id="2" creationId="{B787586E-FC71-4C0A-9D71-3CF0427819C3}"/>
          </ac:spMkLst>
        </pc:spChg>
        <pc:spChg chg="mod">
          <ac:chgData name="Rahil Wajidali Ansari" userId="11c0cc36-865d-43ae-92a7-71594fd6149a" providerId="ADAL" clId="{4E4FE9EC-B603-48FD-881F-84C543460340}" dt="2021-03-17T18:20:32.676" v="108" actId="20577"/>
          <ac:spMkLst>
            <pc:docMk/>
            <pc:sldMk cId="895797832" sldId="258"/>
            <ac:spMk id="3" creationId="{F95EAA1B-F816-4ADF-8A48-DB977F1C2489}"/>
          </ac:spMkLst>
        </pc:spChg>
      </pc:sldChg>
      <pc:sldChg chg="del">
        <pc:chgData name="Rahil Wajidali Ansari" userId="11c0cc36-865d-43ae-92a7-71594fd6149a" providerId="ADAL" clId="{4E4FE9EC-B603-48FD-881F-84C543460340}" dt="2021-03-17T18:21:02.493" v="147" actId="47"/>
        <pc:sldMkLst>
          <pc:docMk/>
          <pc:sldMk cId="2491228132" sldId="259"/>
        </pc:sldMkLst>
      </pc:sldChg>
      <pc:sldChg chg="del">
        <pc:chgData name="Rahil Wajidali Ansari" userId="11c0cc36-865d-43ae-92a7-71594fd6149a" providerId="ADAL" clId="{4E4FE9EC-B603-48FD-881F-84C543460340}" dt="2021-03-17T18:21:02.493" v="147" actId="47"/>
        <pc:sldMkLst>
          <pc:docMk/>
          <pc:sldMk cId="1681320259" sldId="260"/>
        </pc:sldMkLst>
      </pc:sldChg>
      <pc:sldChg chg="del">
        <pc:chgData name="Rahil Wajidali Ansari" userId="11c0cc36-865d-43ae-92a7-71594fd6149a" providerId="ADAL" clId="{4E4FE9EC-B603-48FD-881F-84C543460340}" dt="2021-03-17T18:21:02.493" v="147" actId="47"/>
        <pc:sldMkLst>
          <pc:docMk/>
          <pc:sldMk cId="3014035101" sldId="261"/>
        </pc:sldMkLst>
      </pc:sldChg>
      <pc:sldChg chg="modSp mod">
        <pc:chgData name="Rahil Wajidali Ansari" userId="11c0cc36-865d-43ae-92a7-71594fd6149a" providerId="ADAL" clId="{4E4FE9EC-B603-48FD-881F-84C543460340}" dt="2021-03-17T18:21:32.753" v="169" actId="20577"/>
        <pc:sldMkLst>
          <pc:docMk/>
          <pc:sldMk cId="1198170450" sldId="262"/>
        </pc:sldMkLst>
        <pc:spChg chg="mod">
          <ac:chgData name="Rahil Wajidali Ansari" userId="11c0cc36-865d-43ae-92a7-71594fd6149a" providerId="ADAL" clId="{4E4FE9EC-B603-48FD-881F-84C543460340}" dt="2021-03-17T18:21:32.753" v="169" actId="20577"/>
          <ac:spMkLst>
            <pc:docMk/>
            <pc:sldMk cId="1198170450" sldId="262"/>
            <ac:spMk id="2" creationId="{FC1706A9-39B7-4C59-A47A-ECCDC1FD572B}"/>
          </ac:spMkLst>
        </pc:spChg>
        <pc:spChg chg="mod">
          <ac:chgData name="Rahil Wajidali Ansari" userId="11c0cc36-865d-43ae-92a7-71594fd6149a" providerId="ADAL" clId="{4E4FE9EC-B603-48FD-881F-84C543460340}" dt="2021-03-17T18:20:57.121" v="146" actId="5793"/>
          <ac:spMkLst>
            <pc:docMk/>
            <pc:sldMk cId="1198170450" sldId="262"/>
            <ac:spMk id="3" creationId="{8443EFA7-4745-4965-8B7B-3A232DDEAF02}"/>
          </ac:spMkLst>
        </pc:spChg>
      </pc:sldChg>
      <pc:sldChg chg="modSp add mod">
        <pc:chgData name="Rahil Wajidali Ansari" userId="11c0cc36-865d-43ae-92a7-71594fd6149a" providerId="ADAL" clId="{4E4FE9EC-B603-48FD-881F-84C543460340}" dt="2021-03-17T18:23:08.988" v="192" actId="20577"/>
        <pc:sldMkLst>
          <pc:docMk/>
          <pc:sldMk cId="2265724653" sldId="263"/>
        </pc:sldMkLst>
        <pc:spChg chg="mod">
          <ac:chgData name="Rahil Wajidali Ansari" userId="11c0cc36-865d-43ae-92a7-71594fd6149a" providerId="ADAL" clId="{4E4FE9EC-B603-48FD-881F-84C543460340}" dt="2021-03-17T18:23:08.988" v="192" actId="20577"/>
          <ac:spMkLst>
            <pc:docMk/>
            <pc:sldMk cId="2265724653" sldId="263"/>
            <ac:spMk id="2" creationId="{B787586E-FC71-4C0A-9D71-3CF0427819C3}"/>
          </ac:spMkLst>
        </pc:spChg>
      </pc:sldChg>
      <pc:sldChg chg="del">
        <pc:chgData name="Rahil Wajidali Ansari" userId="11c0cc36-865d-43ae-92a7-71594fd6149a" providerId="ADAL" clId="{4E4FE9EC-B603-48FD-881F-84C543460340}" dt="2021-03-17T18:21:02.493" v="147" actId="47"/>
        <pc:sldMkLst>
          <pc:docMk/>
          <pc:sldMk cId="4075831598" sldId="263"/>
        </pc:sldMkLst>
      </pc:sldChg>
      <pc:sldChg chg="del">
        <pc:chgData name="Rahil Wajidali Ansari" userId="11c0cc36-865d-43ae-92a7-71594fd6149a" providerId="ADAL" clId="{4E4FE9EC-B603-48FD-881F-84C543460340}" dt="2021-03-17T18:21:02.493" v="147" actId="47"/>
        <pc:sldMkLst>
          <pc:docMk/>
          <pc:sldMk cId="3570471582" sldId="264"/>
        </pc:sldMkLst>
      </pc:sldChg>
      <pc:sldChg chg="modSp add mod">
        <pc:chgData name="Rahil Wajidali Ansari" userId="11c0cc36-865d-43ae-92a7-71594fd6149a" providerId="ADAL" clId="{4E4FE9EC-B603-48FD-881F-84C543460340}" dt="2021-03-17T18:23:21.584" v="206" actId="20577"/>
        <pc:sldMkLst>
          <pc:docMk/>
          <pc:sldMk cId="3824094752" sldId="264"/>
        </pc:sldMkLst>
        <pc:spChg chg="mod">
          <ac:chgData name="Rahil Wajidali Ansari" userId="11c0cc36-865d-43ae-92a7-71594fd6149a" providerId="ADAL" clId="{4E4FE9EC-B603-48FD-881F-84C543460340}" dt="2021-03-17T18:23:21.584" v="206" actId="20577"/>
          <ac:spMkLst>
            <pc:docMk/>
            <pc:sldMk cId="3824094752" sldId="264"/>
            <ac:spMk id="2" creationId="{B787586E-FC71-4C0A-9D71-3CF0427819C3}"/>
          </ac:spMkLst>
        </pc:spChg>
      </pc:sldChg>
      <pc:sldChg chg="modSp add mod">
        <pc:chgData name="Rahil Wajidali Ansari" userId="11c0cc36-865d-43ae-92a7-71594fd6149a" providerId="ADAL" clId="{4E4FE9EC-B603-48FD-881F-84C543460340}" dt="2021-03-17T18:23:30.356" v="213" actId="20577"/>
        <pc:sldMkLst>
          <pc:docMk/>
          <pc:sldMk cId="1170066862" sldId="265"/>
        </pc:sldMkLst>
        <pc:spChg chg="mod">
          <ac:chgData name="Rahil Wajidali Ansari" userId="11c0cc36-865d-43ae-92a7-71594fd6149a" providerId="ADAL" clId="{4E4FE9EC-B603-48FD-881F-84C543460340}" dt="2021-03-17T18:23:30.356" v="213" actId="20577"/>
          <ac:spMkLst>
            <pc:docMk/>
            <pc:sldMk cId="1170066862" sldId="265"/>
            <ac:spMk id="2" creationId="{B787586E-FC71-4C0A-9D71-3CF0427819C3}"/>
          </ac:spMkLst>
        </pc:spChg>
      </pc:sldChg>
      <pc:sldChg chg="del">
        <pc:chgData name="Rahil Wajidali Ansari" userId="11c0cc36-865d-43ae-92a7-71594fd6149a" providerId="ADAL" clId="{4E4FE9EC-B603-48FD-881F-84C543460340}" dt="2021-03-17T18:21:02.493" v="147" actId="47"/>
        <pc:sldMkLst>
          <pc:docMk/>
          <pc:sldMk cId="2974886959" sldId="265"/>
        </pc:sldMkLst>
      </pc:sldChg>
      <pc:sldChg chg="modSp add mod">
        <pc:chgData name="Rahil Wajidali Ansari" userId="11c0cc36-865d-43ae-92a7-71594fd6149a" providerId="ADAL" clId="{4E4FE9EC-B603-48FD-881F-84C543460340}" dt="2021-03-17T18:25:18.924" v="313" actId="20577"/>
        <pc:sldMkLst>
          <pc:docMk/>
          <pc:sldMk cId="1730016222" sldId="266"/>
        </pc:sldMkLst>
        <pc:spChg chg="mod">
          <ac:chgData name="Rahil Wajidali Ansari" userId="11c0cc36-865d-43ae-92a7-71594fd6149a" providerId="ADAL" clId="{4E4FE9EC-B603-48FD-881F-84C543460340}" dt="2021-03-17T18:23:40.903" v="223" actId="20577"/>
          <ac:spMkLst>
            <pc:docMk/>
            <pc:sldMk cId="1730016222" sldId="266"/>
            <ac:spMk id="2" creationId="{B787586E-FC71-4C0A-9D71-3CF0427819C3}"/>
          </ac:spMkLst>
        </pc:spChg>
        <pc:spChg chg="mod">
          <ac:chgData name="Rahil Wajidali Ansari" userId="11c0cc36-865d-43ae-92a7-71594fd6149a" providerId="ADAL" clId="{4E4FE9EC-B603-48FD-881F-84C543460340}" dt="2021-03-17T18:25:18.924" v="313" actId="20577"/>
          <ac:spMkLst>
            <pc:docMk/>
            <pc:sldMk cId="1730016222" sldId="266"/>
            <ac:spMk id="3" creationId="{F95EAA1B-F816-4ADF-8A48-DB977F1C2489}"/>
          </ac:spMkLst>
        </pc:spChg>
      </pc:sldChg>
      <pc:sldChg chg="del">
        <pc:chgData name="Rahil Wajidali Ansari" userId="11c0cc36-865d-43ae-92a7-71594fd6149a" providerId="ADAL" clId="{4E4FE9EC-B603-48FD-881F-84C543460340}" dt="2021-03-17T18:21:17.266" v="151" actId="47"/>
        <pc:sldMkLst>
          <pc:docMk/>
          <pc:sldMk cId="3971020057" sldId="266"/>
        </pc:sldMkLst>
      </pc:sldChg>
      <pc:sldChg chg="modSp add del mod">
        <pc:chgData name="Rahil Wajidali Ansari" userId="11c0cc36-865d-43ae-92a7-71594fd6149a" providerId="ADAL" clId="{4E4FE9EC-B603-48FD-881F-84C543460340}" dt="2021-03-17T18:22:44.972" v="186" actId="47"/>
        <pc:sldMkLst>
          <pc:docMk/>
          <pc:sldMk cId="231952141" sldId="267"/>
        </pc:sldMkLst>
        <pc:spChg chg="mod">
          <ac:chgData name="Rahil Wajidali Ansari" userId="11c0cc36-865d-43ae-92a7-71594fd6149a" providerId="ADAL" clId="{4E4FE9EC-B603-48FD-881F-84C543460340}" dt="2021-03-17T18:21:39.485" v="177" actId="20577"/>
          <ac:spMkLst>
            <pc:docMk/>
            <pc:sldMk cId="231952141" sldId="267"/>
            <ac:spMk id="2" creationId="{FC1706A9-39B7-4C59-A47A-ECCDC1FD572B}"/>
          </ac:spMkLst>
        </pc:spChg>
      </pc:sldChg>
      <pc:sldChg chg="modSp add mod">
        <pc:chgData name="Rahil Wajidali Ansari" userId="11c0cc36-865d-43ae-92a7-71594fd6149a" providerId="ADAL" clId="{4E4FE9EC-B603-48FD-881F-84C543460340}" dt="2021-03-17T18:24:40.669" v="267" actId="20577"/>
        <pc:sldMkLst>
          <pc:docMk/>
          <pc:sldMk cId="1390227996" sldId="267"/>
        </pc:sldMkLst>
        <pc:spChg chg="mod">
          <ac:chgData name="Rahil Wajidali Ansari" userId="11c0cc36-865d-43ae-92a7-71594fd6149a" providerId="ADAL" clId="{4E4FE9EC-B603-48FD-881F-84C543460340}" dt="2021-03-17T18:24:40.669" v="267" actId="20577"/>
          <ac:spMkLst>
            <pc:docMk/>
            <pc:sldMk cId="1390227996" sldId="267"/>
            <ac:spMk id="2" creationId="{FC1706A9-39B7-4C59-A47A-ECCDC1FD572B}"/>
          </ac:spMkLst>
        </pc:spChg>
      </pc:sldChg>
      <pc:sldChg chg="add del">
        <pc:chgData name="Rahil Wajidali Ansari" userId="11c0cc36-865d-43ae-92a7-71594fd6149a" providerId="ADAL" clId="{4E4FE9EC-B603-48FD-881F-84C543460340}" dt="2021-03-17T18:21:43.062" v="178" actId="47"/>
        <pc:sldMkLst>
          <pc:docMk/>
          <pc:sldMk cId="697269741" sldId="268"/>
        </pc:sldMkLst>
      </pc:sldChg>
      <pc:sldChg chg="modSp add del mod">
        <pc:chgData name="Rahil Wajidali Ansari" userId="11c0cc36-865d-43ae-92a7-71594fd6149a" providerId="ADAL" clId="{4E4FE9EC-B603-48FD-881F-84C543460340}" dt="2021-03-17T18:22:44.972" v="186" actId="47"/>
        <pc:sldMkLst>
          <pc:docMk/>
          <pc:sldMk cId="2539024067" sldId="268"/>
        </pc:sldMkLst>
        <pc:spChg chg="mod">
          <ac:chgData name="Rahil Wajidali Ansari" userId="11c0cc36-865d-43ae-92a7-71594fd6149a" providerId="ADAL" clId="{4E4FE9EC-B603-48FD-881F-84C543460340}" dt="2021-03-17T18:22:19.907" v="182" actId="20577"/>
          <ac:spMkLst>
            <pc:docMk/>
            <pc:sldMk cId="2539024067" sldId="268"/>
            <ac:spMk id="2" creationId="{FC1706A9-39B7-4C59-A47A-ECCDC1FD572B}"/>
          </ac:spMkLst>
        </pc:spChg>
      </pc:sldChg>
      <pc:sldChg chg="modSp add mod">
        <pc:chgData name="Rahil Wajidali Ansari" userId="11c0cc36-865d-43ae-92a7-71594fd6149a" providerId="ADAL" clId="{4E4FE9EC-B603-48FD-881F-84C543460340}" dt="2021-03-17T18:24:52.168" v="275" actId="20577"/>
        <pc:sldMkLst>
          <pc:docMk/>
          <pc:sldMk cId="3689431071" sldId="268"/>
        </pc:sldMkLst>
        <pc:spChg chg="mod">
          <ac:chgData name="Rahil Wajidali Ansari" userId="11c0cc36-865d-43ae-92a7-71594fd6149a" providerId="ADAL" clId="{4E4FE9EC-B603-48FD-881F-84C543460340}" dt="2021-03-17T18:24:52.168" v="275" actId="20577"/>
          <ac:spMkLst>
            <pc:docMk/>
            <pc:sldMk cId="3689431071" sldId="268"/>
            <ac:spMk id="2" creationId="{FC1706A9-39B7-4C59-A47A-ECCDC1FD572B}"/>
          </ac:spMkLst>
        </pc:spChg>
      </pc:sldChg>
      <pc:sldChg chg="add del">
        <pc:chgData name="Rahil Wajidali Ansari" userId="11c0cc36-865d-43ae-92a7-71594fd6149a" providerId="ADAL" clId="{4E4FE9EC-B603-48FD-881F-84C543460340}" dt="2021-03-17T18:22:44.972" v="186" actId="47"/>
        <pc:sldMkLst>
          <pc:docMk/>
          <pc:sldMk cId="765327327" sldId="269"/>
        </pc:sldMkLst>
      </pc:sldChg>
      <pc:sldChg chg="add del">
        <pc:chgData name="Rahil Wajidali Ansari" userId="11c0cc36-865d-43ae-92a7-71594fd6149a" providerId="ADAL" clId="{4E4FE9EC-B603-48FD-881F-84C543460340}" dt="2021-03-17T18:22:01.335" v="179" actId="47"/>
        <pc:sldMkLst>
          <pc:docMk/>
          <pc:sldMk cId="1341363839" sldId="269"/>
        </pc:sldMkLst>
      </pc:sldChg>
      <pc:sldChg chg="modSp add mod">
        <pc:chgData name="Rahil Wajidali Ansari" userId="11c0cc36-865d-43ae-92a7-71594fd6149a" providerId="ADAL" clId="{4E4FE9EC-B603-48FD-881F-84C543460340}" dt="2021-03-17T18:25:06.316" v="283" actId="20577"/>
        <pc:sldMkLst>
          <pc:docMk/>
          <pc:sldMk cId="3661072098" sldId="269"/>
        </pc:sldMkLst>
        <pc:spChg chg="mod">
          <ac:chgData name="Rahil Wajidali Ansari" userId="11c0cc36-865d-43ae-92a7-71594fd6149a" providerId="ADAL" clId="{4E4FE9EC-B603-48FD-881F-84C543460340}" dt="2021-03-17T18:25:06.316" v="283" actId="20577"/>
          <ac:spMkLst>
            <pc:docMk/>
            <pc:sldMk cId="3661072098" sldId="269"/>
            <ac:spMk id="2" creationId="{FC1706A9-39B7-4C59-A47A-ECCDC1FD572B}"/>
          </ac:spMkLst>
        </pc:spChg>
      </pc:sldChg>
      <pc:sldChg chg="add del">
        <pc:chgData name="Rahil Wajidali Ansari" userId="11c0cc36-865d-43ae-92a7-71594fd6149a" providerId="ADAL" clId="{4E4FE9EC-B603-48FD-881F-84C543460340}" dt="2021-03-17T18:22:44.972" v="186" actId="47"/>
        <pc:sldMkLst>
          <pc:docMk/>
          <pc:sldMk cId="38371665" sldId="270"/>
        </pc:sldMkLst>
      </pc:sldChg>
      <pc:sldChg chg="add del">
        <pc:chgData name="Rahil Wajidali Ansari" userId="11c0cc36-865d-43ae-92a7-71594fd6149a" providerId="ADAL" clId="{4E4FE9EC-B603-48FD-881F-84C543460340}" dt="2021-03-17T18:22:01.335" v="179" actId="47"/>
        <pc:sldMkLst>
          <pc:docMk/>
          <pc:sldMk cId="2817679908" sldId="270"/>
        </pc:sldMkLst>
      </pc:sldChg>
      <pc:sldChg chg="add del">
        <pc:chgData name="Rahil Wajidali Ansari" userId="11c0cc36-865d-43ae-92a7-71594fd6149a" providerId="ADAL" clId="{4E4FE9EC-B603-48FD-881F-84C543460340}" dt="2021-03-17T18:22:44.972" v="186" actId="47"/>
        <pc:sldMkLst>
          <pc:docMk/>
          <pc:sldMk cId="638787532" sldId="271"/>
        </pc:sldMkLst>
      </pc:sldChg>
      <pc:sldChg chg="add del">
        <pc:chgData name="Rahil Wajidali Ansari" userId="11c0cc36-865d-43ae-92a7-71594fd6149a" providerId="ADAL" clId="{4E4FE9EC-B603-48FD-881F-84C543460340}" dt="2021-03-17T18:22:01.335" v="179" actId="47"/>
        <pc:sldMkLst>
          <pc:docMk/>
          <pc:sldMk cId="1633749502" sldId="271"/>
        </pc:sldMkLst>
      </pc:sldChg>
      <pc:sldChg chg="add del">
        <pc:chgData name="Rahil Wajidali Ansari" userId="11c0cc36-865d-43ae-92a7-71594fd6149a" providerId="ADAL" clId="{4E4FE9EC-B603-48FD-881F-84C543460340}" dt="2021-03-17T18:22:01.335" v="179" actId="47"/>
        <pc:sldMkLst>
          <pc:docMk/>
          <pc:sldMk cId="1583421834" sldId="272"/>
        </pc:sldMkLst>
      </pc:sldChg>
      <pc:sldChg chg="add del">
        <pc:chgData name="Rahil Wajidali Ansari" userId="11c0cc36-865d-43ae-92a7-71594fd6149a" providerId="ADAL" clId="{4E4FE9EC-B603-48FD-881F-84C543460340}" dt="2021-03-17T18:22:44.972" v="186" actId="47"/>
        <pc:sldMkLst>
          <pc:docMk/>
          <pc:sldMk cId="3417533786" sldId="272"/>
        </pc:sldMkLst>
      </pc:sldChg>
      <pc:sldChg chg="add del">
        <pc:chgData name="Rahil Wajidali Ansari" userId="11c0cc36-865d-43ae-92a7-71594fd6149a" providerId="ADAL" clId="{4E4FE9EC-B603-48FD-881F-84C543460340}" dt="2021-03-17T18:22:44.972" v="186" actId="47"/>
        <pc:sldMkLst>
          <pc:docMk/>
          <pc:sldMk cId="65206421" sldId="273"/>
        </pc:sldMkLst>
      </pc:sldChg>
      <pc:sldChg chg="add del">
        <pc:chgData name="Rahil Wajidali Ansari" userId="11c0cc36-865d-43ae-92a7-71594fd6149a" providerId="ADAL" clId="{4E4FE9EC-B603-48FD-881F-84C543460340}" dt="2021-03-17T18:22:44.972" v="186" actId="47"/>
        <pc:sldMkLst>
          <pc:docMk/>
          <pc:sldMk cId="143011474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0B230-1986-44F9-97B9-C896C023D73A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BF07-ABF0-4E46-9052-C498C2E62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22FB-213E-4B80-B492-BFA6BC8FE785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B34-11A9-40E7-A9DD-0C1FD1FE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9E1F-FC23-4C76-90FE-D0893C854A5D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B34-11A9-40E7-A9DD-0C1FD1FE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9316-4C03-48E8-9E3B-E2A205A848F5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B34-11A9-40E7-A9DD-0C1FD1FE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899-EDA5-455F-AC1D-FF1D7C5FC3AB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B34-11A9-40E7-A9DD-0C1FD1FE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2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9F0D-64AB-4665-82C5-28CD39EDF8FC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B34-11A9-40E7-A9DD-0C1FD1FE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CB8B-7042-4DEE-AF73-A24AB0C9468A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B34-11A9-40E7-A9DD-0C1FD1FE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E7EF-6A97-4BA6-8792-2FCCD5EDA743}" type="datetime1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B34-11A9-40E7-A9DD-0C1FD1FE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80F3-5B5F-4F30-82F1-C2D56383FA33}" type="datetime1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B34-11A9-40E7-A9DD-0C1FD1FE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ED2D-9ECA-4158-8217-B52E5396986D}" type="datetime1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B34-11A9-40E7-A9DD-0C1FD1FE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244C-183F-4739-8F10-B1A19819D9E3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B34-11A9-40E7-A9DD-0C1FD1FE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081DA-A4C3-4FFA-A0C6-7CC36A2D1AA3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47B34-11A9-40E7-A9DD-0C1FD1FE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F268-81E2-4CF8-949C-10121C9D76E5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7B34-11A9-40E7-A9DD-0C1FD1FE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4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6A8E37-D015-4143-92AC-19D8A0936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580" y="4455620"/>
            <a:ext cx="2070852" cy="1915683"/>
          </a:xfrm>
        </p:spPr>
        <p:txBody>
          <a:bodyPr>
            <a:noAutofit/>
          </a:bodyPr>
          <a:lstStyle/>
          <a:p>
            <a:pPr algn="l"/>
            <a:r>
              <a:rPr lang="en-US" sz="1400" b="1" u="sng" dirty="0"/>
              <a:t>Group members</a:t>
            </a:r>
            <a:r>
              <a:rPr lang="en-US" sz="1400" dirty="0"/>
              <a:t>:</a:t>
            </a:r>
          </a:p>
          <a:p>
            <a:pPr algn="l"/>
            <a:r>
              <a:rPr lang="en-US" sz="1400" dirty="0"/>
              <a:t>Rahil Ansari</a:t>
            </a:r>
          </a:p>
          <a:p>
            <a:pPr algn="l"/>
            <a:r>
              <a:rPr lang="en-US" sz="1400" dirty="0"/>
              <a:t>Parth Shah</a:t>
            </a:r>
          </a:p>
          <a:p>
            <a:pPr algn="l"/>
            <a:r>
              <a:rPr lang="en-US" sz="1400" dirty="0"/>
              <a:t>Arvind Neelkantan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96" y="869493"/>
            <a:ext cx="5176684" cy="2911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646C7-2E85-4C52-B186-2F15DF026155}"/>
              </a:ext>
            </a:extLst>
          </p:cNvPr>
          <p:cNvSpPr txBox="1"/>
          <p:nvPr/>
        </p:nvSpPr>
        <p:spPr>
          <a:xfrm>
            <a:off x="417250" y="1879160"/>
            <a:ext cx="550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NETFLIX CONTENT ANALYSIS: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Visualization Project Milestone - 3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3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B539-D7A2-453D-8578-AED38313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Most Popular Movies/TV Shows on Netflix Worldwide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CFC5C-04F2-4C39-A64C-996F6491A4C0}"/>
              </a:ext>
            </a:extLst>
          </p:cNvPr>
          <p:cNvSpPr txBox="1"/>
          <p:nvPr/>
        </p:nvSpPr>
        <p:spPr>
          <a:xfrm>
            <a:off x="1171852" y="1690688"/>
            <a:ext cx="40837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5 Movies on Netflix:</a:t>
            </a:r>
          </a:p>
          <a:p>
            <a:endParaRPr lang="en-US" b="1" dirty="0"/>
          </a:p>
          <a:p>
            <a:pPr marL="342900" indent="-342900" algn="l">
              <a:buFont typeface="+mj-lt"/>
              <a:buAutoNum type="arabicPeriod"/>
            </a:pPr>
            <a:r>
              <a:rPr lang="en-US" sz="1600" i="0" dirty="0">
                <a:solidFill>
                  <a:srgbClr val="0070C0"/>
                </a:solidFill>
                <a:effectLst/>
              </a:rPr>
              <a:t>Murder Mystery – 83 million views.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70C0"/>
                </a:solidFill>
                <a:effectLst/>
              </a:rPr>
              <a:t>The Old Guard – 78 million views.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70C0"/>
                </a:solidFill>
                <a:effectLst/>
              </a:rPr>
              <a:t>Enola Holmes – 76 million views.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70C0"/>
                </a:solidFill>
                <a:effectLst/>
              </a:rPr>
              <a:t>Project Power – 75 million views.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70C0"/>
                </a:solidFill>
                <a:effectLst/>
              </a:rPr>
              <a:t>The Kissing Booth 2 — 66 million views.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i="0" dirty="0">
                <a:solidFill>
                  <a:srgbClr val="0070C0"/>
                </a:solidFill>
                <a:effectLst/>
              </a:rPr>
              <a:t>The Irishman — 64 million views.</a:t>
            </a:r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6D919-585E-46B1-9C44-8741A745E6D1}"/>
              </a:ext>
            </a:extLst>
          </p:cNvPr>
          <p:cNvSpPr txBox="1"/>
          <p:nvPr/>
        </p:nvSpPr>
        <p:spPr>
          <a:xfrm>
            <a:off x="1171852" y="3936205"/>
            <a:ext cx="40837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Top 5 TV shows on Netflix:</a:t>
            </a:r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70C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</a:rPr>
              <a:t>The Witcher - 76 million.</a:t>
            </a:r>
          </a:p>
          <a:p>
            <a:pPr algn="l">
              <a:buFont typeface="+mj-lt"/>
              <a:buAutoNum type="arabicPeriod"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</a:rPr>
              <a:t>Lupin - 70 million.</a:t>
            </a:r>
          </a:p>
          <a:p>
            <a:pPr algn="l">
              <a:buFont typeface="+mj-lt"/>
              <a:buAutoNum type="arabicPeriod"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</a:rPr>
              <a:t>Money Heist - Season 4: 65 million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0070C0"/>
                </a:solidFill>
                <a:effectLst/>
              </a:rPr>
              <a:t> Stranger Things Season 3: 64 million</a:t>
            </a:r>
          </a:p>
          <a:p>
            <a:pPr algn="l">
              <a:buFont typeface="+mj-lt"/>
              <a:buAutoNum type="arabicPeriod"/>
            </a:pP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b="0" i="0" dirty="0">
                <a:solidFill>
                  <a:srgbClr val="0070C0"/>
                </a:solidFill>
                <a:effectLst/>
              </a:rPr>
              <a:t>Tiger King - 64 million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7C896-F634-4020-B96A-661C011ED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69" y="1368811"/>
            <a:ext cx="2956263" cy="545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6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586E-FC71-4C0A-9D71-3CF04278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AA1B-F816-4ADF-8A48-DB977F1C2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Netflix rose in popularity in the year 2015 and has grown exponentially since.</a:t>
            </a:r>
          </a:p>
          <a:p>
            <a:r>
              <a:rPr lang="en-US" sz="2000" dirty="0"/>
              <a:t>Netflix usually releases their content in December &amp; January.</a:t>
            </a:r>
          </a:p>
          <a:p>
            <a:r>
              <a:rPr lang="en-US" sz="2000" dirty="0"/>
              <a:t>Most of the content available on Netflix is Meant for Mature Audiences.</a:t>
            </a:r>
          </a:p>
          <a:p>
            <a:r>
              <a:rPr lang="en-US" sz="2000" dirty="0"/>
              <a:t>The Covid – 19 pandemic has affected the release of content on the platform.</a:t>
            </a:r>
          </a:p>
          <a:p>
            <a:r>
              <a:rPr lang="en-US" sz="2000" dirty="0"/>
              <a:t>As of today, Netflix is the most popular streaming service in the World.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001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ECD18-DEA2-46B0-A16C-F96C1C54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07" y="853217"/>
            <a:ext cx="9289585" cy="51515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5711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0A0A-31CD-46DD-BD04-FB0359A6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208"/>
            <a:ext cx="9404723" cy="668159"/>
          </a:xfrm>
        </p:spPr>
        <p:txBody>
          <a:bodyPr>
            <a:no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E788-5CCC-4D33-9DFD-3A9B2FDB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 and TV Shows streamed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since the year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2007 to Jan 2021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Attributes – Titles, Cast, Country, Director, Release year, etc.</a:t>
            </a:r>
          </a:p>
          <a:p>
            <a:r>
              <a:rPr lang="en-US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Analysis: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Growth of Content over the years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</a:rPr>
              <a:t>The number of titles produced in each country that Netflix is present in</a:t>
            </a:r>
            <a:endParaRPr lang="en-US" sz="18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Content Releases Per Month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Most Popular Genres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Top Content Ratings Available on Netflix  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6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2240DD-5DC8-48ED-8B07-07B0C3979E26}"/>
              </a:ext>
            </a:extLst>
          </p:cNvPr>
          <p:cNvSpPr txBox="1"/>
          <p:nvPr/>
        </p:nvSpPr>
        <p:spPr>
          <a:xfrm>
            <a:off x="9241654" y="506027"/>
            <a:ext cx="2769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Focus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Content Added on Netflix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Overall Movies/Tv Shows added on Netflix country wise (Top 10)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3EAAA3-691B-4004-B22F-1BA1BB14B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5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EFDC-C3D4-4D25-9C38-E2B148C1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the Content Dashboard Tells Us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065E-8523-49AC-B14B-AC9E8901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Number of movies and tv shows added to Netflix yearly from 2007 to 2020.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Movies – </a:t>
            </a:r>
            <a:r>
              <a:rPr lang="en-US" sz="1800" b="1" u="sng" dirty="0">
                <a:solidFill>
                  <a:srgbClr val="0070C0"/>
                </a:solidFill>
              </a:rPr>
              <a:t>69 %</a:t>
            </a:r>
            <a:r>
              <a:rPr lang="en-US" sz="1800" b="1" dirty="0">
                <a:solidFill>
                  <a:srgbClr val="0070C0"/>
                </a:solidFill>
              </a:rPr>
              <a:t>, Tv Shows – </a:t>
            </a:r>
            <a:r>
              <a:rPr lang="en-US" sz="1800" b="1" u="sng" dirty="0">
                <a:solidFill>
                  <a:srgbClr val="0070C0"/>
                </a:solidFill>
              </a:rPr>
              <a:t>31 % </a:t>
            </a:r>
            <a:r>
              <a:rPr lang="en-US" sz="1800" dirty="0"/>
              <a:t>out of the entire library</a:t>
            </a:r>
            <a:endParaRPr lang="en-US" sz="1800" b="1" u="sng" dirty="0">
              <a:solidFill>
                <a:srgbClr val="0070C0"/>
              </a:solidFill>
            </a:endParaRPr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rgbClr val="0070C0"/>
                </a:solidFill>
              </a:rPr>
              <a:t>year 2015 </a:t>
            </a:r>
            <a:r>
              <a:rPr lang="en-US" sz="1800" dirty="0"/>
              <a:t>saw a </a:t>
            </a:r>
            <a:r>
              <a:rPr lang="en-US" sz="1800" b="1" dirty="0">
                <a:solidFill>
                  <a:srgbClr val="0070C0"/>
                </a:solidFill>
              </a:rPr>
              <a:t>considerable rise </a:t>
            </a:r>
            <a:r>
              <a:rPr lang="en-US" sz="1800" dirty="0"/>
              <a:t>in the number of movies and tv shows added. 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Thereafter, the yearly addition</a:t>
            </a:r>
            <a:r>
              <a:rPr lang="en-US" sz="1800" dirty="0"/>
              <a:t> of new movies and tv shows to the Netflix library saw an </a:t>
            </a:r>
            <a:r>
              <a:rPr lang="en-US" sz="1800" b="1" dirty="0">
                <a:solidFill>
                  <a:srgbClr val="0070C0"/>
                </a:solidFill>
              </a:rPr>
              <a:t>exponential growth</a:t>
            </a:r>
            <a:r>
              <a:rPr lang="en-US" sz="1800" dirty="0"/>
              <a:t>.</a:t>
            </a:r>
          </a:p>
          <a:p>
            <a:r>
              <a:rPr lang="en-US" sz="1800" dirty="0"/>
              <a:t>We see a </a:t>
            </a:r>
            <a:r>
              <a:rPr lang="en-US" sz="1800" b="1" dirty="0">
                <a:solidFill>
                  <a:srgbClr val="0070C0"/>
                </a:solidFill>
              </a:rPr>
              <a:t>slight decrease </a:t>
            </a:r>
            <a:r>
              <a:rPr lang="en-US" sz="1800" dirty="0"/>
              <a:t>in the trend in </a:t>
            </a:r>
            <a:r>
              <a:rPr lang="en-US" sz="1800" b="1" dirty="0">
                <a:solidFill>
                  <a:srgbClr val="0070C0"/>
                </a:solidFill>
              </a:rPr>
              <a:t>2020.</a:t>
            </a:r>
            <a:r>
              <a:rPr lang="en-US" sz="1800" dirty="0"/>
              <a:t> This was because of the </a:t>
            </a:r>
            <a:r>
              <a:rPr lang="en-US" sz="1800" b="1" dirty="0">
                <a:solidFill>
                  <a:srgbClr val="0070C0"/>
                </a:solidFill>
              </a:rPr>
              <a:t>Covid-19 Pandemic.</a:t>
            </a:r>
          </a:p>
          <a:p>
            <a:r>
              <a:rPr lang="en-US" sz="1800" dirty="0"/>
              <a:t>The </a:t>
            </a:r>
            <a:r>
              <a:rPr lang="en-US" sz="1800" b="1" dirty="0">
                <a:solidFill>
                  <a:srgbClr val="0070C0"/>
                </a:solidFill>
              </a:rPr>
              <a:t>largest producer </a:t>
            </a:r>
            <a:r>
              <a:rPr lang="en-US" sz="1800" dirty="0"/>
              <a:t>of content is the </a:t>
            </a:r>
            <a:r>
              <a:rPr lang="en-US" sz="1800" b="1" dirty="0">
                <a:solidFill>
                  <a:srgbClr val="0070C0"/>
                </a:solidFill>
              </a:rPr>
              <a:t>USA</a:t>
            </a:r>
            <a:r>
              <a:rPr lang="en-US" sz="1800" dirty="0"/>
              <a:t>, followed by </a:t>
            </a:r>
            <a:r>
              <a:rPr lang="en-US" sz="1800" b="1" dirty="0">
                <a:solidFill>
                  <a:srgbClr val="0070C0"/>
                </a:solidFill>
              </a:rPr>
              <a:t>India</a:t>
            </a:r>
            <a:r>
              <a:rPr lang="en-US" sz="1800" dirty="0"/>
              <a:t>.</a:t>
            </a:r>
          </a:p>
          <a:p>
            <a:r>
              <a:rPr lang="en-US" sz="1800" dirty="0"/>
              <a:t>Netflix needs to adapt to the new norm that Covid Pandemic has brought. </a:t>
            </a:r>
          </a:p>
          <a:p>
            <a:r>
              <a:rPr lang="en-US" sz="1800" dirty="0"/>
              <a:t>They need to produce more content in high return area.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98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961F46-A4B3-4EDE-A422-A513F4474936}"/>
              </a:ext>
            </a:extLst>
          </p:cNvPr>
          <p:cNvSpPr txBox="1"/>
          <p:nvPr/>
        </p:nvSpPr>
        <p:spPr>
          <a:xfrm>
            <a:off x="8753383" y="674703"/>
            <a:ext cx="3151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Content added in the year 2020, Country 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Content Released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2E1F23-E72B-47DF-9094-7D7B5230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6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61BF-3F0E-4B00-8BE6-C550EED0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Understanding and Recommendations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D6E0-A1A8-4AD1-935B-E77C759E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2511" cy="4351338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</a:rPr>
              <a:t>Map chart </a:t>
            </a:r>
            <a:r>
              <a:rPr lang="en-US" sz="1800" dirty="0"/>
              <a:t>shows us the content added to </a:t>
            </a:r>
            <a:r>
              <a:rPr lang="en-US" sz="1800" dirty="0">
                <a:solidFill>
                  <a:srgbClr val="0070C0"/>
                </a:solidFill>
              </a:rPr>
              <a:t>Netflix in 2020</a:t>
            </a:r>
            <a:r>
              <a:rPr lang="en-US" sz="1800" dirty="0"/>
              <a:t>.</a:t>
            </a:r>
          </a:p>
          <a:p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</a:rPr>
              <a:t>Line graph </a:t>
            </a:r>
            <a:r>
              <a:rPr lang="en-US" sz="1800" dirty="0"/>
              <a:t>shows us the number of </a:t>
            </a:r>
            <a:r>
              <a:rPr lang="en-US" sz="1800" dirty="0">
                <a:solidFill>
                  <a:srgbClr val="0070C0"/>
                </a:solidFill>
              </a:rPr>
              <a:t>Titles added every month.</a:t>
            </a:r>
          </a:p>
          <a:p>
            <a:r>
              <a:rPr lang="en-US" sz="1800" dirty="0"/>
              <a:t>US, India, UK and Canada are largest consumers. hence, Netflix need to increase the speed of content addition in these countries</a:t>
            </a:r>
          </a:p>
          <a:p>
            <a:r>
              <a:rPr lang="en-US" sz="1800" dirty="0"/>
              <a:t>Looking at the Line graph we can say that  </a:t>
            </a:r>
            <a:r>
              <a:rPr lang="en-US" sz="1800" dirty="0">
                <a:solidFill>
                  <a:srgbClr val="0070C0"/>
                </a:solidFill>
              </a:rPr>
              <a:t>most of the content </a:t>
            </a:r>
            <a:r>
              <a:rPr lang="en-US" sz="1800" dirty="0"/>
              <a:t>is added in </a:t>
            </a:r>
            <a:r>
              <a:rPr lang="en-US" sz="1800" dirty="0">
                <a:solidFill>
                  <a:srgbClr val="0070C0"/>
                </a:solidFill>
              </a:rPr>
              <a:t>December &amp; January</a:t>
            </a:r>
            <a:r>
              <a:rPr lang="en-US" sz="1800" dirty="0"/>
              <a:t>, which is the </a:t>
            </a:r>
            <a:r>
              <a:rPr lang="en-US" sz="1800" dirty="0">
                <a:solidFill>
                  <a:srgbClr val="0070C0"/>
                </a:solidFill>
              </a:rPr>
              <a:t>holiday season.</a:t>
            </a:r>
          </a:p>
          <a:p>
            <a:r>
              <a:rPr lang="en-US" sz="1800" dirty="0"/>
              <a:t>Moreover, </a:t>
            </a:r>
            <a:r>
              <a:rPr lang="en-US" sz="1800" dirty="0">
                <a:solidFill>
                  <a:srgbClr val="0070C0"/>
                </a:solidFill>
              </a:rPr>
              <a:t>February</a:t>
            </a:r>
            <a:r>
              <a:rPr lang="en-US" sz="1800" dirty="0"/>
              <a:t> is the month with the </a:t>
            </a:r>
            <a:r>
              <a:rPr lang="en-US" sz="1800" dirty="0">
                <a:solidFill>
                  <a:srgbClr val="0070C0"/>
                </a:solidFill>
              </a:rPr>
              <a:t>least content</a:t>
            </a:r>
            <a:r>
              <a:rPr lang="en-US" sz="1800" dirty="0"/>
              <a:t>.</a:t>
            </a:r>
          </a:p>
          <a:p>
            <a:r>
              <a:rPr lang="en-US" sz="1800" dirty="0"/>
              <a:t>So, in addition to adding content in the Holiday season, Netflix should also consider adding more content in the </a:t>
            </a:r>
            <a:r>
              <a:rPr lang="en-US" sz="1800" dirty="0">
                <a:solidFill>
                  <a:srgbClr val="0070C0"/>
                </a:solidFill>
              </a:rPr>
              <a:t>summer</a:t>
            </a:r>
            <a:r>
              <a:rPr lang="en-US" sz="1800" dirty="0"/>
              <a:t> this </a:t>
            </a:r>
            <a:r>
              <a:rPr lang="en-US" sz="1800" dirty="0">
                <a:solidFill>
                  <a:srgbClr val="0070C0"/>
                </a:solidFill>
              </a:rPr>
              <a:t>year (2021) </a:t>
            </a:r>
            <a:r>
              <a:rPr lang="en-US" sz="1800" dirty="0"/>
              <a:t>as most people will be in their homes due to </a:t>
            </a:r>
            <a:r>
              <a:rPr lang="en-US" sz="1800" dirty="0">
                <a:solidFill>
                  <a:srgbClr val="0070C0"/>
                </a:solidFill>
              </a:rPr>
              <a:t>Covid – 19.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22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EC277C-AB46-47BA-A98D-5B79EB37ACE3}"/>
              </a:ext>
            </a:extLst>
          </p:cNvPr>
          <p:cNvSpPr txBox="1"/>
          <p:nvPr/>
        </p:nvSpPr>
        <p:spPr>
          <a:xfrm>
            <a:off x="7474998" y="680145"/>
            <a:ext cx="4065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 5 Genres:</a:t>
            </a:r>
          </a:p>
          <a:p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</a:rPr>
              <a:t>International Movies/Tv Shows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</a:rPr>
              <a:t>Dramas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</a:rPr>
              <a:t>Comedies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</a:rPr>
              <a:t>Action &amp; Adventure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</a:rPr>
              <a:t>Children &amp; Family Movies</a:t>
            </a:r>
            <a:endParaRPr lang="en-IN" sz="1600" b="1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9D141-0BA0-4D3B-9265-0C361082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1" y="680145"/>
            <a:ext cx="6825359" cy="549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2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7" y="855621"/>
            <a:ext cx="7503103" cy="514675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7DC13B-4001-46D6-8BD5-A813CE5F9DDA}"/>
              </a:ext>
            </a:extLst>
          </p:cNvPr>
          <p:cNvSpPr txBox="1"/>
          <p:nvPr/>
        </p:nvSpPr>
        <p:spPr>
          <a:xfrm>
            <a:off x="8158579" y="1083076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Content Ratings available on Netflix: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TV-MA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TV-14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TV-PG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PG-13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55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Understanding and Recommendations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Tree Map shows us the prevailing ratings of the movies and TV shows available.</a:t>
            </a:r>
          </a:p>
          <a:p>
            <a:r>
              <a:rPr lang="en-US" sz="1800" dirty="0"/>
              <a:t>Most of the </a:t>
            </a:r>
            <a:r>
              <a:rPr lang="en-US" sz="1800" dirty="0">
                <a:solidFill>
                  <a:srgbClr val="0070C0"/>
                </a:solidFill>
              </a:rPr>
              <a:t>content available </a:t>
            </a:r>
            <a:r>
              <a:rPr lang="en-US" sz="1800" dirty="0"/>
              <a:t>on Netflix is meant for </a:t>
            </a:r>
            <a:r>
              <a:rPr lang="en-US" sz="1800" dirty="0">
                <a:solidFill>
                  <a:srgbClr val="0070C0"/>
                </a:solidFill>
              </a:rPr>
              <a:t>Mature Audiences.</a:t>
            </a:r>
          </a:p>
          <a:p>
            <a:r>
              <a:rPr lang="en-US" sz="1800" dirty="0"/>
              <a:t>The content available for Kids is comparatively very less than for Mature Audiences.</a:t>
            </a:r>
          </a:p>
          <a:p>
            <a:r>
              <a:rPr lang="en-US" sz="1800" dirty="0"/>
              <a:t>In my opinion Netflix should keep a </a:t>
            </a:r>
            <a:r>
              <a:rPr lang="en-US" sz="1800" dirty="0">
                <a:solidFill>
                  <a:srgbClr val="0070C0"/>
                </a:solidFill>
              </a:rPr>
              <a:t>fair balance between the two type of contents </a:t>
            </a:r>
            <a:r>
              <a:rPr lang="en-US" sz="1800" dirty="0"/>
              <a:t>to attract all sorts of audiences.</a:t>
            </a:r>
          </a:p>
          <a:p>
            <a:endParaRPr lang="en-US" sz="1800" dirty="0"/>
          </a:p>
          <a:p>
            <a:endParaRPr lang="en-IN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2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657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INTRODUCTION</vt:lpstr>
      <vt:lpstr>PowerPoint Presentation</vt:lpstr>
      <vt:lpstr>What the Content Dashboard Tells Us</vt:lpstr>
      <vt:lpstr>PowerPoint Presentation</vt:lpstr>
      <vt:lpstr>Our Understanding and Recommendations</vt:lpstr>
      <vt:lpstr>PowerPoint Presentation</vt:lpstr>
      <vt:lpstr>PowerPoint Presentation</vt:lpstr>
      <vt:lpstr>Our Understanding and Recommendations</vt:lpstr>
      <vt:lpstr>Most Popular Movies/TV Shows on Netflix Worldwide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Analysis</dc:title>
  <dc:creator>Rahil Wajidali Ansari</dc:creator>
  <cp:lastModifiedBy>Manish Shah</cp:lastModifiedBy>
  <cp:revision>30</cp:revision>
  <dcterms:created xsi:type="dcterms:W3CDTF">2021-03-17T03:04:08Z</dcterms:created>
  <dcterms:modified xsi:type="dcterms:W3CDTF">2021-03-19T16:00:54Z</dcterms:modified>
</cp:coreProperties>
</file>