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8128000" cy="4572000"/>
  <p:notesSz cx="8128000" cy="457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85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60E3359-3229-4332-6FB8-0E31137FE1D8}"/>
              </a:ext>
            </a:extLst>
          </p:cNvPr>
          <p:cNvSpPr/>
          <p:nvPr/>
        </p:nvSpPr>
        <p:spPr>
          <a:xfrm>
            <a:off x="2888202" y="1752600"/>
            <a:ext cx="2394998" cy="9198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8507C9-5CE8-C1FC-4F77-FC9C79765856}"/>
              </a:ext>
            </a:extLst>
          </p:cNvPr>
          <p:cNvSpPr/>
          <p:nvPr/>
        </p:nvSpPr>
        <p:spPr>
          <a:xfrm>
            <a:off x="5410202" y="2736622"/>
            <a:ext cx="2423093" cy="84477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3A48EA-5489-B3D2-4033-97E9D6A61715}"/>
              </a:ext>
            </a:extLst>
          </p:cNvPr>
          <p:cNvSpPr/>
          <p:nvPr/>
        </p:nvSpPr>
        <p:spPr>
          <a:xfrm>
            <a:off x="2888202" y="2743200"/>
            <a:ext cx="2394998" cy="838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57ABCB-EA47-76BE-946D-2707373CBA87}"/>
              </a:ext>
            </a:extLst>
          </p:cNvPr>
          <p:cNvSpPr/>
          <p:nvPr/>
        </p:nvSpPr>
        <p:spPr>
          <a:xfrm>
            <a:off x="5410202" y="1748215"/>
            <a:ext cx="2447031" cy="9198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24F355-98E2-BBE2-66C4-3AF828BE9598}"/>
              </a:ext>
            </a:extLst>
          </p:cNvPr>
          <p:cNvSpPr/>
          <p:nvPr/>
        </p:nvSpPr>
        <p:spPr>
          <a:xfrm>
            <a:off x="322803" y="2743200"/>
            <a:ext cx="2394998" cy="838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EBD339-1ABE-68E5-A654-8A5477CDF64C}"/>
              </a:ext>
            </a:extLst>
          </p:cNvPr>
          <p:cNvSpPr/>
          <p:nvPr/>
        </p:nvSpPr>
        <p:spPr>
          <a:xfrm>
            <a:off x="322802" y="1752600"/>
            <a:ext cx="2394998" cy="9198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LightPDF - Edit, Convert PDF Files Online for Free</dc:subject>
  <dc:creator>lightpdf.com</dc:creator>
  <cp:lastModifiedBy>Rahil Patel</cp:lastModifiedBy>
  <cp:revision>1</cp:revision>
  <dcterms:created xsi:type="dcterms:W3CDTF">2025-02-22T13:31:14Z</dcterms:created>
  <dcterms:modified xsi:type="dcterms:W3CDTF">2025-02-22T13:41:51Z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2025-02-22T00:00:00Z</vt:filetime>
  </property>
  <property fmtid="{D5CDD505-2E9C-101B-9397-08002B2CF9AE}" pid="3" name="Creator">
    <vt:lpwstr>lightpdf.com</vt:lpwstr>
  </property>
  <property fmtid="{D5CDD505-2E9C-101B-9397-08002B2CF9AE}" pid="4" name="LastSaved">
    <vt:filetime>2025-02-22T00:00:00Z</vt:filetime>
  </property>
  <property fmtid="{D5CDD505-2E9C-101B-9397-08002B2CF9AE}" pid="5" name="Producer">
    <vt:lpwstr>3-Heights(TM) PDF Security Shell 4.8.25.2 (http://www.pdf-tools.com)</vt:lpwstr>
  </property>
</Properties>
</file>