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Feature Extraction &amp; Price Prediction for Mobile Phones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Internship Project</a:t>
            </a:r>
          </a:p>
          <a:p>
            <a:r>
              <a:rPr dirty="0"/>
              <a:t>Company: </a:t>
            </a:r>
            <a:r>
              <a:rPr lang="en-US" dirty="0" err="1"/>
              <a:t>NextHikes</a:t>
            </a:r>
            <a:r>
              <a:rPr lang="en-US" dirty="0"/>
              <a:t> IT Solution</a:t>
            </a:r>
            <a:endParaRPr dirty="0"/>
          </a:p>
          <a:p>
            <a:r>
              <a:rPr dirty="0"/>
              <a:t>Presented by: </a:t>
            </a:r>
            <a:r>
              <a:rPr lang="en-US" dirty="0" err="1"/>
              <a:t>Rahiluddin</a:t>
            </a:r>
            <a:r>
              <a:rPr lang="en-US" dirty="0"/>
              <a:t> Asif Rohila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Top features from model importance analysis.</a:t>
            </a:r>
          </a:p>
        </p:txBody>
      </p:sp>
      <p:pic>
        <p:nvPicPr>
          <p:cNvPr id="4" name="Picture 3" descr="feature_importan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Focus on high-impact features for pricing (see feature importance).</a:t>
            </a:r>
          </a:p>
          <a:p>
            <a:pPr>
              <a:defRPr sz="1400"/>
            </a:pPr>
            <a:r>
              <a:t>Use model for initial pricing suggestions and refine with business rules.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1) Hyperparameter tuning and cross-validation</a:t>
            </a:r>
          </a:p>
          <a:p>
            <a:pPr>
              <a:defRPr sz="1400"/>
            </a:pPr>
            <a:r>
              <a:t>2) Deploy model as API</a:t>
            </a:r>
          </a:p>
          <a:p>
            <a:pPr>
              <a:defRPr sz="1400"/>
            </a:pPr>
            <a:r>
              <a:t>3) Customer segmentation and targeted pricing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Project delivered a working model and insights for pricing.</a:t>
            </a:r>
          </a:p>
          <a:p>
            <a:pPr>
              <a:defRPr sz="1400"/>
            </a:pPr>
            <a:r>
              <a:t>Deliverables: code, cleaned data, model pickle, visualizations,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Problem: Improve pricing strategy for mobile phones using data-driven methods.</a:t>
            </a:r>
          </a:p>
          <a:p>
            <a:pPr>
              <a:defRPr sz="1400"/>
            </a:pPr>
            <a:r>
              <a:t>Goal: Identify key features and build a predictive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Source file: Processed_Flipdata.xlsx</a:t>
            </a:r>
          </a:p>
          <a:p>
            <a:pPr>
              <a:defRPr sz="1400"/>
            </a:pPr>
            <a:r>
              <a:t>Rows: 541 | Columns: 18</a:t>
            </a:r>
          </a:p>
          <a:p>
            <a:pPr>
              <a:defRPr sz="1400"/>
            </a:pPr>
            <a:r>
              <a:t>Features include model, colour, ram, memory, battery, camera specs, processor, price.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Dropped empty columns</a:t>
            </a:r>
          </a:p>
          <a:p>
            <a:pPr>
              <a:defRPr sz="1400"/>
            </a:pPr>
            <a:r>
              <a:t>Filled missing values (categorical -&gt; 'Unknown', numeric -&gt; median)</a:t>
            </a:r>
          </a:p>
          <a:p>
            <a:pPr>
              <a:defRPr sz="1400"/>
            </a:pPr>
            <a:r>
              <a:t>Extracted numeric parts from RAM/memory/battery/camera columns.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Price distribution, correlations, and outlier detection.</a:t>
            </a:r>
          </a:p>
        </p:txBody>
      </p:sp>
      <p:pic>
        <p:nvPicPr>
          <p:cNvPr id="4" name="Picture 3" descr="pric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371600"/>
            <a:ext cx="36576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Correlation among numeric features examined.</a:t>
            </a:r>
          </a:p>
        </p:txBody>
      </p:sp>
      <p:pic>
        <p:nvPicPr>
          <p:cNvPr id="4" name="Picture 3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371600"/>
            <a:ext cx="365760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Engineered: ram_num, memory_num, battery_num, rear_camera_num, front_camera_num</a:t>
            </a:r>
          </a:p>
          <a:p>
            <a:pPr>
              <a:defRPr sz="1400"/>
            </a:pPr>
            <a:r>
              <a:t>Derived candidate features like price_per_unit where applicable.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Train/Test split (80/20)</a:t>
            </a:r>
          </a:p>
          <a:p>
            <a:pPr>
              <a:defRPr sz="1400"/>
            </a:pPr>
            <a:r>
              <a:t>Preprocessing: StandardScaler for numeric, OneHotEncoder for categorical</a:t>
            </a:r>
          </a:p>
          <a:p>
            <a:pPr>
              <a:defRPr sz="1400"/>
            </a:pPr>
            <a:r>
              <a:t>Model: RandomForestRegressor (n=150)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MAE: 1785.61</a:t>
            </a:r>
          </a:p>
          <a:p>
            <a:pPr>
              <a:defRPr sz="1400"/>
            </a:pPr>
            <a:r>
              <a:t>RMSE: 4569.67</a:t>
            </a:r>
          </a:p>
          <a:p>
            <a:pPr>
              <a:defRPr sz="1400"/>
            </a:pPr>
            <a:r>
              <a:t>R^2: 0.848</a:t>
            </a:r>
          </a:p>
        </p:txBody>
      </p:sp>
      <p:pic>
        <p:nvPicPr>
          <p:cNvPr id="4" name="Picture 3" descr="pred_vs_actu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3716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287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Feature Extraction &amp; Price Prediction for Mobile Phones</vt:lpstr>
      <vt:lpstr>Introduction</vt:lpstr>
      <vt:lpstr>Dataset Overview</vt:lpstr>
      <vt:lpstr>Data Cleaning</vt:lpstr>
      <vt:lpstr>Exploratory Analysis</vt:lpstr>
      <vt:lpstr>Correlation Analysis</vt:lpstr>
      <vt:lpstr>Feature Engineering</vt:lpstr>
      <vt:lpstr>Modeling Approach</vt:lpstr>
      <vt:lpstr>Model Evaluation</vt:lpstr>
      <vt:lpstr>Feature Importance</vt:lpstr>
      <vt:lpstr>Recommendations</vt:lpstr>
      <vt:lpstr>Next Steps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Amy Mary Rohila</cp:lastModifiedBy>
  <cp:revision>2</cp:revision>
  <dcterms:created xsi:type="dcterms:W3CDTF">2013-01-27T09:14:16Z</dcterms:created>
  <dcterms:modified xsi:type="dcterms:W3CDTF">2025-08-10T12:17:49Z</dcterms:modified>
  <cp:category/>
</cp:coreProperties>
</file>