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Frist </a:t>
            </a:r>
            <a:r>
              <a:rPr dirty="0"/>
              <a:t>Internship Project – Calculator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sz="2800" b="1" dirty="0">
                <a:solidFill>
                  <a:srgbClr val="00467A"/>
                </a:solidFill>
              </a:rPr>
              <a:t>Company: </a:t>
            </a:r>
            <a:r>
              <a:rPr sz="2800" b="1" dirty="0" err="1">
                <a:solidFill>
                  <a:srgbClr val="00467A"/>
                </a:solidFill>
              </a:rPr>
              <a:t>NextHikes</a:t>
            </a:r>
            <a:r>
              <a:rPr sz="2800" b="1" dirty="0">
                <a:solidFill>
                  <a:srgbClr val="00467A"/>
                </a:solidFill>
              </a:rPr>
              <a:t> IT Solutions</a:t>
            </a:r>
          </a:p>
          <a:p>
            <a:pPr algn="l"/>
            <a:r>
              <a:rPr sz="2800" b="1" dirty="0">
                <a:solidFill>
                  <a:srgbClr val="00467A"/>
                </a:solidFill>
              </a:rPr>
              <a:t>Presented by: </a:t>
            </a:r>
            <a:r>
              <a:rPr sz="2800" b="1" dirty="0" err="1">
                <a:solidFill>
                  <a:srgbClr val="00467A"/>
                </a:solidFill>
              </a:rPr>
              <a:t>Rahiluddin</a:t>
            </a:r>
            <a:r>
              <a:rPr sz="2800" b="1">
                <a:solidFill>
                  <a:srgbClr val="00467A"/>
                </a:solidFill>
              </a:rPr>
              <a:t> Asif Rohila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 Created &amp; Why It’s Unique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0">
                <a:solidFill>
                  <a:srgbClr val="282828"/>
                </a:solidFill>
              </a:rPr>
              <a:t>• Developed a Graphical Calculator using Python and PyQt5.</a:t>
            </a:r>
          </a:p>
          <a:p>
            <a:pPr algn="l"/>
            <a:r>
              <a:rPr sz="2400" b="0">
                <a:solidFill>
                  <a:srgbClr val="282828"/>
                </a:solidFill>
              </a:rPr>
              <a:t>• Supports operations: Addition, Subtraction, Multiplication, Division, Percentage (%).</a:t>
            </a:r>
          </a:p>
          <a:p>
            <a:pPr algn="l"/>
            <a:r>
              <a:rPr sz="2400" b="0">
                <a:solidFill>
                  <a:srgbClr val="282828"/>
                </a:solidFill>
              </a:rPr>
              <a:t>• Why add % function?</a:t>
            </a:r>
          </a:p>
          <a:p>
            <a:pPr algn="l"/>
            <a:r>
              <a:rPr sz="2400" b="0">
                <a:solidFill>
                  <a:srgbClr val="282828"/>
                </a:solidFill>
              </a:rPr>
              <a:t>  - Used in real-life for tax, discount, interest, etc.</a:t>
            </a:r>
          </a:p>
          <a:p>
            <a:pPr algn="l"/>
            <a:r>
              <a:rPr sz="2400" b="0">
                <a:solidFill>
                  <a:srgbClr val="282828"/>
                </a:solidFill>
              </a:rPr>
              <a:t>  - Makes the calculator more practical and functional.</a:t>
            </a:r>
          </a:p>
          <a:p>
            <a:pPr algn="l"/>
            <a:r>
              <a:rPr sz="2400" b="0">
                <a:solidFill>
                  <a:srgbClr val="282828"/>
                </a:solidFill>
              </a:rPr>
              <a:t>• What makes it unique?</a:t>
            </a:r>
          </a:p>
          <a:p>
            <a:pPr algn="l"/>
            <a:r>
              <a:rPr sz="2400" b="0">
                <a:solidFill>
                  <a:srgbClr val="282828"/>
                </a:solidFill>
              </a:rPr>
              <a:t>  - GUI-based, clean layout, user-friendly buttons.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Libraries Used and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0">
                <a:solidFill>
                  <a:srgbClr val="282828"/>
                </a:solidFill>
              </a:rPr>
              <a:t>• PyQt5: For GUI (buttons, display, layout).</a:t>
            </a:r>
          </a:p>
          <a:p>
            <a:pPr algn="l"/>
            <a:r>
              <a:rPr sz="2400" b="0">
                <a:solidFill>
                  <a:srgbClr val="282828"/>
                </a:solidFill>
              </a:rPr>
              <a:t>• sys: For clean program termination.</a:t>
            </a:r>
          </a:p>
          <a:p>
            <a:pPr algn="l"/>
            <a:r>
              <a:rPr sz="2400" b="0">
                <a:solidFill>
                  <a:srgbClr val="282828"/>
                </a:solidFill>
              </a:rPr>
              <a:t>• Built-in Python Functions: For arithmetic and logic handling.</a:t>
            </a:r>
          </a:p>
          <a:p>
            <a:pPr algn="l"/>
            <a:r>
              <a:rPr sz="2400" b="0">
                <a:solidFill>
                  <a:srgbClr val="282828"/>
                </a:solidFill>
              </a:rPr>
              <a:t>• Why these?</a:t>
            </a:r>
          </a:p>
          <a:p>
            <a:pPr algn="l"/>
            <a:r>
              <a:rPr sz="2400" b="0">
                <a:solidFill>
                  <a:srgbClr val="282828"/>
                </a:solidFill>
              </a:rPr>
              <a:t>  - Lightweight and easy to learn.</a:t>
            </a:r>
          </a:p>
          <a:p>
            <a:pPr algn="l"/>
            <a:r>
              <a:rPr sz="2400" b="0">
                <a:solidFill>
                  <a:srgbClr val="282828"/>
                </a:solidFill>
              </a:rPr>
              <a:t>  - PyQt5 provides a professional interface.</a:t>
            </a:r>
          </a:p>
          <a:p>
            <a:pPr algn="l"/>
            <a:r>
              <a:rPr sz="2400" b="0">
                <a:solidFill>
                  <a:srgbClr val="282828"/>
                </a:solidFill>
              </a:rPr>
              <a:t>  - Avoided unnecessary complexity.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0">
                <a:solidFill>
                  <a:srgbClr val="282828"/>
                </a:solidFill>
              </a:rPr>
              <a:t>• PyQt5 Documentation: https://doc.qt.io/qtforpython/</a:t>
            </a:r>
          </a:p>
          <a:p>
            <a:pPr algn="l"/>
            <a:r>
              <a:rPr sz="2400" b="0">
                <a:solidFill>
                  <a:srgbClr val="282828"/>
                </a:solidFill>
              </a:rPr>
              <a:t>• YouTube Channels: CodeWithHarry, Tech With Tim, FreeCodeCamp</a:t>
            </a:r>
          </a:p>
          <a:p>
            <a:pPr algn="l"/>
            <a:r>
              <a:rPr sz="2400" b="0">
                <a:solidFill>
                  <a:srgbClr val="282828"/>
                </a:solidFill>
              </a:rPr>
              <a:t>• W3Schools Python: https://www.w3schools.com/python/</a:t>
            </a:r>
          </a:p>
          <a:p>
            <a:pPr algn="l"/>
            <a:r>
              <a:rPr sz="2400" b="0">
                <a:solidFill>
                  <a:srgbClr val="282828"/>
                </a:solidFill>
              </a:rPr>
              <a:t>• Stack Overflow: For troubleshooting code errors.</a:t>
            </a:r>
          </a:p>
          <a:p>
            <a:pPr algn="l"/>
            <a:r>
              <a:rPr sz="2400" b="0">
                <a:solidFill>
                  <a:srgbClr val="282828"/>
                </a:solidFill>
              </a:rPr>
              <a:t>• GeeksForGeeks: For concepts and Python techniques.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How I Overcame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0">
                <a:solidFill>
                  <a:srgbClr val="282828"/>
                </a:solidFill>
              </a:rPr>
              <a:t>• GUI Layouts in PyQt5: Solved by using small UI examples and documentation.</a:t>
            </a:r>
          </a:p>
          <a:p>
            <a:pPr algn="l"/>
            <a:r>
              <a:rPr sz="2400" b="0">
                <a:solidFill>
                  <a:srgbClr val="282828"/>
                </a:solidFill>
              </a:rPr>
              <a:t>• Button Function Mapping: Used lambda functions and connect().</a:t>
            </a:r>
          </a:p>
          <a:p>
            <a:pPr algn="l"/>
            <a:r>
              <a:rPr sz="2400" b="0">
                <a:solidFill>
                  <a:srgbClr val="282828"/>
                </a:solidFill>
              </a:rPr>
              <a:t>• Error Handling (e.g., divide by zero): Used try-except blocks.</a:t>
            </a:r>
          </a:p>
          <a:p>
            <a:pPr algn="l"/>
            <a:r>
              <a:rPr sz="2400" b="0">
                <a:solidFill>
                  <a:srgbClr val="282828"/>
                </a:solidFill>
              </a:rPr>
              <a:t>• % Function Logic: Defined as percentage of a number (e.g., 20% of 150 = 30).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Calculator Interface Snapshot</a:t>
            </a:r>
          </a:p>
        </p:txBody>
      </p:sp>
      <p:pic>
        <p:nvPicPr>
          <p:cNvPr id="3" name="Picture 2" descr="9b03c8c4-4884-42a1-81de-f9e79326669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375355" cy="52117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0">
                <a:solidFill>
                  <a:srgbClr val="282828"/>
                </a:solidFill>
              </a:rPr>
              <a:t>• Thank you for reviewing my project.</a:t>
            </a:r>
          </a:p>
          <a:p>
            <a:pPr algn="l"/>
            <a:r>
              <a:rPr sz="2400" b="0">
                <a:solidFill>
                  <a:srgbClr val="282828"/>
                </a:solidFill>
              </a:rPr>
              <a:t>• I appreciate the opportunity to learn and grow at NextHikes IT Solutions.</a:t>
            </a:r>
          </a:p>
          <a:p>
            <a:pPr algn="l"/>
            <a:r>
              <a:rPr sz="2400" b="0">
                <a:solidFill>
                  <a:srgbClr val="282828"/>
                </a:solidFill>
              </a:rPr>
              <a:t>• Open to feedback and suggestions.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321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Frist Internship Project – Calculator in Python</vt:lpstr>
      <vt:lpstr>What I Created &amp; Why It’s Unique</vt:lpstr>
      <vt:lpstr>Python Libraries Used and Why</vt:lpstr>
      <vt:lpstr>References Used</vt:lpstr>
      <vt:lpstr>Challenges and How I Overcame Them</vt:lpstr>
      <vt:lpstr>Calculator Interface Snapshot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Amy Mary Rohila</cp:lastModifiedBy>
  <cp:revision>3</cp:revision>
  <dcterms:created xsi:type="dcterms:W3CDTF">2013-01-27T09:14:16Z</dcterms:created>
  <dcterms:modified xsi:type="dcterms:W3CDTF">2025-05-05T19:38:12Z</dcterms:modified>
  <cp:category/>
</cp:coreProperties>
</file>