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67A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850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5329" y="382793"/>
            <a:ext cx="8229600" cy="1143000"/>
          </a:xfrm>
        </p:spPr>
        <p:txBody>
          <a:bodyPr/>
          <a:lstStyle/>
          <a:p>
            <a:pPr algn="l"/>
            <a:r>
              <a:rPr lang="en-IN" b="1" dirty="0">
                <a:solidFill>
                  <a:srgbClr val="00467A"/>
                </a:solidFill>
              </a:rPr>
              <a:t>Company: </a:t>
            </a:r>
            <a:r>
              <a:rPr lang="en-IN" b="1" dirty="0" err="1">
                <a:solidFill>
                  <a:srgbClr val="00467A"/>
                </a:solidFill>
              </a:rPr>
              <a:t>NextHikes</a:t>
            </a:r>
            <a:r>
              <a:rPr lang="en-IN" b="1" dirty="0">
                <a:solidFill>
                  <a:srgbClr val="00467A"/>
                </a:solidFill>
              </a:rPr>
              <a:t> IT Solutions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 dirty="0">
                <a:solidFill>
                  <a:srgbClr val="00467A"/>
                </a:solidFill>
              </a:rPr>
              <a:t>Data Wrangling and Acquisition Project</a:t>
            </a:r>
            <a:r>
              <a:rPr lang="en-US" b="1" dirty="0">
                <a:solidFill>
                  <a:srgbClr val="00467A"/>
                </a:solidFill>
              </a:rPr>
              <a:t> 2</a:t>
            </a:r>
            <a:endParaRPr b="1" dirty="0">
              <a:solidFill>
                <a:srgbClr val="00467A"/>
              </a:solidFill>
            </a:endParaRPr>
          </a:p>
          <a:p>
            <a:r>
              <a:rPr dirty="0"/>
              <a:t>By: </a:t>
            </a:r>
            <a:r>
              <a:rPr lang="en-IN" b="1" dirty="0" err="1">
                <a:solidFill>
                  <a:srgbClr val="00467A"/>
                </a:solidFill>
              </a:rPr>
              <a:t>Rahiluddin</a:t>
            </a:r>
            <a:r>
              <a:rPr lang="en-IN" b="1" dirty="0">
                <a:solidFill>
                  <a:srgbClr val="00467A"/>
                </a:solidFill>
              </a:rPr>
              <a:t> Asif Rohila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Type 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Verified datatypes:</a:t>
            </a:r>
          </a:p>
          <a:p>
            <a:r>
              <a:t>- Dates as datetime</a:t>
            </a:r>
          </a:p>
          <a:p>
            <a:r>
              <a:t>- Categories as int</a:t>
            </a:r>
          </a:p>
          <a:p>
            <a:r>
              <a:t>- Temp &amp; humidity as float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Outlier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Basic validation done. No extreme values requiring removal.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Skewness &amp; Correlation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Ready for statistical analysis like skewness and correlation for future tasks.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 of Fixes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Merged datasets</a:t>
            </a:r>
          </a:p>
          <a:p>
            <a:r>
              <a:t>- Filled missing values</a:t>
            </a:r>
          </a:p>
          <a:p>
            <a:r>
              <a:t>- Removed unwanted columns</a:t>
            </a:r>
          </a:p>
          <a:p>
            <a:r>
              <a:t>- Concatenated final data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Libraries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pandas</a:t>
            </a:r>
          </a:p>
          <a:p>
            <a:r>
              <a:t>- numpy (for future numeric ops)</a:t>
            </a:r>
          </a:p>
          <a:p>
            <a:r>
              <a:t>- openpyxl (for Excel)</a:t>
            </a:r>
          </a:p>
          <a:p>
            <a:r>
              <a:t>- pptx (for this PPT)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Final dataset prepared.</a:t>
            </a:r>
          </a:p>
          <a:p>
            <a:r>
              <a:t>Cleaned and ready for modeling or analysis.</a:t>
            </a:r>
          </a:p>
          <a:p>
            <a:r>
              <a:t>Delivered with script and documentation.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Clean and combine multiple datasets to prepare a single usable dataset for further analysis.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Three datasets containing hourly bike rental data with weather and user info.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1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Contains date, season, hour, holiday, weather situation, and temperature.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2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Includes wind speed, humidity, apparent temp, and user count (casual, registered).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Merging Datasets 1 &amp;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Merged on 'instant'.</a:t>
            </a:r>
          </a:p>
          <a:p>
            <a:r>
              <a:t>Handled missing values in 'atemp'.</a:t>
            </a:r>
          </a:p>
          <a:p>
            <a:r>
              <a:t>Result: 610 combined rows.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3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New data with same schema as merged data.</a:t>
            </a:r>
          </a:p>
          <a:p>
            <a:r>
              <a:t>390 rows with full feature set.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Final Dataset Creation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Concatenated merged data with Dataset 3.</a:t>
            </a:r>
          </a:p>
          <a:p>
            <a:r>
              <a:t>Final size: 1000 rows.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Duplicate &amp; Missing Value Check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Handled missing 'atemp' values.</a:t>
            </a:r>
          </a:p>
          <a:p>
            <a:r>
              <a:t>Duplicates on 'dteday' expected due to hourly data.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272</Words>
  <Application>Microsoft Office PowerPoint</Application>
  <PresentationFormat>Custom</PresentationFormat>
  <Paragraphs>47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Company: NextHikes IT Solutions</vt:lpstr>
      <vt:lpstr>Problem Statement</vt:lpstr>
      <vt:lpstr>Dataset Description</vt:lpstr>
      <vt:lpstr>Dataset 1 Overview</vt:lpstr>
      <vt:lpstr>Dataset 2 Overview</vt:lpstr>
      <vt:lpstr>Merging Datasets 1 &amp; 2</vt:lpstr>
      <vt:lpstr>Dataset 3 Overview</vt:lpstr>
      <vt:lpstr>Final Dataset Creation</vt:lpstr>
      <vt:lpstr>Duplicate &amp; Missing Value Check</vt:lpstr>
      <vt:lpstr>Data Type Validation</vt:lpstr>
      <vt:lpstr>Outlier Handling</vt:lpstr>
      <vt:lpstr>Skewness &amp; Correlation</vt:lpstr>
      <vt:lpstr>Summary of Fixes</vt:lpstr>
      <vt:lpstr>Libraries Used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Amy Mary Rohila</cp:lastModifiedBy>
  <cp:revision>2</cp:revision>
  <dcterms:created xsi:type="dcterms:W3CDTF">2013-01-27T09:14:16Z</dcterms:created>
  <dcterms:modified xsi:type="dcterms:W3CDTF">2025-06-09T19:33:42Z</dcterms:modified>
  <cp:category/>
</cp:coreProperties>
</file>