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EC48-053B-6994-19B1-C6F3ABC2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F256-9BEE-D684-977E-5E704E9E9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1054-671E-C997-F86A-FE54CBB3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0680-4A4A-4436-006B-61136ECA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E585-AAF8-706B-ED66-25E1BB0D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EEC8-C67D-9FCE-1543-2D258A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DE895-D4D6-BF06-1C25-F5339008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01C-DC7F-6EE7-4F7D-66ABE369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C03F-E881-6F7B-0E0D-D62FC89A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0FEF-177B-1C53-B572-9E8A40B7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4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1F75D-75F4-F7F0-0E48-6969C535C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354A1-E427-38B9-1D88-348C9166E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B868-0321-310B-CD13-20075356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F9E7-72DC-BC18-D4A2-B5C0EB3F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35D1-E326-4215-5B34-0FB92CDA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2B6-4B7B-FC97-BEAF-53B12110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682-FB8D-AB7E-FD83-09CC004F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4415-B9FA-9C2D-714C-B4CF3798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7055-A750-AD56-631A-6880E338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CE01-964C-105E-9FB3-1C4134CB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6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8086-C406-E635-257E-0ECB245B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EFCE-F546-5EE5-63D8-120C8B65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5C3A-C9C3-0134-AFA5-BF67585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4807-6ABA-E5EF-FC3F-6FE46C16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110B-53C6-A407-1E84-35F8E853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59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0045-50AC-61FE-7675-355DA6DC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60A1-C0EE-1BCC-5DF0-0EDA5848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6C4E-2E76-E7BF-7F84-32DC5798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A2EC-F4F1-4B92-0D8F-4BB05B26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16A8-EE02-8D07-C320-183403C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3B8C-AABE-C8D5-FFA9-800695A8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7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DD20-317C-F02D-CF29-D6FB9AB7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8DE0-599C-9ED7-10E2-EBAABC86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3B79F-8006-D8B7-3138-407901AD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2FAD6-3087-7DC2-C94F-50CD0C9DC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36E5A-18C6-8C39-22CF-631FE9766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421E5-E9FC-1A4E-0C15-831C1F3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E86B9-078C-2C8D-3298-9CEFC4D7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8FE9C-E51F-1161-EF60-4F57BA7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EA56-16EE-5BAF-C818-683533DF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D2CC5-15FF-CEDB-E106-8F2E3894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05F02-34E6-EB11-9F5C-6178E41C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E7C8-91DD-9988-EEA7-F4E94C6D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8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9AE82-DE5D-63C1-1333-23F06C1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F256C-636D-A2C1-C96E-6A6DD67B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C9E70-AB92-12A6-B8C4-CBF415A0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F8F-4179-A996-484A-6E4175AD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5BA3-4FED-84C2-6D1A-E05D733A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48EC-A42E-5D10-5B83-14FC74F2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A24E-22B9-0DE0-3E4A-2D26C647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FBB1-47A3-18A3-81C8-A9F3E10F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025C4-7730-224B-2EDE-770F8561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8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4C64-BCD0-6DB8-B97C-3E07474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9DF00-64BD-C64A-2B5A-71861DEA3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A2419-5837-5DDE-75A9-0047528E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5B65-2568-D299-D4B0-ED6C3D04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9780-4025-BD90-F516-9EFC35C9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8FBC-A5F8-60E6-C139-A5DBB5A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DE4A1-EEA7-DBBA-CFF6-B2F111E4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E88C-AE14-B579-A0B6-C23B160E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74E1-4631-A8CD-EA41-163ECB75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F822-65C9-4CD9-8CF4-67346BFEBA8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A02F-12E0-6F6B-5A08-CED09D62A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ECE3-D286-EA59-D44E-B2932711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2198-9E68-4899-821D-7C6DE5C8F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8D56-7B35-07A6-614F-B25043745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of Real Estate Prices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7F359-E650-BF22-B585-959E7E497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: </a:t>
            </a:r>
            <a:r>
              <a:rPr lang="en-US" dirty="0" err="1"/>
              <a:t>Nexthikes</a:t>
            </a:r>
            <a:r>
              <a:rPr lang="en-US" dirty="0"/>
              <a:t> IT Solutions</a:t>
            </a:r>
            <a:br>
              <a:rPr lang="en-US" dirty="0"/>
            </a:br>
            <a:r>
              <a:rPr lang="en-US" dirty="0"/>
              <a:t>Name : </a:t>
            </a:r>
            <a:r>
              <a:rPr lang="en-US" dirty="0" err="1"/>
              <a:t>Rahiluddin</a:t>
            </a:r>
            <a:r>
              <a:rPr lang="en-US" dirty="0"/>
              <a:t> Asif Rohila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30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F051-DA44-5E23-AA11-4427F84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2E22-4F10-E933-E400-C1E48979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Exploratory Data Analysis (EDA) to understand the dynamics of house pricing.</a:t>
            </a:r>
            <a:br>
              <a:rPr lang="en-US" dirty="0"/>
            </a:br>
            <a:r>
              <a:rPr lang="en-US" dirty="0"/>
              <a:t>We analyze factors such as size, age, location, and amenities to uncover patterns that influence property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2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106E-BCDC-304D-6922-36B84AB5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14B7-1491-098F-925C-8E8E00E8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estate market is complex and affected by many variables.</a:t>
            </a:r>
            <a:br>
              <a:rPr lang="en-US" dirty="0"/>
            </a:br>
            <a:r>
              <a:rPr lang="en-US" dirty="0"/>
              <a:t>The goal is to identify key pricing factors using data analytics, enabling smarter pricing and marketing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52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C8A9-AE2C-24A6-A730-8A6627A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256C80-4FFA-9928-E5E5-4A4CFBFCD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missing values and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consistency in numerical fields</a:t>
            </a:r>
          </a:p>
        </p:txBody>
      </p:sp>
    </p:spTree>
    <p:extLst>
      <p:ext uri="{BB962C8B-B14F-4D97-AF65-F5344CB8AC3E}">
        <p14:creationId xmlns:p14="http://schemas.microsoft.com/office/powerpoint/2010/main" val="6586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049-8A94-EF27-7604-39C0AA0B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FBED-14D3-B04B-2516-431B814C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distributions of price, size, number of rooms</a:t>
            </a:r>
          </a:p>
          <a:p>
            <a:r>
              <a:rPr lang="en-US" dirty="0"/>
              <a:t>Plotted histograms and density plots</a:t>
            </a:r>
          </a:p>
          <a:p>
            <a:r>
              <a:rPr lang="en-US" dirty="0"/>
              <a:t>Observed wide price variance and outliers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46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1B6-FCD3-3643-8EDE-3932978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3A86DD-2AA0-390F-4F10-30D8A17D09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revealed strong relationship between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total_sqft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 helped identify non-linear patterns and potential clusters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bedrooms and bathrooms showed moderate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2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1DD8-07E0-8FFD-086F-D5CFF4DB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2963E0-3741-D7D7-6173-451D3BEEC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price_per_sqft = price / total_sqft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property_age = 2025 - year_built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improved insights on property value and market segmentation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16E3-E334-8D5C-9DED-9934FBEC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E7F04B-19D4-0048-9DC8-F52D24509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Newer, larger homes tend to cost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Amenities like garage and pool increase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 pricing trends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indicate possible data errors or luxury homes</a:t>
            </a:r>
          </a:p>
        </p:txBody>
      </p:sp>
    </p:spTree>
    <p:extLst>
      <p:ext uri="{BB962C8B-B14F-4D97-AF65-F5344CB8AC3E}">
        <p14:creationId xmlns:p14="http://schemas.microsoft.com/office/powerpoint/2010/main" val="31364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F121-3E3C-7EAA-64A6-919C5B6A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D77B-ECE9-8406-761F-F194259A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enabled clear understanding of house pricing dynamics</a:t>
            </a:r>
          </a:p>
          <a:p>
            <a:r>
              <a:rPr lang="en-US" dirty="0"/>
              <a:t>Findings will support pricing strategies and improve sales outcomes</a:t>
            </a:r>
          </a:p>
          <a:p>
            <a:r>
              <a:rPr lang="en-US" dirty="0"/>
              <a:t>Future work: predictive modeling and customer preference clustering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Exploratory Data Analysis of Real Estate Prices</vt:lpstr>
      <vt:lpstr>Introduction</vt:lpstr>
      <vt:lpstr>Problem Statement</vt:lpstr>
      <vt:lpstr>Data Cleaning</vt:lpstr>
      <vt:lpstr>Univariate Analysis</vt:lpstr>
      <vt:lpstr>Multivariate Analysis</vt:lpstr>
      <vt:lpstr>Feature Engineering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Mary Rohila</dc:creator>
  <cp:lastModifiedBy>Amy Mary Rohila</cp:lastModifiedBy>
  <cp:revision>1</cp:revision>
  <dcterms:created xsi:type="dcterms:W3CDTF">2025-07-10T10:04:51Z</dcterms:created>
  <dcterms:modified xsi:type="dcterms:W3CDTF">2025-07-10T10:04:51Z</dcterms:modified>
</cp:coreProperties>
</file>