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80" r:id="rId2"/>
    <p:sldId id="271" r:id="rId3"/>
    <p:sldId id="272" r:id="rId4"/>
    <p:sldId id="293" r:id="rId5"/>
    <p:sldId id="283" r:id="rId6"/>
    <p:sldId id="289" r:id="rId7"/>
    <p:sldId id="311" r:id="rId8"/>
    <p:sldId id="309" r:id="rId9"/>
    <p:sldId id="294" r:id="rId10"/>
    <p:sldId id="308" r:id="rId11"/>
    <p:sldId id="306" r:id="rId12"/>
    <p:sldId id="305" r:id="rId13"/>
    <p:sldId id="310" r:id="rId14"/>
    <p:sldId id="312" r:id="rId15"/>
    <p:sldId id="296" r:id="rId16"/>
    <p:sldId id="307" r:id="rId17"/>
    <p:sldId id="28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35ED6C-9A52-433A-A1E3-05A7752D03BB}" v="57" dt="2024-04-30T16:34:24.728"/>
    <p1510:client id="{506438FA-0A7D-E902-8397-682B772F8F26}" v="304" dt="2024-04-30T19:44:23.529"/>
    <p1510:client id="{5FA08652-D8C1-41B5-B679-6212324D653E}" v="189" dt="2024-04-30T19:25:54.991"/>
    <p1510:client id="{757E2B12-3D8E-3A48-BC95-2BB25BC1415C}" v="41" dt="2024-04-30T20:35:24.642"/>
    <p1510:client id="{8DE5C3AC-9CA5-4975-A449-E619708C6A03}" v="64" dt="2024-04-30T06:38:59.552"/>
    <p1510:client id="{A053DF2D-BB1A-F970-BE81-DB87A8053A66}" v="99" dt="2024-04-30T07:38:43.796"/>
    <p1510:client id="{AF7E5E78-FD7E-4704-862F-2A1BCFD95F10}" v="3" dt="2024-04-30T15:28:26.3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lli, Keerthi" userId="S::kxk220041@utdallas.edu::ab3234b3-4eae-4d45-ab85-b9cd62483913" providerId="AD" clId="Web-{353FD173-F012-C56F-EFB3-A66AB81AC8CC}"/>
    <pc:docChg chg="modSld">
      <pc:chgData name="Kolli, Keerthi" userId="S::kxk220041@utdallas.edu::ab3234b3-4eae-4d45-ab85-b9cd62483913" providerId="AD" clId="Web-{353FD173-F012-C56F-EFB3-A66AB81AC8CC}" dt="2024-04-26T03:39:47.210" v="0" actId="1076"/>
      <pc:docMkLst>
        <pc:docMk/>
      </pc:docMkLst>
      <pc:sldChg chg="modSp">
        <pc:chgData name="Kolli, Keerthi" userId="S::kxk220041@utdallas.edu::ab3234b3-4eae-4d45-ab85-b9cd62483913" providerId="AD" clId="Web-{353FD173-F012-C56F-EFB3-A66AB81AC8CC}" dt="2024-04-26T03:39:47.210" v="0" actId="1076"/>
        <pc:sldMkLst>
          <pc:docMk/>
          <pc:sldMk cId="1876969441" sldId="283"/>
        </pc:sldMkLst>
        <pc:picChg chg="mod">
          <ac:chgData name="Kolli, Keerthi" userId="S::kxk220041@utdallas.edu::ab3234b3-4eae-4d45-ab85-b9cd62483913" providerId="AD" clId="Web-{353FD173-F012-C56F-EFB3-A66AB81AC8CC}" dt="2024-04-26T03:39:47.210" v="0" actId="1076"/>
          <ac:picMkLst>
            <pc:docMk/>
            <pc:sldMk cId="1876969441" sldId="283"/>
            <ac:picMk id="5" creationId="{0ED65D2D-ACE7-8A04-5F1A-7161CB231B94}"/>
          </ac:picMkLst>
        </pc:picChg>
      </pc:sldChg>
    </pc:docChg>
  </pc:docChgLst>
  <pc:docChgLst>
    <pc:chgData name="Yewankar, Aditya Praveen" userId="S::axy210025@utdallas.edu::4e3ccca7-7222-4d36-863d-cecc78631106" providerId="AD" clId="Web-{6D8859FD-D8DA-4240-883D-2B3CEDF93C4B}"/>
    <pc:docChg chg="modSld">
      <pc:chgData name="Yewankar, Aditya Praveen" userId="S::axy210025@utdallas.edu::4e3ccca7-7222-4d36-863d-cecc78631106" providerId="AD" clId="Web-{6D8859FD-D8DA-4240-883D-2B3CEDF93C4B}" dt="2023-11-15T19:19:00.330" v="1" actId="1076"/>
      <pc:docMkLst>
        <pc:docMk/>
      </pc:docMkLst>
      <pc:sldChg chg="modSp">
        <pc:chgData name="Yewankar, Aditya Praveen" userId="S::axy210025@utdallas.edu::4e3ccca7-7222-4d36-863d-cecc78631106" providerId="AD" clId="Web-{6D8859FD-D8DA-4240-883D-2B3CEDF93C4B}" dt="2023-11-15T19:19:00.330" v="1" actId="1076"/>
        <pc:sldMkLst>
          <pc:docMk/>
          <pc:sldMk cId="1155129366" sldId="278"/>
        </pc:sldMkLst>
        <pc:picChg chg="mod">
          <ac:chgData name="Yewankar, Aditya Praveen" userId="S::axy210025@utdallas.edu::4e3ccca7-7222-4d36-863d-cecc78631106" providerId="AD" clId="Web-{6D8859FD-D8DA-4240-883D-2B3CEDF93C4B}" dt="2023-11-15T19:19:00.330" v="1" actId="1076"/>
          <ac:picMkLst>
            <pc:docMk/>
            <pc:sldMk cId="1155129366" sldId="278"/>
            <ac:picMk id="18" creationId="{7CE72E1F-FBAE-05C5-7DCF-2C25D866153C}"/>
          </ac:picMkLst>
        </pc:picChg>
      </pc:sldChg>
    </pc:docChg>
  </pc:docChgLst>
  <pc:docChgLst>
    <pc:chgData name="Kolli, Keerthi" userId="S::kxk220041@utdallas.edu::ab3234b3-4eae-4d45-ab85-b9cd62483913" providerId="AD" clId="Web-{A053DF2D-BB1A-F970-BE81-DB87A8053A66}"/>
    <pc:docChg chg="addSld delSld modSld sldOrd">
      <pc:chgData name="Kolli, Keerthi" userId="S::kxk220041@utdallas.edu::ab3234b3-4eae-4d45-ab85-b9cd62483913" providerId="AD" clId="Web-{A053DF2D-BB1A-F970-BE81-DB87A8053A66}" dt="2024-04-30T07:38:43.796" v="62"/>
      <pc:docMkLst>
        <pc:docMk/>
      </pc:docMkLst>
      <pc:sldChg chg="addSp modSp">
        <pc:chgData name="Kolli, Keerthi" userId="S::kxk220041@utdallas.edu::ab3234b3-4eae-4d45-ab85-b9cd62483913" providerId="AD" clId="Web-{A053DF2D-BB1A-F970-BE81-DB87A8053A66}" dt="2024-04-30T07:29:36.573" v="60" actId="20577"/>
        <pc:sldMkLst>
          <pc:docMk/>
          <pc:sldMk cId="1876969441" sldId="283"/>
        </pc:sldMkLst>
        <pc:spChg chg="add mod">
          <ac:chgData name="Kolli, Keerthi" userId="S::kxk220041@utdallas.edu::ab3234b3-4eae-4d45-ab85-b9cd62483913" providerId="AD" clId="Web-{A053DF2D-BB1A-F970-BE81-DB87A8053A66}" dt="2024-04-30T07:29:36.573" v="60" actId="20577"/>
          <ac:spMkLst>
            <pc:docMk/>
            <pc:sldMk cId="1876969441" sldId="283"/>
            <ac:spMk id="3" creationId="{4C5BA127-A4D9-A6B8-AA0E-C4335354EC7B}"/>
          </ac:spMkLst>
        </pc:spChg>
        <pc:spChg chg="add mod">
          <ac:chgData name="Kolli, Keerthi" userId="S::kxk220041@utdallas.edu::ab3234b3-4eae-4d45-ab85-b9cd62483913" providerId="AD" clId="Web-{A053DF2D-BB1A-F970-BE81-DB87A8053A66}" dt="2024-04-30T07:29:26.135" v="59" actId="20577"/>
          <ac:spMkLst>
            <pc:docMk/>
            <pc:sldMk cId="1876969441" sldId="283"/>
            <ac:spMk id="7" creationId="{3D666A05-9F64-64D5-53DB-D97FF54E57F5}"/>
          </ac:spMkLst>
        </pc:spChg>
        <pc:picChg chg="mod">
          <ac:chgData name="Kolli, Keerthi" userId="S::kxk220041@utdallas.edu::ab3234b3-4eae-4d45-ab85-b9cd62483913" providerId="AD" clId="Web-{A053DF2D-BB1A-F970-BE81-DB87A8053A66}" dt="2024-04-30T07:02:40.653" v="9" actId="14100"/>
          <ac:picMkLst>
            <pc:docMk/>
            <pc:sldMk cId="1876969441" sldId="283"/>
            <ac:picMk id="4" creationId="{9184CFC4-C022-3E1B-B9D1-B05E8058BF3C}"/>
          </ac:picMkLst>
        </pc:picChg>
        <pc:picChg chg="mod">
          <ac:chgData name="Kolli, Keerthi" userId="S::kxk220041@utdallas.edu::ab3234b3-4eae-4d45-ab85-b9cd62483913" providerId="AD" clId="Web-{A053DF2D-BB1A-F970-BE81-DB87A8053A66}" dt="2024-04-30T07:02:24.527" v="6" actId="1076"/>
          <ac:picMkLst>
            <pc:docMk/>
            <pc:sldMk cId="1876969441" sldId="283"/>
            <ac:picMk id="5" creationId="{0ED65D2D-ACE7-8A04-5F1A-7161CB231B94}"/>
          </ac:picMkLst>
        </pc:picChg>
      </pc:sldChg>
      <pc:sldChg chg="ord">
        <pc:chgData name="Kolli, Keerthi" userId="S::kxk220041@utdallas.edu::ab3234b3-4eae-4d45-ab85-b9cd62483913" providerId="AD" clId="Web-{A053DF2D-BB1A-F970-BE81-DB87A8053A66}" dt="2024-04-30T07:38:43.796" v="62"/>
        <pc:sldMkLst>
          <pc:docMk/>
          <pc:sldMk cId="1502959186" sldId="309"/>
        </pc:sldMkLst>
      </pc:sldChg>
      <pc:sldChg chg="new del">
        <pc:chgData name="Kolli, Keerthi" userId="S::kxk220041@utdallas.edu::ab3234b3-4eae-4d45-ab85-b9cd62483913" providerId="AD" clId="Web-{A053DF2D-BB1A-F970-BE81-DB87A8053A66}" dt="2024-04-30T07:02:50.294" v="11"/>
        <pc:sldMkLst>
          <pc:docMk/>
          <pc:sldMk cId="1823014540" sldId="312"/>
        </pc:sldMkLst>
      </pc:sldChg>
    </pc:docChg>
  </pc:docChgLst>
  <pc:docChgLst>
    <pc:chgData name="Nethi, Krishna Vamshi" userId="S::kxn220015@utdallas.edu::e4aa3832-98be-49ed-9465-825b1b9d0d67" providerId="AD" clId="Web-{5FA08652-D8C1-41B5-B679-6212324D653E}"/>
    <pc:docChg chg="addSld modSld">
      <pc:chgData name="Nethi, Krishna Vamshi" userId="S::kxn220015@utdallas.edu::e4aa3832-98be-49ed-9465-825b1b9d0d67" providerId="AD" clId="Web-{5FA08652-D8C1-41B5-B679-6212324D653E}" dt="2024-04-30T19:25:54.991" v="120" actId="20577"/>
      <pc:docMkLst>
        <pc:docMk/>
      </pc:docMkLst>
      <pc:sldChg chg="addSp delSp modSp">
        <pc:chgData name="Nethi, Krishna Vamshi" userId="S::kxn220015@utdallas.edu::e4aa3832-98be-49ed-9465-825b1b9d0d67" providerId="AD" clId="Web-{5FA08652-D8C1-41B5-B679-6212324D653E}" dt="2024-04-30T19:18:54.162" v="17" actId="14100"/>
        <pc:sldMkLst>
          <pc:docMk/>
          <pc:sldMk cId="2297339434" sldId="305"/>
        </pc:sldMkLst>
        <pc:picChg chg="add mod">
          <ac:chgData name="Nethi, Krishna Vamshi" userId="S::kxn220015@utdallas.edu::e4aa3832-98be-49ed-9465-825b1b9d0d67" providerId="AD" clId="Web-{5FA08652-D8C1-41B5-B679-6212324D653E}" dt="2024-04-30T19:17:37.565" v="5" actId="1076"/>
          <ac:picMkLst>
            <pc:docMk/>
            <pc:sldMk cId="2297339434" sldId="305"/>
            <ac:picMk id="3" creationId="{69480F91-85FF-797C-FECC-EC54124D7E67}"/>
          </ac:picMkLst>
        </pc:picChg>
        <pc:picChg chg="add mod">
          <ac:chgData name="Nethi, Krishna Vamshi" userId="S::kxn220015@utdallas.edu::e4aa3832-98be-49ed-9465-825b1b9d0d67" providerId="AD" clId="Web-{5FA08652-D8C1-41B5-B679-6212324D653E}" dt="2024-04-30T19:18:12.442" v="11" actId="1076"/>
          <ac:picMkLst>
            <pc:docMk/>
            <pc:sldMk cId="2297339434" sldId="305"/>
            <ac:picMk id="4" creationId="{6D7E0195-DCC7-3E49-A668-740FC6DCDE62}"/>
          </ac:picMkLst>
        </pc:picChg>
        <pc:picChg chg="del">
          <ac:chgData name="Nethi, Krishna Vamshi" userId="S::kxn220015@utdallas.edu::e4aa3832-98be-49ed-9465-825b1b9d0d67" providerId="AD" clId="Web-{5FA08652-D8C1-41B5-B679-6212324D653E}" dt="2024-04-30T19:17:20.783" v="0"/>
          <ac:picMkLst>
            <pc:docMk/>
            <pc:sldMk cId="2297339434" sldId="305"/>
            <ac:picMk id="5" creationId="{97264004-3152-B2FA-E734-90224830AEAA}"/>
          </ac:picMkLst>
        </pc:picChg>
        <pc:picChg chg="del">
          <ac:chgData name="Nethi, Krishna Vamshi" userId="S::kxn220015@utdallas.edu::e4aa3832-98be-49ed-9465-825b1b9d0d67" providerId="AD" clId="Web-{5FA08652-D8C1-41B5-B679-6212324D653E}" dt="2024-04-30T19:17:56.488" v="6"/>
          <ac:picMkLst>
            <pc:docMk/>
            <pc:sldMk cId="2297339434" sldId="305"/>
            <ac:picMk id="7" creationId="{32236DF8-3B40-4DF5-9764-F7461F662EAF}"/>
          </ac:picMkLst>
        </pc:picChg>
        <pc:picChg chg="del">
          <ac:chgData name="Nethi, Krishna Vamshi" userId="S::kxn220015@utdallas.edu::e4aa3832-98be-49ed-9465-825b1b9d0d67" providerId="AD" clId="Web-{5FA08652-D8C1-41B5-B679-6212324D653E}" dt="2024-04-30T19:18:29.614" v="12"/>
          <ac:picMkLst>
            <pc:docMk/>
            <pc:sldMk cId="2297339434" sldId="305"/>
            <ac:picMk id="8" creationId="{B502327D-30BA-6E38-EE2F-504C6B575A08}"/>
          </ac:picMkLst>
        </pc:picChg>
        <pc:picChg chg="add mod">
          <ac:chgData name="Nethi, Krishna Vamshi" userId="S::kxn220015@utdallas.edu::e4aa3832-98be-49ed-9465-825b1b9d0d67" providerId="AD" clId="Web-{5FA08652-D8C1-41B5-B679-6212324D653E}" dt="2024-04-30T19:18:54.162" v="17" actId="14100"/>
          <ac:picMkLst>
            <pc:docMk/>
            <pc:sldMk cId="2297339434" sldId="305"/>
            <ac:picMk id="9" creationId="{0E42CFE0-5F11-A2A5-34B0-366F3FF5CC09}"/>
          </ac:picMkLst>
        </pc:picChg>
      </pc:sldChg>
      <pc:sldChg chg="addSp delSp modSp add replId">
        <pc:chgData name="Nethi, Krishna Vamshi" userId="S::kxn220015@utdallas.edu::e4aa3832-98be-49ed-9465-825b1b9d0d67" providerId="AD" clId="Web-{5FA08652-D8C1-41B5-B679-6212324D653E}" dt="2024-04-30T19:25:54.991" v="120" actId="20577"/>
        <pc:sldMkLst>
          <pc:docMk/>
          <pc:sldMk cId="2793059112" sldId="312"/>
        </pc:sldMkLst>
        <pc:spChg chg="add del">
          <ac:chgData name="Nethi, Krishna Vamshi" userId="S::kxn220015@utdallas.edu::e4aa3832-98be-49ed-9465-825b1b9d0d67" providerId="AD" clId="Web-{5FA08652-D8C1-41B5-B679-6212324D653E}" dt="2024-04-30T19:22:58.344" v="26"/>
          <ac:spMkLst>
            <pc:docMk/>
            <pc:sldMk cId="2793059112" sldId="312"/>
            <ac:spMk id="5" creationId="{81173234-57D2-4A75-950C-D9297FC1811B}"/>
          </ac:spMkLst>
        </pc:spChg>
        <pc:spChg chg="add mod">
          <ac:chgData name="Nethi, Krishna Vamshi" userId="S::kxn220015@utdallas.edu::e4aa3832-98be-49ed-9465-825b1b9d0d67" providerId="AD" clId="Web-{5FA08652-D8C1-41B5-B679-6212324D653E}" dt="2024-04-30T19:25:54.991" v="120" actId="20577"/>
          <ac:spMkLst>
            <pc:docMk/>
            <pc:sldMk cId="2793059112" sldId="312"/>
            <ac:spMk id="7" creationId="{CFE06B6B-1397-C33C-F407-5FA690BF5C20}"/>
          </ac:spMkLst>
        </pc:spChg>
        <pc:picChg chg="add mod">
          <ac:chgData name="Nethi, Krishna Vamshi" userId="S::kxn220015@utdallas.edu::e4aa3832-98be-49ed-9465-825b1b9d0d67" providerId="AD" clId="Web-{5FA08652-D8C1-41B5-B679-6212324D653E}" dt="2024-04-30T19:20:59.542" v="24" actId="1076"/>
          <ac:picMkLst>
            <pc:docMk/>
            <pc:sldMk cId="2793059112" sldId="312"/>
            <ac:picMk id="3" creationId="{EC43CA6F-93B4-2E83-330D-31B499C96645}"/>
          </ac:picMkLst>
        </pc:picChg>
        <pc:picChg chg="del">
          <ac:chgData name="Nethi, Krishna Vamshi" userId="S::kxn220015@utdallas.edu::e4aa3832-98be-49ed-9465-825b1b9d0d67" providerId="AD" clId="Web-{5FA08652-D8C1-41B5-B679-6212324D653E}" dt="2024-04-30T19:20:33.228" v="19"/>
          <ac:picMkLst>
            <pc:docMk/>
            <pc:sldMk cId="2793059112" sldId="312"/>
            <ac:picMk id="4" creationId="{C32A41D3-6464-38A2-CC3D-34EE825372E9}"/>
          </ac:picMkLst>
        </pc:picChg>
        <pc:picChg chg="del">
          <ac:chgData name="Nethi, Krishna Vamshi" userId="S::kxn220015@utdallas.edu::e4aa3832-98be-49ed-9465-825b1b9d0d67" providerId="AD" clId="Web-{5FA08652-D8C1-41B5-B679-6212324D653E}" dt="2024-04-30T19:20:34.775" v="20"/>
          <ac:picMkLst>
            <pc:docMk/>
            <pc:sldMk cId="2793059112" sldId="312"/>
            <ac:picMk id="9" creationId="{32CE753B-AD46-ED91-6F4B-890953031DB3}"/>
          </ac:picMkLst>
        </pc:picChg>
        <pc:picChg chg="del">
          <ac:chgData name="Nethi, Krishna Vamshi" userId="S::kxn220015@utdallas.edu::e4aa3832-98be-49ed-9465-825b1b9d0d67" providerId="AD" clId="Web-{5FA08652-D8C1-41B5-B679-6212324D653E}" dt="2024-04-30T19:20:36.322" v="21"/>
          <ac:picMkLst>
            <pc:docMk/>
            <pc:sldMk cId="2793059112" sldId="312"/>
            <ac:picMk id="10" creationId="{E3A258CB-8AE0-7CE3-C422-D8B3726E44EF}"/>
          </ac:picMkLst>
        </pc:picChg>
      </pc:sldChg>
    </pc:docChg>
  </pc:docChgLst>
  <pc:docChgLst>
    <pc:chgData name="Sukhavasi, Bhargav" userId="S::bxs210031@utdallas.edu::87b15026-7c5c-4250-a6fc-2c02f5e947b9" providerId="AD" clId="Web-{0BAEBFF4-2FA8-C78D-4541-BA553355E5FF}"/>
    <pc:docChg chg="sldOrd">
      <pc:chgData name="Sukhavasi, Bhargav" userId="S::bxs210031@utdallas.edu::87b15026-7c5c-4250-a6fc-2c02f5e947b9" providerId="AD" clId="Web-{0BAEBFF4-2FA8-C78D-4541-BA553355E5FF}" dt="2024-04-24T01:10:50.734" v="1"/>
      <pc:docMkLst>
        <pc:docMk/>
      </pc:docMkLst>
      <pc:sldChg chg="ord">
        <pc:chgData name="Sukhavasi, Bhargav" userId="S::bxs210031@utdallas.edu::87b15026-7c5c-4250-a6fc-2c02f5e947b9" providerId="AD" clId="Web-{0BAEBFF4-2FA8-C78D-4541-BA553355E5FF}" dt="2024-04-24T01:10:47.750" v="0"/>
        <pc:sldMkLst>
          <pc:docMk/>
          <pc:sldMk cId="3856468296" sldId="296"/>
        </pc:sldMkLst>
      </pc:sldChg>
      <pc:sldChg chg="ord">
        <pc:chgData name="Sukhavasi, Bhargav" userId="S::bxs210031@utdallas.edu::87b15026-7c5c-4250-a6fc-2c02f5e947b9" providerId="AD" clId="Web-{0BAEBFF4-2FA8-C78D-4541-BA553355E5FF}" dt="2024-04-24T01:10:50.734" v="1"/>
        <pc:sldMkLst>
          <pc:docMk/>
          <pc:sldMk cId="2917364515" sldId="304"/>
        </pc:sldMkLst>
      </pc:sldChg>
    </pc:docChg>
  </pc:docChgLst>
  <pc:docChgLst>
    <pc:chgData name="Pamireddy, Venkata Varshini" userId="S::vxp210049@utdallas.edu::ce099e2e-2bdd-457b-86f1-aed112a531ae" providerId="AD" clId="Web-{CEAB3874-8E3B-40EC-8DAE-9A4FB400D76E}"/>
    <pc:docChg chg="delSld">
      <pc:chgData name="Pamireddy, Venkata Varshini" userId="S::vxp210049@utdallas.edu::ce099e2e-2bdd-457b-86f1-aed112a531ae" providerId="AD" clId="Web-{CEAB3874-8E3B-40EC-8DAE-9A4FB400D76E}" dt="2023-11-15T21:06:09.831" v="0"/>
      <pc:docMkLst>
        <pc:docMk/>
      </pc:docMkLst>
      <pc:sldChg chg="del">
        <pc:chgData name="Pamireddy, Venkata Varshini" userId="S::vxp210049@utdallas.edu::ce099e2e-2bdd-457b-86f1-aed112a531ae" providerId="AD" clId="Web-{CEAB3874-8E3B-40EC-8DAE-9A4FB400D76E}" dt="2023-11-15T21:06:09.831" v="0"/>
        <pc:sldMkLst>
          <pc:docMk/>
          <pc:sldMk cId="2151200948" sldId="277"/>
        </pc:sldMkLst>
      </pc:sldChg>
    </pc:docChg>
  </pc:docChgLst>
  <pc:docChgLst>
    <pc:chgData name="Behal, Hashmeet Kaur" userId="S::hxb210003@utdallas.edu::8b59bca1-8c29-4efd-b898-ffa950d8d919" providerId="AD" clId="Web-{412DF4FB-FF49-4B59-9B04-46F22296A0AB}"/>
    <pc:docChg chg="modSld">
      <pc:chgData name="Behal, Hashmeet Kaur" userId="S::hxb210003@utdallas.edu::8b59bca1-8c29-4efd-b898-ffa950d8d919" providerId="AD" clId="Web-{412DF4FB-FF49-4B59-9B04-46F22296A0AB}" dt="2023-11-16T22:43:15.997" v="5" actId="1076"/>
      <pc:docMkLst>
        <pc:docMk/>
      </pc:docMkLst>
      <pc:sldChg chg="modSp">
        <pc:chgData name="Behal, Hashmeet Kaur" userId="S::hxb210003@utdallas.edu::8b59bca1-8c29-4efd-b898-ffa950d8d919" providerId="AD" clId="Web-{412DF4FB-FF49-4B59-9B04-46F22296A0AB}" dt="2023-11-16T22:42:44.058" v="2" actId="14100"/>
        <pc:sldMkLst>
          <pc:docMk/>
          <pc:sldMk cId="3923237990" sldId="291"/>
        </pc:sldMkLst>
        <pc:picChg chg="mod">
          <ac:chgData name="Behal, Hashmeet Kaur" userId="S::hxb210003@utdallas.edu::8b59bca1-8c29-4efd-b898-ffa950d8d919" providerId="AD" clId="Web-{412DF4FB-FF49-4B59-9B04-46F22296A0AB}" dt="2023-11-16T22:42:44.058" v="2" actId="14100"/>
          <ac:picMkLst>
            <pc:docMk/>
            <pc:sldMk cId="3923237990" sldId="291"/>
            <ac:picMk id="10" creationId="{3768D21C-030E-DECA-6569-0DDDF914469B}"/>
          </ac:picMkLst>
        </pc:picChg>
      </pc:sldChg>
      <pc:sldChg chg="modSp">
        <pc:chgData name="Behal, Hashmeet Kaur" userId="S::hxb210003@utdallas.edu::8b59bca1-8c29-4efd-b898-ffa950d8d919" providerId="AD" clId="Web-{412DF4FB-FF49-4B59-9B04-46F22296A0AB}" dt="2023-11-16T22:43:15.997" v="5" actId="1076"/>
        <pc:sldMkLst>
          <pc:docMk/>
          <pc:sldMk cId="2199226794" sldId="292"/>
        </pc:sldMkLst>
        <pc:spChg chg="mod">
          <ac:chgData name="Behal, Hashmeet Kaur" userId="S::hxb210003@utdallas.edu::8b59bca1-8c29-4efd-b898-ffa950d8d919" providerId="AD" clId="Web-{412DF4FB-FF49-4B59-9B04-46F22296A0AB}" dt="2023-11-16T22:43:15.997" v="5" actId="1076"/>
          <ac:spMkLst>
            <pc:docMk/>
            <pc:sldMk cId="2199226794" sldId="292"/>
            <ac:spMk id="7" creationId="{0184344C-DA28-076A-F20E-A4F2C2D164A9}"/>
          </ac:spMkLst>
        </pc:spChg>
        <pc:spChg chg="mod">
          <ac:chgData name="Behal, Hashmeet Kaur" userId="S::hxb210003@utdallas.edu::8b59bca1-8c29-4efd-b898-ffa950d8d919" providerId="AD" clId="Web-{412DF4FB-FF49-4B59-9B04-46F22296A0AB}" dt="2023-11-16T22:43:02.965" v="3" actId="1076"/>
          <ac:spMkLst>
            <pc:docMk/>
            <pc:sldMk cId="2199226794" sldId="292"/>
            <ac:spMk id="8" creationId="{066F121F-4650-269B-34D9-9CD83A863279}"/>
          </ac:spMkLst>
        </pc:spChg>
        <pc:picChg chg="mod">
          <ac:chgData name="Behal, Hashmeet Kaur" userId="S::hxb210003@utdallas.edu::8b59bca1-8c29-4efd-b898-ffa950d8d919" providerId="AD" clId="Web-{412DF4FB-FF49-4B59-9B04-46F22296A0AB}" dt="2023-11-16T22:43:07.653" v="4" actId="14100"/>
          <ac:picMkLst>
            <pc:docMk/>
            <pc:sldMk cId="2199226794" sldId="292"/>
            <ac:picMk id="10" creationId="{3768D21C-030E-DECA-6569-0DDDF914469B}"/>
          </ac:picMkLst>
        </pc:picChg>
      </pc:sldChg>
    </pc:docChg>
  </pc:docChgLst>
  <pc:docChgLst>
    <pc:chgData name="Behal, Hashmeet Kaur" userId="S::hxb210003@utdallas.edu::8b59bca1-8c29-4efd-b898-ffa950d8d919" providerId="AD" clId="Web-{668062CA-1C57-4B99-B059-9DC3E1E1EE71}"/>
    <pc:docChg chg="modSld">
      <pc:chgData name="Behal, Hashmeet Kaur" userId="S::hxb210003@utdallas.edu::8b59bca1-8c29-4efd-b898-ffa950d8d919" providerId="AD" clId="Web-{668062CA-1C57-4B99-B059-9DC3E1E1EE71}" dt="2023-11-12T02:59:29.494" v="5" actId="20577"/>
      <pc:docMkLst>
        <pc:docMk/>
      </pc:docMkLst>
      <pc:sldChg chg="modSp">
        <pc:chgData name="Behal, Hashmeet Kaur" userId="S::hxb210003@utdallas.edu::8b59bca1-8c29-4efd-b898-ffa950d8d919" providerId="AD" clId="Web-{668062CA-1C57-4B99-B059-9DC3E1E1EE71}" dt="2023-11-12T02:59:29.494" v="5" actId="20577"/>
        <pc:sldMkLst>
          <pc:docMk/>
          <pc:sldMk cId="1155129366" sldId="278"/>
        </pc:sldMkLst>
        <pc:spChg chg="mod">
          <ac:chgData name="Behal, Hashmeet Kaur" userId="S::hxb210003@utdallas.edu::8b59bca1-8c29-4efd-b898-ffa950d8d919" providerId="AD" clId="Web-{668062CA-1C57-4B99-B059-9DC3E1E1EE71}" dt="2023-11-12T02:59:29.494" v="5" actId="20577"/>
          <ac:spMkLst>
            <pc:docMk/>
            <pc:sldMk cId="1155129366" sldId="278"/>
            <ac:spMk id="2" creationId="{A91B17E4-4D2F-8D86-6008-AD1452DA8D1B}"/>
          </ac:spMkLst>
        </pc:spChg>
      </pc:sldChg>
    </pc:docChg>
  </pc:docChgLst>
  <pc:docChgLst>
    <pc:chgData name="Shi, Min" userId="S::mxs180138@utdallas.edu::5fc108ae-d628-4152-9c0e-d8985b43832b" providerId="AD" clId="Web-{213DC810-92B8-4270-BBAA-37A1EB35B915}"/>
    <pc:docChg chg="addSld delSld modSld">
      <pc:chgData name="Shi, Min" userId="S::mxs180138@utdallas.edu::5fc108ae-d628-4152-9c0e-d8985b43832b" providerId="AD" clId="Web-{213DC810-92B8-4270-BBAA-37A1EB35B915}" dt="2023-11-15T23:44:25.244" v="138" actId="20577"/>
      <pc:docMkLst>
        <pc:docMk/>
      </pc:docMkLst>
      <pc:sldChg chg="modSp">
        <pc:chgData name="Shi, Min" userId="S::mxs180138@utdallas.edu::5fc108ae-d628-4152-9c0e-d8985b43832b" providerId="AD" clId="Web-{213DC810-92B8-4270-BBAA-37A1EB35B915}" dt="2023-11-15T23:32:18.376" v="35" actId="20577"/>
        <pc:sldMkLst>
          <pc:docMk/>
          <pc:sldMk cId="400443171" sldId="271"/>
        </pc:sldMkLst>
        <pc:spChg chg="mod">
          <ac:chgData name="Shi, Min" userId="S::mxs180138@utdallas.edu::5fc108ae-d628-4152-9c0e-d8985b43832b" providerId="AD" clId="Web-{213DC810-92B8-4270-BBAA-37A1EB35B915}" dt="2023-11-15T23:32:18.376" v="35" actId="20577"/>
          <ac:spMkLst>
            <pc:docMk/>
            <pc:sldMk cId="400443171" sldId="271"/>
            <ac:spMk id="3" creationId="{6D70C5F4-5B50-6BED-BA04-3B62A02A8301}"/>
          </ac:spMkLst>
        </pc:spChg>
      </pc:sldChg>
      <pc:sldChg chg="modSp">
        <pc:chgData name="Shi, Min" userId="S::mxs180138@utdallas.edu::5fc108ae-d628-4152-9c0e-d8985b43832b" providerId="AD" clId="Web-{213DC810-92B8-4270-BBAA-37A1EB35B915}" dt="2023-11-15T23:34:28.724" v="39" actId="20577"/>
        <pc:sldMkLst>
          <pc:docMk/>
          <pc:sldMk cId="11052749" sldId="272"/>
        </pc:sldMkLst>
        <pc:spChg chg="mod">
          <ac:chgData name="Shi, Min" userId="S::mxs180138@utdallas.edu::5fc108ae-d628-4152-9c0e-d8985b43832b" providerId="AD" clId="Web-{213DC810-92B8-4270-BBAA-37A1EB35B915}" dt="2023-11-15T23:34:28.724" v="39" actId="20577"/>
          <ac:spMkLst>
            <pc:docMk/>
            <pc:sldMk cId="11052749" sldId="272"/>
            <ac:spMk id="6" creationId="{A17A7D56-B828-3CFA-B1B4-5D720C597BA1}"/>
          </ac:spMkLst>
        </pc:spChg>
      </pc:sldChg>
      <pc:sldChg chg="modSp del">
        <pc:chgData name="Shi, Min" userId="S::mxs180138@utdallas.edu::5fc108ae-d628-4152-9c0e-d8985b43832b" providerId="AD" clId="Web-{213DC810-92B8-4270-BBAA-37A1EB35B915}" dt="2023-11-15T23:44:09.946" v="127"/>
        <pc:sldMkLst>
          <pc:docMk/>
          <pc:sldMk cId="1155129366" sldId="278"/>
        </pc:sldMkLst>
        <pc:spChg chg="mod">
          <ac:chgData name="Shi, Min" userId="S::mxs180138@utdallas.edu::5fc108ae-d628-4152-9c0e-d8985b43832b" providerId="AD" clId="Web-{213DC810-92B8-4270-BBAA-37A1EB35B915}" dt="2023-11-15T23:43:15.867" v="124" actId="1076"/>
          <ac:spMkLst>
            <pc:docMk/>
            <pc:sldMk cId="1155129366" sldId="278"/>
            <ac:spMk id="3" creationId="{12FF1E50-D0DC-3AB0-B159-2CAEE01A68DD}"/>
          </ac:spMkLst>
        </pc:spChg>
        <pc:spChg chg="mod">
          <ac:chgData name="Shi, Min" userId="S::mxs180138@utdallas.edu::5fc108ae-d628-4152-9c0e-d8985b43832b" providerId="AD" clId="Web-{213DC810-92B8-4270-BBAA-37A1EB35B915}" dt="2023-11-15T23:36:59.354" v="51" actId="20577"/>
          <ac:spMkLst>
            <pc:docMk/>
            <pc:sldMk cId="1155129366" sldId="278"/>
            <ac:spMk id="24" creationId="{D33717BF-EA86-628D-14D4-F8712B9913CC}"/>
          </ac:spMkLst>
        </pc:spChg>
      </pc:sldChg>
      <pc:sldChg chg="delSp modSp add replId">
        <pc:chgData name="Shi, Min" userId="S::mxs180138@utdallas.edu::5fc108ae-d628-4152-9c0e-d8985b43832b" providerId="AD" clId="Web-{213DC810-92B8-4270-BBAA-37A1EB35B915}" dt="2023-11-15T23:43:50.883" v="126" actId="20577"/>
        <pc:sldMkLst>
          <pc:docMk/>
          <pc:sldMk cId="858162306" sldId="289"/>
        </pc:sldMkLst>
        <pc:spChg chg="mod">
          <ac:chgData name="Shi, Min" userId="S::mxs180138@utdallas.edu::5fc108ae-d628-4152-9c0e-d8985b43832b" providerId="AD" clId="Web-{213DC810-92B8-4270-BBAA-37A1EB35B915}" dt="2023-11-15T23:42:51.663" v="115" actId="20577"/>
          <ac:spMkLst>
            <pc:docMk/>
            <pc:sldMk cId="858162306" sldId="289"/>
            <ac:spMk id="2" creationId="{A91B17E4-4D2F-8D86-6008-AD1452DA8D1B}"/>
          </ac:spMkLst>
        </pc:spChg>
        <pc:spChg chg="mod">
          <ac:chgData name="Shi, Min" userId="S::mxs180138@utdallas.edu::5fc108ae-d628-4152-9c0e-d8985b43832b" providerId="AD" clId="Web-{213DC810-92B8-4270-BBAA-37A1EB35B915}" dt="2023-11-15T23:43:50.883" v="126" actId="20577"/>
          <ac:spMkLst>
            <pc:docMk/>
            <pc:sldMk cId="858162306" sldId="289"/>
            <ac:spMk id="3" creationId="{12FF1E50-D0DC-3AB0-B159-2CAEE01A68DD}"/>
          </ac:spMkLst>
        </pc:spChg>
        <pc:spChg chg="mod">
          <ac:chgData name="Shi, Min" userId="S::mxs180138@utdallas.edu::5fc108ae-d628-4152-9c0e-d8985b43832b" providerId="AD" clId="Web-{213DC810-92B8-4270-BBAA-37A1EB35B915}" dt="2023-11-15T23:41:41.660" v="78" actId="20577"/>
          <ac:spMkLst>
            <pc:docMk/>
            <pc:sldMk cId="858162306" sldId="289"/>
            <ac:spMk id="24" creationId="{D33717BF-EA86-628D-14D4-F8712B9913CC}"/>
          </ac:spMkLst>
        </pc:spChg>
        <pc:picChg chg="del">
          <ac:chgData name="Shi, Min" userId="S::mxs180138@utdallas.edu::5fc108ae-d628-4152-9c0e-d8985b43832b" providerId="AD" clId="Web-{213DC810-92B8-4270-BBAA-37A1EB35B915}" dt="2023-11-15T23:41:29.285" v="71"/>
          <ac:picMkLst>
            <pc:docMk/>
            <pc:sldMk cId="858162306" sldId="289"/>
            <ac:picMk id="18" creationId="{7CE72E1F-FBAE-05C5-7DCF-2C25D866153C}"/>
          </ac:picMkLst>
        </pc:picChg>
      </pc:sldChg>
      <pc:sldChg chg="delSp modSp add replId">
        <pc:chgData name="Shi, Min" userId="S::mxs180138@utdallas.edu::5fc108ae-d628-4152-9c0e-d8985b43832b" providerId="AD" clId="Web-{213DC810-92B8-4270-BBAA-37A1EB35B915}" dt="2023-11-15T23:44:25.244" v="138" actId="20577"/>
        <pc:sldMkLst>
          <pc:docMk/>
          <pc:sldMk cId="3324141610" sldId="290"/>
        </pc:sldMkLst>
        <pc:spChg chg="mod">
          <ac:chgData name="Shi, Min" userId="S::mxs180138@utdallas.edu::5fc108ae-d628-4152-9c0e-d8985b43832b" providerId="AD" clId="Web-{213DC810-92B8-4270-BBAA-37A1EB35B915}" dt="2023-11-15T23:44:25.244" v="138" actId="20577"/>
          <ac:spMkLst>
            <pc:docMk/>
            <pc:sldMk cId="3324141610" sldId="290"/>
            <ac:spMk id="2" creationId="{A91B17E4-4D2F-8D86-6008-AD1452DA8D1B}"/>
          </ac:spMkLst>
        </pc:spChg>
        <pc:spChg chg="mod">
          <ac:chgData name="Shi, Min" userId="S::mxs180138@utdallas.edu::5fc108ae-d628-4152-9c0e-d8985b43832b" providerId="AD" clId="Web-{213DC810-92B8-4270-BBAA-37A1EB35B915}" dt="2023-11-15T23:40:55.706" v="70" actId="1076"/>
          <ac:spMkLst>
            <pc:docMk/>
            <pc:sldMk cId="3324141610" sldId="290"/>
            <ac:spMk id="3" creationId="{12FF1E50-D0DC-3AB0-B159-2CAEE01A68DD}"/>
          </ac:spMkLst>
        </pc:spChg>
        <pc:spChg chg="del">
          <ac:chgData name="Shi, Min" userId="S::mxs180138@utdallas.edu::5fc108ae-d628-4152-9c0e-d8985b43832b" providerId="AD" clId="Web-{213DC810-92B8-4270-BBAA-37A1EB35B915}" dt="2023-11-15T23:40:08.157" v="61"/>
          <ac:spMkLst>
            <pc:docMk/>
            <pc:sldMk cId="3324141610" sldId="290"/>
            <ac:spMk id="24" creationId="{D33717BF-EA86-628D-14D4-F8712B9913CC}"/>
          </ac:spMkLst>
        </pc:spChg>
        <pc:picChg chg="mod">
          <ac:chgData name="Shi, Min" userId="S::mxs180138@utdallas.edu::5fc108ae-d628-4152-9c0e-d8985b43832b" providerId="AD" clId="Web-{213DC810-92B8-4270-BBAA-37A1EB35B915}" dt="2023-11-15T23:40:36.205" v="65" actId="14100"/>
          <ac:picMkLst>
            <pc:docMk/>
            <pc:sldMk cId="3324141610" sldId="290"/>
            <ac:picMk id="18" creationId="{7CE72E1F-FBAE-05C5-7DCF-2C25D866153C}"/>
          </ac:picMkLst>
        </pc:picChg>
      </pc:sldChg>
    </pc:docChg>
  </pc:docChgLst>
  <pc:docChgLst>
    <pc:chgData name="Behal, Hashmeet Kaur" userId="S::hxb210003@utdallas.edu::8b59bca1-8c29-4efd-b898-ffa950d8d919" providerId="AD" clId="Web-{35A931B9-75B6-46F8-9C81-C5E6F8BF37AB}"/>
    <pc:docChg chg="modSld sldOrd">
      <pc:chgData name="Behal, Hashmeet Kaur" userId="S::hxb210003@utdallas.edu::8b59bca1-8c29-4efd-b898-ffa950d8d919" providerId="AD" clId="Web-{35A931B9-75B6-46F8-9C81-C5E6F8BF37AB}" dt="2023-11-15T17:24:32.853" v="56"/>
      <pc:docMkLst>
        <pc:docMk/>
      </pc:docMkLst>
      <pc:sldChg chg="modSp ord">
        <pc:chgData name="Behal, Hashmeet Kaur" userId="S::hxb210003@utdallas.edu::8b59bca1-8c29-4efd-b898-ffa950d8d919" providerId="AD" clId="Web-{35A931B9-75B6-46F8-9C81-C5E6F8BF37AB}" dt="2023-11-15T17:24:32.853" v="56"/>
        <pc:sldMkLst>
          <pc:docMk/>
          <pc:sldMk cId="2098279664" sldId="284"/>
        </pc:sldMkLst>
        <pc:spChg chg="mod">
          <ac:chgData name="Behal, Hashmeet Kaur" userId="S::hxb210003@utdallas.edu::8b59bca1-8c29-4efd-b898-ffa950d8d919" providerId="AD" clId="Web-{35A931B9-75B6-46F8-9C81-C5E6F8BF37AB}" dt="2023-11-15T17:23:04.553" v="49" actId="1076"/>
          <ac:spMkLst>
            <pc:docMk/>
            <pc:sldMk cId="2098279664" sldId="284"/>
            <ac:spMk id="6" creationId="{A39FA659-BE1C-2F47-50EC-5AB218F47E58}"/>
          </ac:spMkLst>
        </pc:spChg>
        <pc:spChg chg="mod">
          <ac:chgData name="Behal, Hashmeet Kaur" userId="S::hxb210003@utdallas.edu::8b59bca1-8c29-4efd-b898-ffa950d8d919" providerId="AD" clId="Web-{35A931B9-75B6-46F8-9C81-C5E6F8BF37AB}" dt="2023-11-15T17:24:10.321" v="55" actId="20577"/>
          <ac:spMkLst>
            <pc:docMk/>
            <pc:sldMk cId="2098279664" sldId="284"/>
            <ac:spMk id="8" creationId="{066F121F-4650-269B-34D9-9CD83A863279}"/>
          </ac:spMkLst>
        </pc:spChg>
        <pc:spChg chg="mod">
          <ac:chgData name="Behal, Hashmeet Kaur" userId="S::hxb210003@utdallas.edu::8b59bca1-8c29-4efd-b898-ffa950d8d919" providerId="AD" clId="Web-{35A931B9-75B6-46F8-9C81-C5E6F8BF37AB}" dt="2023-11-15T17:22:36.036" v="43" actId="1076"/>
          <ac:spMkLst>
            <pc:docMk/>
            <pc:sldMk cId="2098279664" sldId="284"/>
            <ac:spMk id="13" creationId="{2F5294A2-D38C-E6FA-F330-38327F904905}"/>
          </ac:spMkLst>
        </pc:spChg>
        <pc:picChg chg="mod">
          <ac:chgData name="Behal, Hashmeet Kaur" userId="S::hxb210003@utdallas.edu::8b59bca1-8c29-4efd-b898-ffa950d8d919" providerId="AD" clId="Web-{35A931B9-75B6-46F8-9C81-C5E6F8BF37AB}" dt="2023-11-15T17:23:08.115" v="50" actId="1076"/>
          <ac:picMkLst>
            <pc:docMk/>
            <pc:sldMk cId="2098279664" sldId="284"/>
            <ac:picMk id="4" creationId="{3CDADFFE-68EA-B28B-1C86-9A9CB7BE3028}"/>
          </ac:picMkLst>
        </pc:picChg>
        <pc:picChg chg="mod">
          <ac:chgData name="Behal, Hashmeet Kaur" userId="S::hxb210003@utdallas.edu::8b59bca1-8c29-4efd-b898-ffa950d8d919" providerId="AD" clId="Web-{35A931B9-75B6-46F8-9C81-C5E6F8BF37AB}" dt="2023-11-15T17:22:30.145" v="42" actId="1076"/>
          <ac:picMkLst>
            <pc:docMk/>
            <pc:sldMk cId="2098279664" sldId="284"/>
            <ac:picMk id="10" creationId="{3768D21C-030E-DECA-6569-0DDDF914469B}"/>
          </ac:picMkLst>
        </pc:picChg>
      </pc:sldChg>
    </pc:docChg>
  </pc:docChgLst>
  <pc:docChgLst>
    <pc:chgData name="Hu, Ming" userId="S::mxh190018@utdallas.edu::9f5c3818-0fae-4b37-ad63-0d073482fdea" providerId="AD" clId="Web-{A5A3F953-38B6-4D5F-95AA-D01A549A001D}"/>
    <pc:docChg chg="modSld">
      <pc:chgData name="Hu, Ming" userId="S::mxh190018@utdallas.edu::9f5c3818-0fae-4b37-ad63-0d073482fdea" providerId="AD" clId="Web-{A5A3F953-38B6-4D5F-95AA-D01A549A001D}" dt="2023-11-15T21:30:04.713" v="8" actId="1076"/>
      <pc:docMkLst>
        <pc:docMk/>
      </pc:docMkLst>
      <pc:sldChg chg="addSp delSp modSp modNotes">
        <pc:chgData name="Hu, Ming" userId="S::mxh190018@utdallas.edu::9f5c3818-0fae-4b37-ad63-0d073482fdea" providerId="AD" clId="Web-{A5A3F953-38B6-4D5F-95AA-D01A549A001D}" dt="2023-11-15T21:30:04.713" v="8" actId="1076"/>
        <pc:sldMkLst>
          <pc:docMk/>
          <pc:sldMk cId="3827408867" sldId="286"/>
        </pc:sldMkLst>
        <pc:picChg chg="del">
          <ac:chgData name="Hu, Ming" userId="S::mxh190018@utdallas.edu::9f5c3818-0fae-4b37-ad63-0d073482fdea" providerId="AD" clId="Web-{A5A3F953-38B6-4D5F-95AA-D01A549A001D}" dt="2023-11-15T21:29:08.399" v="1"/>
          <ac:picMkLst>
            <pc:docMk/>
            <pc:sldMk cId="3827408867" sldId="286"/>
            <ac:picMk id="3" creationId="{A2D3F2CD-0E8F-EDE5-2B18-B0AF06F47433}"/>
          </ac:picMkLst>
        </pc:picChg>
        <pc:picChg chg="add mod">
          <ac:chgData name="Hu, Ming" userId="S::mxh190018@utdallas.edu::9f5c3818-0fae-4b37-ad63-0d073482fdea" providerId="AD" clId="Web-{A5A3F953-38B6-4D5F-95AA-D01A549A001D}" dt="2023-11-15T21:30:04.713" v="8" actId="1076"/>
          <ac:picMkLst>
            <pc:docMk/>
            <pc:sldMk cId="3827408867" sldId="286"/>
            <ac:picMk id="4" creationId="{CDAD87E6-5DBA-1E34-7813-8C3EA2E07407}"/>
          </ac:picMkLst>
        </pc:picChg>
      </pc:sldChg>
    </pc:docChg>
  </pc:docChgLst>
  <pc:docChgLst>
    <pc:chgData name="Behal, Hashmeet Kaur" userId="S::hxb210003@utdallas.edu::8b59bca1-8c29-4efd-b898-ffa950d8d919" providerId="AD" clId="Web-{6C6BDDEF-23EC-4C4C-B1DC-EE7E455D59C5}"/>
    <pc:docChg chg="modSld">
      <pc:chgData name="Behal, Hashmeet Kaur" userId="S::hxb210003@utdallas.edu::8b59bca1-8c29-4efd-b898-ffa950d8d919" providerId="AD" clId="Web-{6C6BDDEF-23EC-4C4C-B1DC-EE7E455D59C5}" dt="2023-11-15T18:13:28.253" v="2" actId="14100"/>
      <pc:docMkLst>
        <pc:docMk/>
      </pc:docMkLst>
      <pc:sldChg chg="modSp">
        <pc:chgData name="Behal, Hashmeet Kaur" userId="S::hxb210003@utdallas.edu::8b59bca1-8c29-4efd-b898-ffa950d8d919" providerId="AD" clId="Web-{6C6BDDEF-23EC-4C4C-B1DC-EE7E455D59C5}" dt="2023-11-15T18:13:28.253" v="2" actId="14100"/>
        <pc:sldMkLst>
          <pc:docMk/>
          <pc:sldMk cId="11052749" sldId="272"/>
        </pc:sldMkLst>
        <pc:spChg chg="mod">
          <ac:chgData name="Behal, Hashmeet Kaur" userId="S::hxb210003@utdallas.edu::8b59bca1-8c29-4efd-b898-ffa950d8d919" providerId="AD" clId="Web-{6C6BDDEF-23EC-4C4C-B1DC-EE7E455D59C5}" dt="2023-11-15T18:13:28.253" v="2" actId="14100"/>
          <ac:spMkLst>
            <pc:docMk/>
            <pc:sldMk cId="11052749" sldId="272"/>
            <ac:spMk id="6" creationId="{A17A7D56-B828-3CFA-B1B4-5D720C597BA1}"/>
          </ac:spMkLst>
        </pc:spChg>
      </pc:sldChg>
      <pc:sldChg chg="modSp">
        <pc:chgData name="Behal, Hashmeet Kaur" userId="S::hxb210003@utdallas.edu::8b59bca1-8c29-4efd-b898-ffa950d8d919" providerId="AD" clId="Web-{6C6BDDEF-23EC-4C4C-B1DC-EE7E455D59C5}" dt="2023-11-15T18:12:44.752" v="1" actId="1076"/>
        <pc:sldMkLst>
          <pc:docMk/>
          <pc:sldMk cId="2151200948" sldId="277"/>
        </pc:sldMkLst>
        <pc:graphicFrameChg chg="mod">
          <ac:chgData name="Behal, Hashmeet Kaur" userId="S::hxb210003@utdallas.edu::8b59bca1-8c29-4efd-b898-ffa950d8d919" providerId="AD" clId="Web-{6C6BDDEF-23EC-4C4C-B1DC-EE7E455D59C5}" dt="2023-11-15T18:12:44.752" v="1" actId="1076"/>
          <ac:graphicFrameMkLst>
            <pc:docMk/>
            <pc:sldMk cId="2151200948" sldId="277"/>
            <ac:graphicFrameMk id="39" creationId="{B7280028-1EA8-B0F1-5242-E82E554BDA74}"/>
          </ac:graphicFrameMkLst>
        </pc:graphicFrameChg>
      </pc:sldChg>
    </pc:docChg>
  </pc:docChgLst>
  <pc:docChgLst>
    <pc:chgData name="Hu, Ming" userId="S::mxh190018@utdallas.edu::9f5c3818-0fae-4b37-ad63-0d073482fdea" providerId="AD" clId="Web-{BE1673ED-DCE2-4A85-95A8-FD41CA0057C2}"/>
    <pc:docChg chg="delSld modSld">
      <pc:chgData name="Hu, Ming" userId="S::mxh190018@utdallas.edu::9f5c3818-0fae-4b37-ad63-0d073482fdea" providerId="AD" clId="Web-{BE1673ED-DCE2-4A85-95A8-FD41CA0057C2}" dt="2023-11-17T01:08:41.276" v="390" actId="20577"/>
      <pc:docMkLst>
        <pc:docMk/>
      </pc:docMkLst>
      <pc:sldChg chg="delSp modSp">
        <pc:chgData name="Hu, Ming" userId="S::mxh190018@utdallas.edu::9f5c3818-0fae-4b37-ad63-0d073482fdea" providerId="AD" clId="Web-{BE1673ED-DCE2-4A85-95A8-FD41CA0057C2}" dt="2023-11-17T01:00:33.524" v="326"/>
        <pc:sldMkLst>
          <pc:docMk/>
          <pc:sldMk cId="400443171" sldId="271"/>
        </pc:sldMkLst>
        <pc:spChg chg="mod">
          <ac:chgData name="Hu, Ming" userId="S::mxh190018@utdallas.edu::9f5c3818-0fae-4b37-ad63-0d073482fdea" providerId="AD" clId="Web-{BE1673ED-DCE2-4A85-95A8-FD41CA0057C2}" dt="2023-11-17T01:00:20.367" v="324" actId="20577"/>
          <ac:spMkLst>
            <pc:docMk/>
            <pc:sldMk cId="400443171" sldId="271"/>
            <ac:spMk id="2" creationId="{BE57946D-9547-ABD7-E5AC-423A7C3330EE}"/>
          </ac:spMkLst>
        </pc:spChg>
        <pc:spChg chg="mod">
          <ac:chgData name="Hu, Ming" userId="S::mxh190018@utdallas.edu::9f5c3818-0fae-4b37-ad63-0d073482fdea" providerId="AD" clId="Web-{BE1673ED-DCE2-4A85-95A8-FD41CA0057C2}" dt="2023-11-17T01:00:17.211" v="323" actId="20577"/>
          <ac:spMkLst>
            <pc:docMk/>
            <pc:sldMk cId="400443171" sldId="271"/>
            <ac:spMk id="3" creationId="{6D70C5F4-5B50-6BED-BA04-3B62A02A8301}"/>
          </ac:spMkLst>
        </pc:spChg>
        <pc:spChg chg="del">
          <ac:chgData name="Hu, Ming" userId="S::mxh190018@utdallas.edu::9f5c3818-0fae-4b37-ad63-0d073482fdea" providerId="AD" clId="Web-{BE1673ED-DCE2-4A85-95A8-FD41CA0057C2}" dt="2023-11-17T01:00:33.524" v="326"/>
          <ac:spMkLst>
            <pc:docMk/>
            <pc:sldMk cId="400443171" sldId="271"/>
            <ac:spMk id="4" creationId="{2430B422-AADF-416A-72E8-0624ED3A353E}"/>
          </ac:spMkLst>
        </pc:spChg>
      </pc:sldChg>
      <pc:sldChg chg="delSp modSp">
        <pc:chgData name="Hu, Ming" userId="S::mxh190018@utdallas.edu::9f5c3818-0fae-4b37-ad63-0d073482fdea" providerId="AD" clId="Web-{BE1673ED-DCE2-4A85-95A8-FD41CA0057C2}" dt="2023-11-17T01:06:07.223" v="366" actId="20577"/>
        <pc:sldMkLst>
          <pc:docMk/>
          <pc:sldMk cId="11052749" sldId="272"/>
        </pc:sldMkLst>
        <pc:spChg chg="del">
          <ac:chgData name="Hu, Ming" userId="S::mxh190018@utdallas.edu::9f5c3818-0fae-4b37-ad63-0d073482fdea" providerId="AD" clId="Web-{BE1673ED-DCE2-4A85-95A8-FD41CA0057C2}" dt="2023-11-17T01:00:36.321" v="327"/>
          <ac:spMkLst>
            <pc:docMk/>
            <pc:sldMk cId="11052749" sldId="272"/>
            <ac:spMk id="3" creationId="{E6C8D327-C99C-5ACE-D69B-88DEB21C3A2E}"/>
          </ac:spMkLst>
        </pc:spChg>
        <pc:spChg chg="mod">
          <ac:chgData name="Hu, Ming" userId="S::mxh190018@utdallas.edu::9f5c3818-0fae-4b37-ad63-0d073482fdea" providerId="AD" clId="Web-{BE1673ED-DCE2-4A85-95A8-FD41CA0057C2}" dt="2023-11-17T01:06:07.223" v="366" actId="20577"/>
          <ac:spMkLst>
            <pc:docMk/>
            <pc:sldMk cId="11052749" sldId="272"/>
            <ac:spMk id="6" creationId="{A17A7D56-B828-3CFA-B1B4-5D720C597BA1}"/>
          </ac:spMkLst>
        </pc:spChg>
      </pc:sldChg>
      <pc:sldChg chg="delSp modSp">
        <pc:chgData name="Hu, Ming" userId="S::mxh190018@utdallas.edu::9f5c3818-0fae-4b37-ad63-0d073482fdea" providerId="AD" clId="Web-{BE1673ED-DCE2-4A85-95A8-FD41CA0057C2}" dt="2023-11-17T01:07:38.055" v="380"/>
        <pc:sldMkLst>
          <pc:docMk/>
          <pc:sldMk cId="4243989176" sldId="273"/>
        </pc:sldMkLst>
        <pc:spChg chg="mod">
          <ac:chgData name="Hu, Ming" userId="S::mxh190018@utdallas.edu::9f5c3818-0fae-4b37-ad63-0d073482fdea" providerId="AD" clId="Web-{BE1673ED-DCE2-4A85-95A8-FD41CA0057C2}" dt="2023-11-17T00:57:21.564" v="310" actId="1076"/>
          <ac:spMkLst>
            <pc:docMk/>
            <pc:sldMk cId="4243989176" sldId="273"/>
            <ac:spMk id="2" creationId="{A07A8002-74DF-6462-0C32-7AD0BCF4C969}"/>
          </ac:spMkLst>
        </pc:spChg>
        <pc:spChg chg="del">
          <ac:chgData name="Hu, Ming" userId="S::mxh190018@utdallas.edu::9f5c3818-0fae-4b37-ad63-0d073482fdea" providerId="AD" clId="Web-{BE1673ED-DCE2-4A85-95A8-FD41CA0057C2}" dt="2023-11-17T01:00:54.728" v="332"/>
          <ac:spMkLst>
            <pc:docMk/>
            <pc:sldMk cId="4243989176" sldId="273"/>
            <ac:spMk id="3" creationId="{F95385FC-7E9C-520E-CD90-841661604AB0}"/>
          </ac:spMkLst>
        </pc:spChg>
        <pc:picChg chg="del">
          <ac:chgData name="Hu, Ming" userId="S::mxh190018@utdallas.edu::9f5c3818-0fae-4b37-ad63-0d073482fdea" providerId="AD" clId="Web-{BE1673ED-DCE2-4A85-95A8-FD41CA0057C2}" dt="2023-11-17T01:07:38.055" v="380"/>
          <ac:picMkLst>
            <pc:docMk/>
            <pc:sldMk cId="4243989176" sldId="273"/>
            <ac:picMk id="7" creationId="{4136A21F-74DE-CBFB-E0D4-B3BD57BDB7D5}"/>
          </ac:picMkLst>
        </pc:picChg>
        <pc:picChg chg="del">
          <ac:chgData name="Hu, Ming" userId="S::mxh190018@utdallas.edu::9f5c3818-0fae-4b37-ad63-0d073482fdea" providerId="AD" clId="Web-{BE1673ED-DCE2-4A85-95A8-FD41CA0057C2}" dt="2023-11-17T01:07:38.055" v="379"/>
          <ac:picMkLst>
            <pc:docMk/>
            <pc:sldMk cId="4243989176" sldId="273"/>
            <ac:picMk id="8" creationId="{96579B9D-987E-02C6-3A1E-E2E08DE70F5B}"/>
          </ac:picMkLst>
        </pc:picChg>
      </pc:sldChg>
      <pc:sldChg chg="delSp modSp">
        <pc:chgData name="Hu, Ming" userId="S::mxh190018@utdallas.edu::9f5c3818-0fae-4b37-ad63-0d073482fdea" providerId="AD" clId="Web-{BE1673ED-DCE2-4A85-95A8-FD41CA0057C2}" dt="2023-11-17T01:08:41.276" v="390" actId="20577"/>
        <pc:sldMkLst>
          <pc:docMk/>
          <pc:sldMk cId="2915445530" sldId="280"/>
        </pc:sldMkLst>
        <pc:spChg chg="mod">
          <ac:chgData name="Hu, Ming" userId="S::mxh190018@utdallas.edu::9f5c3818-0fae-4b37-ad63-0d073482fdea" providerId="AD" clId="Web-{BE1673ED-DCE2-4A85-95A8-FD41CA0057C2}" dt="2023-11-17T01:08:41.276" v="390" actId="20577"/>
          <ac:spMkLst>
            <pc:docMk/>
            <pc:sldMk cId="2915445530" sldId="280"/>
            <ac:spMk id="2" creationId="{20D6B7B4-96CB-3EB9-0701-F307D0CA070C}"/>
          </ac:spMkLst>
        </pc:spChg>
        <pc:spChg chg="mod">
          <ac:chgData name="Hu, Ming" userId="S::mxh190018@utdallas.edu::9f5c3818-0fae-4b37-ad63-0d073482fdea" providerId="AD" clId="Web-{BE1673ED-DCE2-4A85-95A8-FD41CA0057C2}" dt="2023-11-17T01:05:28.659" v="363" actId="20577"/>
          <ac:spMkLst>
            <pc:docMk/>
            <pc:sldMk cId="2915445530" sldId="280"/>
            <ac:spMk id="3" creationId="{CFB366AD-9331-8CD7-7135-2C47695D6679}"/>
          </ac:spMkLst>
        </pc:spChg>
        <pc:spChg chg="del">
          <ac:chgData name="Hu, Ming" userId="S::mxh190018@utdallas.edu::9f5c3818-0fae-4b37-ad63-0d073482fdea" providerId="AD" clId="Web-{BE1673ED-DCE2-4A85-95A8-FD41CA0057C2}" dt="2023-11-17T01:00:30.695" v="325"/>
          <ac:spMkLst>
            <pc:docMk/>
            <pc:sldMk cId="2915445530" sldId="280"/>
            <ac:spMk id="4" creationId="{EA065DAB-63CC-A32C-8ECF-AC46A022FA56}"/>
          </ac:spMkLst>
        </pc:spChg>
        <pc:picChg chg="mod">
          <ac:chgData name="Hu, Ming" userId="S::mxh190018@utdallas.edu::9f5c3818-0fae-4b37-ad63-0d073482fdea" providerId="AD" clId="Web-{BE1673ED-DCE2-4A85-95A8-FD41CA0057C2}" dt="2023-11-17T01:05:08.205" v="357" actId="1076"/>
          <ac:picMkLst>
            <pc:docMk/>
            <pc:sldMk cId="2915445530" sldId="280"/>
            <ac:picMk id="7" creationId="{B36EAD67-D1C3-EBB5-4146-3294EDD8625E}"/>
          </ac:picMkLst>
        </pc:picChg>
      </pc:sldChg>
      <pc:sldChg chg="delSp modSp">
        <pc:chgData name="Hu, Ming" userId="S::mxh190018@utdallas.edu::9f5c3818-0fae-4b37-ad63-0d073482fdea" providerId="AD" clId="Web-{BE1673ED-DCE2-4A85-95A8-FD41CA0057C2}" dt="2023-11-17T01:00:40.305" v="328"/>
        <pc:sldMkLst>
          <pc:docMk/>
          <pc:sldMk cId="2098279664" sldId="284"/>
        </pc:sldMkLst>
        <pc:spChg chg="mod">
          <ac:chgData name="Hu, Ming" userId="S::mxh190018@utdallas.edu::9f5c3818-0fae-4b37-ad63-0d073482fdea" providerId="AD" clId="Web-{BE1673ED-DCE2-4A85-95A8-FD41CA0057C2}" dt="2023-11-17T00:55:47.295" v="296" actId="1076"/>
          <ac:spMkLst>
            <pc:docMk/>
            <pc:sldMk cId="2098279664" sldId="284"/>
            <ac:spMk id="2" creationId="{5121B72F-EDAE-9E57-CEFF-170CAE5AF851}"/>
          </ac:spMkLst>
        </pc:spChg>
        <pc:spChg chg="del">
          <ac:chgData name="Hu, Ming" userId="S::mxh190018@utdallas.edu::9f5c3818-0fae-4b37-ad63-0d073482fdea" providerId="AD" clId="Web-{BE1673ED-DCE2-4A85-95A8-FD41CA0057C2}" dt="2023-11-17T01:00:40.305" v="328"/>
          <ac:spMkLst>
            <pc:docMk/>
            <pc:sldMk cId="2098279664" sldId="284"/>
            <ac:spMk id="3" creationId="{E6C8D327-C99C-5ACE-D69B-88DEB21C3A2E}"/>
          </ac:spMkLst>
        </pc:spChg>
      </pc:sldChg>
      <pc:sldChg chg="modSp">
        <pc:chgData name="Hu, Ming" userId="S::mxh190018@utdallas.edu::9f5c3818-0fae-4b37-ad63-0d073482fdea" providerId="AD" clId="Web-{BE1673ED-DCE2-4A85-95A8-FD41CA0057C2}" dt="2023-11-17T01:07:27.460" v="378" actId="1076"/>
        <pc:sldMkLst>
          <pc:docMk/>
          <pc:sldMk cId="3827408867" sldId="286"/>
        </pc:sldMkLst>
        <pc:spChg chg="mod">
          <ac:chgData name="Hu, Ming" userId="S::mxh190018@utdallas.edu::9f5c3818-0fae-4b37-ad63-0d073482fdea" providerId="AD" clId="Web-{BE1673ED-DCE2-4A85-95A8-FD41CA0057C2}" dt="2023-11-17T00:45:14.506" v="291" actId="20577"/>
          <ac:spMkLst>
            <pc:docMk/>
            <pc:sldMk cId="3827408867" sldId="286"/>
            <ac:spMk id="2" creationId="{5121B72F-EDAE-9E57-CEFF-170CAE5AF851}"/>
          </ac:spMkLst>
        </pc:spChg>
        <pc:spChg chg="mod">
          <ac:chgData name="Hu, Ming" userId="S::mxh190018@utdallas.edu::9f5c3818-0fae-4b37-ad63-0d073482fdea" providerId="AD" clId="Web-{BE1673ED-DCE2-4A85-95A8-FD41CA0057C2}" dt="2023-11-17T01:07:24.429" v="377" actId="1076"/>
          <ac:spMkLst>
            <pc:docMk/>
            <pc:sldMk cId="3827408867" sldId="286"/>
            <ac:spMk id="5" creationId="{97D5722F-1C04-08C2-C805-5B7CC7EB2F1A}"/>
          </ac:spMkLst>
        </pc:spChg>
        <pc:spChg chg="mod">
          <ac:chgData name="Hu, Ming" userId="S::mxh190018@utdallas.edu::9f5c3818-0fae-4b37-ad63-0d073482fdea" providerId="AD" clId="Web-{BE1673ED-DCE2-4A85-95A8-FD41CA0057C2}" dt="2023-11-17T01:07:27.460" v="378" actId="1076"/>
          <ac:spMkLst>
            <pc:docMk/>
            <pc:sldMk cId="3827408867" sldId="286"/>
            <ac:spMk id="11" creationId="{83618CCD-0254-7A96-497A-EEBD47F34624}"/>
          </ac:spMkLst>
        </pc:spChg>
      </pc:sldChg>
      <pc:sldChg chg="delSp modSp">
        <pc:chgData name="Hu, Ming" userId="S::mxh190018@utdallas.edu::9f5c3818-0fae-4b37-ad63-0d073482fdea" providerId="AD" clId="Web-{BE1673ED-DCE2-4A85-95A8-FD41CA0057C2}" dt="2023-11-17T01:08:07.337" v="385"/>
        <pc:sldMkLst>
          <pc:docMk/>
          <pc:sldMk cId="701230876" sldId="288"/>
        </pc:sldMkLst>
        <pc:spChg chg="mod">
          <ac:chgData name="Hu, Ming" userId="S::mxh190018@utdallas.edu::9f5c3818-0fae-4b37-ad63-0d073482fdea" providerId="AD" clId="Web-{BE1673ED-DCE2-4A85-95A8-FD41CA0057C2}" dt="2023-11-17T00:57:37.783" v="313"/>
          <ac:spMkLst>
            <pc:docMk/>
            <pc:sldMk cId="701230876" sldId="288"/>
            <ac:spMk id="2" creationId="{78778F15-3A00-E401-196B-687AABF8F24D}"/>
          </ac:spMkLst>
        </pc:spChg>
        <pc:spChg chg="del">
          <ac:chgData name="Hu, Ming" userId="S::mxh190018@utdallas.edu::9f5c3818-0fae-4b37-ad63-0d073482fdea" providerId="AD" clId="Web-{BE1673ED-DCE2-4A85-95A8-FD41CA0057C2}" dt="2023-11-17T01:00:57.743" v="333"/>
          <ac:spMkLst>
            <pc:docMk/>
            <pc:sldMk cId="701230876" sldId="288"/>
            <ac:spMk id="8" creationId="{0514BDEF-5E82-476B-F355-488DC7E40CF2}"/>
          </ac:spMkLst>
        </pc:spChg>
        <pc:picChg chg="del">
          <ac:chgData name="Hu, Ming" userId="S::mxh190018@utdallas.edu::9f5c3818-0fae-4b37-ad63-0d073482fdea" providerId="AD" clId="Web-{BE1673ED-DCE2-4A85-95A8-FD41CA0057C2}" dt="2023-11-17T01:08:07.337" v="384"/>
          <ac:picMkLst>
            <pc:docMk/>
            <pc:sldMk cId="701230876" sldId="288"/>
            <ac:picMk id="3" creationId="{31E2E846-FFBC-BC9E-C753-21C31AD0B8CC}"/>
          </ac:picMkLst>
        </pc:picChg>
        <pc:picChg chg="del">
          <ac:chgData name="Hu, Ming" userId="S::mxh190018@utdallas.edu::9f5c3818-0fae-4b37-ad63-0d073482fdea" providerId="AD" clId="Web-{BE1673ED-DCE2-4A85-95A8-FD41CA0057C2}" dt="2023-11-17T01:08:07.337" v="385"/>
          <ac:picMkLst>
            <pc:docMk/>
            <pc:sldMk cId="701230876" sldId="288"/>
            <ac:picMk id="14" creationId="{B1694D07-3AE4-767B-96BB-3A110BD6BC61}"/>
          </ac:picMkLst>
        </pc:picChg>
      </pc:sldChg>
      <pc:sldChg chg="addSp delSp modSp">
        <pc:chgData name="Hu, Ming" userId="S::mxh190018@utdallas.edu::9f5c3818-0fae-4b37-ad63-0d073482fdea" providerId="AD" clId="Web-{BE1673ED-DCE2-4A85-95A8-FD41CA0057C2}" dt="2023-11-17T01:07:55.727" v="383" actId="1076"/>
        <pc:sldMkLst>
          <pc:docMk/>
          <pc:sldMk cId="858162306" sldId="289"/>
        </pc:sldMkLst>
        <pc:spChg chg="mod">
          <ac:chgData name="Hu, Ming" userId="S::mxh190018@utdallas.edu::9f5c3818-0fae-4b37-ad63-0d073482fdea" providerId="AD" clId="Web-{BE1673ED-DCE2-4A85-95A8-FD41CA0057C2}" dt="2023-11-17T00:57:00.766" v="308" actId="20577"/>
          <ac:spMkLst>
            <pc:docMk/>
            <pc:sldMk cId="858162306" sldId="289"/>
            <ac:spMk id="2" creationId="{A91B17E4-4D2F-8D86-6008-AD1452DA8D1B}"/>
          </ac:spMkLst>
        </pc:spChg>
        <pc:spChg chg="mod">
          <ac:chgData name="Hu, Ming" userId="S::mxh190018@utdallas.edu::9f5c3818-0fae-4b37-ad63-0d073482fdea" providerId="AD" clId="Web-{BE1673ED-DCE2-4A85-95A8-FD41CA0057C2}" dt="2023-11-17T01:06:51.350" v="372" actId="20577"/>
          <ac:spMkLst>
            <pc:docMk/>
            <pc:sldMk cId="858162306" sldId="289"/>
            <ac:spMk id="3" creationId="{12FF1E50-D0DC-3AB0-B159-2CAEE01A68DD}"/>
          </ac:spMkLst>
        </pc:spChg>
        <pc:spChg chg="del">
          <ac:chgData name="Hu, Ming" userId="S::mxh190018@utdallas.edu::9f5c3818-0fae-4b37-ad63-0d073482fdea" providerId="AD" clId="Web-{BE1673ED-DCE2-4A85-95A8-FD41CA0057C2}" dt="2023-11-17T01:00:47.227" v="330"/>
          <ac:spMkLst>
            <pc:docMk/>
            <pc:sldMk cId="858162306" sldId="289"/>
            <ac:spMk id="4" creationId="{DB28613F-EF07-D823-E64E-6FC54AFDE349}"/>
          </ac:spMkLst>
        </pc:spChg>
        <pc:picChg chg="add mod">
          <ac:chgData name="Hu, Ming" userId="S::mxh190018@utdallas.edu::9f5c3818-0fae-4b37-ad63-0d073482fdea" providerId="AD" clId="Web-{BE1673ED-DCE2-4A85-95A8-FD41CA0057C2}" dt="2023-11-17T01:07:55.711" v="382" actId="1076"/>
          <ac:picMkLst>
            <pc:docMk/>
            <pc:sldMk cId="858162306" sldId="289"/>
            <ac:picMk id="6" creationId="{C776452A-3158-C7EF-8CD4-997324839262}"/>
          </ac:picMkLst>
        </pc:picChg>
        <pc:picChg chg="add mod">
          <ac:chgData name="Hu, Ming" userId="S::mxh190018@utdallas.edu::9f5c3818-0fae-4b37-ad63-0d073482fdea" providerId="AD" clId="Web-{BE1673ED-DCE2-4A85-95A8-FD41CA0057C2}" dt="2023-11-17T01:07:55.727" v="383" actId="1076"/>
          <ac:picMkLst>
            <pc:docMk/>
            <pc:sldMk cId="858162306" sldId="289"/>
            <ac:picMk id="7" creationId="{7E3267FD-E8CF-2A55-3BEE-D996C3589D0B}"/>
          </ac:picMkLst>
        </pc:picChg>
      </pc:sldChg>
      <pc:sldChg chg="addSp delSp modSp">
        <pc:chgData name="Hu, Ming" userId="S::mxh190018@utdallas.edu::9f5c3818-0fae-4b37-ad63-0d073482fdea" providerId="AD" clId="Web-{BE1673ED-DCE2-4A85-95A8-FD41CA0057C2}" dt="2023-11-17T01:08:20.447" v="389"/>
        <pc:sldMkLst>
          <pc:docMk/>
          <pc:sldMk cId="3324141610" sldId="290"/>
        </pc:sldMkLst>
        <pc:spChg chg="mod">
          <ac:chgData name="Hu, Ming" userId="S::mxh190018@utdallas.edu::9f5c3818-0fae-4b37-ad63-0d073482fdea" providerId="AD" clId="Web-{BE1673ED-DCE2-4A85-95A8-FD41CA0057C2}" dt="2023-11-17T00:56:54.469" v="305" actId="20577"/>
          <ac:spMkLst>
            <pc:docMk/>
            <pc:sldMk cId="3324141610" sldId="290"/>
            <ac:spMk id="2" creationId="{A91B17E4-4D2F-8D86-6008-AD1452DA8D1B}"/>
          </ac:spMkLst>
        </pc:spChg>
        <pc:spChg chg="mod">
          <ac:chgData name="Hu, Ming" userId="S::mxh190018@utdallas.edu::9f5c3818-0fae-4b37-ad63-0d073482fdea" providerId="AD" clId="Web-{BE1673ED-DCE2-4A85-95A8-FD41CA0057C2}" dt="2023-11-17T01:07:08.679" v="376" actId="1076"/>
          <ac:spMkLst>
            <pc:docMk/>
            <pc:sldMk cId="3324141610" sldId="290"/>
            <ac:spMk id="3" creationId="{12FF1E50-D0DC-3AB0-B159-2CAEE01A68DD}"/>
          </ac:spMkLst>
        </pc:spChg>
        <pc:spChg chg="del">
          <ac:chgData name="Hu, Ming" userId="S::mxh190018@utdallas.edu::9f5c3818-0fae-4b37-ad63-0d073482fdea" providerId="AD" clId="Web-{BE1673ED-DCE2-4A85-95A8-FD41CA0057C2}" dt="2023-11-17T01:00:50.087" v="331"/>
          <ac:spMkLst>
            <pc:docMk/>
            <pc:sldMk cId="3324141610" sldId="290"/>
            <ac:spMk id="4" creationId="{DB28613F-EF07-D823-E64E-6FC54AFDE349}"/>
          </ac:spMkLst>
        </pc:spChg>
        <pc:picChg chg="add mod">
          <ac:chgData name="Hu, Ming" userId="S::mxh190018@utdallas.edu::9f5c3818-0fae-4b37-ad63-0d073482fdea" providerId="AD" clId="Web-{BE1673ED-DCE2-4A85-95A8-FD41CA0057C2}" dt="2023-11-17T01:08:20.447" v="389"/>
          <ac:picMkLst>
            <pc:docMk/>
            <pc:sldMk cId="3324141610" sldId="290"/>
            <ac:picMk id="5" creationId="{622E23F7-8546-9AFC-F2E2-C3D28D6657A9}"/>
          </ac:picMkLst>
        </pc:picChg>
        <pc:picChg chg="add mod">
          <ac:chgData name="Hu, Ming" userId="S::mxh190018@utdallas.edu::9f5c3818-0fae-4b37-ad63-0d073482fdea" providerId="AD" clId="Web-{BE1673ED-DCE2-4A85-95A8-FD41CA0057C2}" dt="2023-11-17T01:08:12.181" v="388" actId="1076"/>
          <ac:picMkLst>
            <pc:docMk/>
            <pc:sldMk cId="3324141610" sldId="290"/>
            <ac:picMk id="6" creationId="{4B1619BC-1556-A2AF-CCEB-073FB60F856E}"/>
          </ac:picMkLst>
        </pc:picChg>
      </pc:sldChg>
      <pc:sldChg chg="del">
        <pc:chgData name="Hu, Ming" userId="S::mxh190018@utdallas.edu::9f5c3818-0fae-4b37-ad63-0d073482fdea" providerId="AD" clId="Web-{BE1673ED-DCE2-4A85-95A8-FD41CA0057C2}" dt="2023-11-17T00:04:23.043" v="0"/>
        <pc:sldMkLst>
          <pc:docMk/>
          <pc:sldMk cId="3923237990" sldId="291"/>
        </pc:sldMkLst>
      </pc:sldChg>
      <pc:sldChg chg="delSp modSp">
        <pc:chgData name="Hu, Ming" userId="S::mxh190018@utdallas.edu::9f5c3818-0fae-4b37-ad63-0d073482fdea" providerId="AD" clId="Web-{BE1673ED-DCE2-4A85-95A8-FD41CA0057C2}" dt="2023-11-17T01:06:35.896" v="370" actId="1076"/>
        <pc:sldMkLst>
          <pc:docMk/>
          <pc:sldMk cId="2199226794" sldId="292"/>
        </pc:sldMkLst>
        <pc:spChg chg="del">
          <ac:chgData name="Hu, Ming" userId="S::mxh190018@utdallas.edu::9f5c3818-0fae-4b37-ad63-0d073482fdea" providerId="AD" clId="Web-{BE1673ED-DCE2-4A85-95A8-FD41CA0057C2}" dt="2023-11-17T01:00:44.274" v="329"/>
          <ac:spMkLst>
            <pc:docMk/>
            <pc:sldMk cId="2199226794" sldId="292"/>
            <ac:spMk id="3" creationId="{E6C8D327-C99C-5ACE-D69B-88DEB21C3A2E}"/>
          </ac:spMkLst>
        </pc:spChg>
        <pc:spChg chg="mod">
          <ac:chgData name="Hu, Ming" userId="S::mxh190018@utdallas.edu::9f5c3818-0fae-4b37-ad63-0d073482fdea" providerId="AD" clId="Web-{BE1673ED-DCE2-4A85-95A8-FD41CA0057C2}" dt="2023-11-17T00:56:07.983" v="299"/>
          <ac:spMkLst>
            <pc:docMk/>
            <pc:sldMk cId="2199226794" sldId="292"/>
            <ac:spMk id="13" creationId="{2F5294A2-D38C-E6FA-F330-38327F904905}"/>
          </ac:spMkLst>
        </pc:spChg>
        <pc:picChg chg="mod">
          <ac:chgData name="Hu, Ming" userId="S::mxh190018@utdallas.edu::9f5c3818-0fae-4b37-ad63-0d073482fdea" providerId="AD" clId="Web-{BE1673ED-DCE2-4A85-95A8-FD41CA0057C2}" dt="2023-11-17T01:06:35.896" v="370" actId="1076"/>
          <ac:picMkLst>
            <pc:docMk/>
            <pc:sldMk cId="2199226794" sldId="292"/>
            <ac:picMk id="10" creationId="{3768D21C-030E-DECA-6569-0DDDF914469B}"/>
          </ac:picMkLst>
        </pc:picChg>
      </pc:sldChg>
    </pc:docChg>
  </pc:docChgLst>
  <pc:docChgLst>
    <pc:chgData name="Hu, Ming" userId="S::mxh190018@utdallas.edu::9f5c3818-0fae-4b37-ad63-0d073482fdea" providerId="AD" clId="Web-{3E102445-6B8F-4C20-BC6B-F97D5F7B78B9}"/>
    <pc:docChg chg="addSld delSld modSld">
      <pc:chgData name="Hu, Ming" userId="S::mxh190018@utdallas.edu::9f5c3818-0fae-4b37-ad63-0d073482fdea" providerId="AD" clId="Web-{3E102445-6B8F-4C20-BC6B-F97D5F7B78B9}" dt="2023-11-15T20:08:03.199" v="4"/>
      <pc:docMkLst>
        <pc:docMk/>
      </pc:docMkLst>
      <pc:sldChg chg="del">
        <pc:chgData name="Hu, Ming" userId="S::mxh190018@utdallas.edu::9f5c3818-0fae-4b37-ad63-0d073482fdea" providerId="AD" clId="Web-{3E102445-6B8F-4C20-BC6B-F97D5F7B78B9}" dt="2023-11-15T20:07:33.604" v="1"/>
        <pc:sldMkLst>
          <pc:docMk/>
          <pc:sldMk cId="3170830778" sldId="276"/>
        </pc:sldMkLst>
      </pc:sldChg>
      <pc:sldChg chg="modSp add">
        <pc:chgData name="Hu, Ming" userId="S::mxh190018@utdallas.edu::9f5c3818-0fae-4b37-ad63-0d073482fdea" providerId="AD" clId="Web-{3E102445-6B8F-4C20-BC6B-F97D5F7B78B9}" dt="2023-11-15T20:08:03.199" v="4"/>
        <pc:sldMkLst>
          <pc:docMk/>
          <pc:sldMk cId="3827408867" sldId="286"/>
        </pc:sldMkLst>
        <pc:spChg chg="mod">
          <ac:chgData name="Hu, Ming" userId="S::mxh190018@utdallas.edu::9f5c3818-0fae-4b37-ad63-0d073482fdea" providerId="AD" clId="Web-{3E102445-6B8F-4C20-BC6B-F97D5F7B78B9}" dt="2023-11-15T20:08:03.199" v="4"/>
          <ac:spMkLst>
            <pc:docMk/>
            <pc:sldMk cId="3827408867" sldId="286"/>
            <ac:spMk id="5" creationId="{97D5722F-1C04-08C2-C805-5B7CC7EB2F1A}"/>
          </ac:spMkLst>
        </pc:spChg>
      </pc:sldChg>
    </pc:docChg>
  </pc:docChgLst>
  <pc:docChgLst>
    <pc:chgData name="Yewankar, Aditya Praveen" userId="S::axy210025@utdallas.edu::4e3ccca7-7222-4d36-863d-cecc78631106" providerId="AD" clId="Web-{6C43F4F1-E414-455F-B1B1-253DCC082964}"/>
    <pc:docChg chg="modSld">
      <pc:chgData name="Yewankar, Aditya Praveen" userId="S::axy210025@utdallas.edu::4e3ccca7-7222-4d36-863d-cecc78631106" providerId="AD" clId="Web-{6C43F4F1-E414-455F-B1B1-253DCC082964}" dt="2023-11-16T00:34:15.220" v="4" actId="1076"/>
      <pc:docMkLst>
        <pc:docMk/>
      </pc:docMkLst>
      <pc:sldChg chg="modSp">
        <pc:chgData name="Yewankar, Aditya Praveen" userId="S::axy210025@utdallas.edu::4e3ccca7-7222-4d36-863d-cecc78631106" providerId="AD" clId="Web-{6C43F4F1-E414-455F-B1B1-253DCC082964}" dt="2023-11-16T00:05:54.302" v="3" actId="1076"/>
        <pc:sldMkLst>
          <pc:docMk/>
          <pc:sldMk cId="2098279664" sldId="284"/>
        </pc:sldMkLst>
        <pc:picChg chg="mod">
          <ac:chgData name="Yewankar, Aditya Praveen" userId="S::axy210025@utdallas.edu::4e3ccca7-7222-4d36-863d-cecc78631106" providerId="AD" clId="Web-{6C43F4F1-E414-455F-B1B1-253DCC082964}" dt="2023-11-16T00:05:54.302" v="3" actId="1076"/>
          <ac:picMkLst>
            <pc:docMk/>
            <pc:sldMk cId="2098279664" sldId="284"/>
            <ac:picMk id="4" creationId="{3CDADFFE-68EA-B28B-1C86-9A9CB7BE3028}"/>
          </ac:picMkLst>
        </pc:picChg>
      </pc:sldChg>
      <pc:sldChg chg="modSp">
        <pc:chgData name="Yewankar, Aditya Praveen" userId="S::axy210025@utdallas.edu::4e3ccca7-7222-4d36-863d-cecc78631106" providerId="AD" clId="Web-{6C43F4F1-E414-455F-B1B1-253DCC082964}" dt="2023-11-16T00:34:15.220" v="4" actId="1076"/>
        <pc:sldMkLst>
          <pc:docMk/>
          <pc:sldMk cId="3923237990" sldId="291"/>
        </pc:sldMkLst>
        <pc:picChg chg="mod">
          <ac:chgData name="Yewankar, Aditya Praveen" userId="S::axy210025@utdallas.edu::4e3ccca7-7222-4d36-863d-cecc78631106" providerId="AD" clId="Web-{6C43F4F1-E414-455F-B1B1-253DCC082964}" dt="2023-11-16T00:34:15.220" v="4" actId="1076"/>
          <ac:picMkLst>
            <pc:docMk/>
            <pc:sldMk cId="3923237990" sldId="291"/>
            <ac:picMk id="10" creationId="{3768D21C-030E-DECA-6569-0DDDF914469B}"/>
          </ac:picMkLst>
        </pc:picChg>
      </pc:sldChg>
    </pc:docChg>
  </pc:docChgLst>
  <pc:docChgLst>
    <pc:chgData name="Shi, Min" userId="S::mxs180138@utdallas.edu::5fc108ae-d628-4152-9c0e-d8985b43832b" providerId="AD" clId="Web-{2D6E69DB-3A67-4D4B-BAAB-CC3A4F8DEC20}"/>
    <pc:docChg chg="modSld">
      <pc:chgData name="Shi, Min" userId="S::mxs180138@utdallas.edu::5fc108ae-d628-4152-9c0e-d8985b43832b" providerId="AD" clId="Web-{2D6E69DB-3A67-4D4B-BAAB-CC3A4F8DEC20}" dt="2023-11-15T19:09:31.443" v="19" actId="1076"/>
      <pc:docMkLst>
        <pc:docMk/>
      </pc:docMkLst>
      <pc:sldChg chg="modSp">
        <pc:chgData name="Shi, Min" userId="S::mxs180138@utdallas.edu::5fc108ae-d628-4152-9c0e-d8985b43832b" providerId="AD" clId="Web-{2D6E69DB-3A67-4D4B-BAAB-CC3A4F8DEC20}" dt="2023-11-15T19:09:15.176" v="17" actId="20577"/>
        <pc:sldMkLst>
          <pc:docMk/>
          <pc:sldMk cId="11052749" sldId="272"/>
        </pc:sldMkLst>
        <pc:spChg chg="mod">
          <ac:chgData name="Shi, Min" userId="S::mxs180138@utdallas.edu::5fc108ae-d628-4152-9c0e-d8985b43832b" providerId="AD" clId="Web-{2D6E69DB-3A67-4D4B-BAAB-CC3A4F8DEC20}" dt="2023-11-15T19:09:15.176" v="17" actId="20577"/>
          <ac:spMkLst>
            <pc:docMk/>
            <pc:sldMk cId="11052749" sldId="272"/>
            <ac:spMk id="6" creationId="{A17A7D56-B828-3CFA-B1B4-5D720C597BA1}"/>
          </ac:spMkLst>
        </pc:spChg>
      </pc:sldChg>
      <pc:sldChg chg="modSp">
        <pc:chgData name="Shi, Min" userId="S::mxs180138@utdallas.edu::5fc108ae-d628-4152-9c0e-d8985b43832b" providerId="AD" clId="Web-{2D6E69DB-3A67-4D4B-BAAB-CC3A4F8DEC20}" dt="2023-11-15T19:09:31.443" v="19" actId="1076"/>
        <pc:sldMkLst>
          <pc:docMk/>
          <pc:sldMk cId="2151200948" sldId="277"/>
        </pc:sldMkLst>
        <pc:spChg chg="mod">
          <ac:chgData name="Shi, Min" userId="S::mxs180138@utdallas.edu::5fc108ae-d628-4152-9c0e-d8985b43832b" providerId="AD" clId="Web-{2D6E69DB-3A67-4D4B-BAAB-CC3A4F8DEC20}" dt="2023-11-15T19:09:27.974" v="18" actId="1076"/>
          <ac:spMkLst>
            <pc:docMk/>
            <pc:sldMk cId="2151200948" sldId="277"/>
            <ac:spMk id="4" creationId="{179B2884-EEB4-44D8-D4D5-9D41D9903393}"/>
          </ac:spMkLst>
        </pc:spChg>
        <pc:spChg chg="mod">
          <ac:chgData name="Shi, Min" userId="S::mxs180138@utdallas.edu::5fc108ae-d628-4152-9c0e-d8985b43832b" providerId="AD" clId="Web-{2D6E69DB-3A67-4D4B-BAAB-CC3A4F8DEC20}" dt="2023-11-15T19:09:31.443" v="19" actId="1076"/>
          <ac:spMkLst>
            <pc:docMk/>
            <pc:sldMk cId="2151200948" sldId="277"/>
            <ac:spMk id="5" creationId="{1B8ACF08-6877-3A21-64AD-13DA49473955}"/>
          </ac:spMkLst>
        </pc:spChg>
      </pc:sldChg>
    </pc:docChg>
  </pc:docChgLst>
  <pc:docChgLst>
    <pc:chgData name="Pamireddy, Venkata Varshini" userId="S::vxp210049@utdallas.edu::ce099e2e-2bdd-457b-86f1-aed112a531ae" providerId="AD" clId="Web-{D2DACFDE-FD77-4323-B219-7E5B14DB5B68}"/>
    <pc:docChg chg="modSld">
      <pc:chgData name="Pamireddy, Venkata Varshini" userId="S::vxp210049@utdallas.edu::ce099e2e-2bdd-457b-86f1-aed112a531ae" providerId="AD" clId="Web-{D2DACFDE-FD77-4323-B219-7E5B14DB5B68}" dt="2023-11-15T20:24:41.928" v="3" actId="1076"/>
      <pc:docMkLst>
        <pc:docMk/>
      </pc:docMkLst>
      <pc:sldChg chg="modSp">
        <pc:chgData name="Pamireddy, Venkata Varshini" userId="S::vxp210049@utdallas.edu::ce099e2e-2bdd-457b-86f1-aed112a531ae" providerId="AD" clId="Web-{D2DACFDE-FD77-4323-B219-7E5B14DB5B68}" dt="2023-11-15T20:24:41.928" v="3" actId="1076"/>
        <pc:sldMkLst>
          <pc:docMk/>
          <pc:sldMk cId="3827408867" sldId="286"/>
        </pc:sldMkLst>
        <pc:picChg chg="mod">
          <ac:chgData name="Pamireddy, Venkata Varshini" userId="S::vxp210049@utdallas.edu::ce099e2e-2bdd-457b-86f1-aed112a531ae" providerId="AD" clId="Web-{D2DACFDE-FD77-4323-B219-7E5B14DB5B68}" dt="2023-11-15T20:24:41.928" v="3" actId="1076"/>
          <ac:picMkLst>
            <pc:docMk/>
            <pc:sldMk cId="3827408867" sldId="286"/>
            <ac:picMk id="7" creationId="{E03E8645-22A5-C20D-C069-A92DC02A1C8D}"/>
          </ac:picMkLst>
        </pc:picChg>
      </pc:sldChg>
    </pc:docChg>
  </pc:docChgLst>
  <pc:docChgLst>
    <pc:chgData name="Shi, Min" userId="S::mxs180138@utdallas.edu::5fc108ae-d628-4152-9c0e-d8985b43832b" providerId="AD" clId="Web-{90D78831-B0A1-4F41-99C7-E1473EE9CF8A}"/>
    <pc:docChg chg="modSld">
      <pc:chgData name="Shi, Min" userId="S::mxs180138@utdallas.edu::5fc108ae-d628-4152-9c0e-d8985b43832b" providerId="AD" clId="Web-{90D78831-B0A1-4F41-99C7-E1473EE9CF8A}" dt="2024-04-02T14:57:18.509" v="42" actId="20577"/>
      <pc:docMkLst>
        <pc:docMk/>
      </pc:docMkLst>
      <pc:sldChg chg="modSp">
        <pc:chgData name="Shi, Min" userId="S::mxs180138@utdallas.edu::5fc108ae-d628-4152-9c0e-d8985b43832b" providerId="AD" clId="Web-{90D78831-B0A1-4F41-99C7-E1473EE9CF8A}" dt="2024-04-02T14:51:20.511" v="10" actId="20577"/>
        <pc:sldMkLst>
          <pc:docMk/>
          <pc:sldMk cId="11052749" sldId="272"/>
        </pc:sldMkLst>
        <pc:spChg chg="mod">
          <ac:chgData name="Shi, Min" userId="S::mxs180138@utdallas.edu::5fc108ae-d628-4152-9c0e-d8985b43832b" providerId="AD" clId="Web-{90D78831-B0A1-4F41-99C7-E1473EE9CF8A}" dt="2024-04-02T14:51:20.511" v="10" actId="20577"/>
          <ac:spMkLst>
            <pc:docMk/>
            <pc:sldMk cId="11052749" sldId="272"/>
            <ac:spMk id="6" creationId="{A17A7D56-B828-3CFA-B1B4-5D720C597BA1}"/>
          </ac:spMkLst>
        </pc:spChg>
      </pc:sldChg>
      <pc:sldChg chg="modSp">
        <pc:chgData name="Shi, Min" userId="S::mxs180138@utdallas.edu::5fc108ae-d628-4152-9c0e-d8985b43832b" providerId="AD" clId="Web-{90D78831-B0A1-4F41-99C7-E1473EE9CF8A}" dt="2024-04-02T14:55:35.286" v="19" actId="20577"/>
        <pc:sldMkLst>
          <pc:docMk/>
          <pc:sldMk cId="3856468296" sldId="296"/>
        </pc:sldMkLst>
        <pc:graphicFrameChg chg="modGraphic">
          <ac:chgData name="Shi, Min" userId="S::mxs180138@utdallas.edu::5fc108ae-d628-4152-9c0e-d8985b43832b" providerId="AD" clId="Web-{90D78831-B0A1-4F41-99C7-E1473EE9CF8A}" dt="2024-04-02T14:55:35.286" v="19" actId="20577"/>
          <ac:graphicFrameMkLst>
            <pc:docMk/>
            <pc:sldMk cId="3856468296" sldId="296"/>
            <ac:graphicFrameMk id="85" creationId="{0AFEF40F-138B-4874-3BA6-4FD69955B5ED}"/>
          </ac:graphicFrameMkLst>
        </pc:graphicFrameChg>
      </pc:sldChg>
      <pc:sldChg chg="modSp">
        <pc:chgData name="Shi, Min" userId="S::mxs180138@utdallas.edu::5fc108ae-d628-4152-9c0e-d8985b43832b" providerId="AD" clId="Web-{90D78831-B0A1-4F41-99C7-E1473EE9CF8A}" dt="2024-04-02T14:57:18.509" v="42" actId="20577"/>
        <pc:sldMkLst>
          <pc:docMk/>
          <pc:sldMk cId="2917364515" sldId="304"/>
        </pc:sldMkLst>
        <pc:spChg chg="mod">
          <ac:chgData name="Shi, Min" userId="S::mxs180138@utdallas.edu::5fc108ae-d628-4152-9c0e-d8985b43832b" providerId="AD" clId="Web-{90D78831-B0A1-4F41-99C7-E1473EE9CF8A}" dt="2024-04-02T14:57:18.509" v="42" actId="20577"/>
          <ac:spMkLst>
            <pc:docMk/>
            <pc:sldMk cId="2917364515" sldId="304"/>
            <ac:spMk id="3" creationId="{CB1F77A4-4438-7635-5B66-2F9ACF5E7010}"/>
          </ac:spMkLst>
        </pc:spChg>
      </pc:sldChg>
    </pc:docChg>
  </pc:docChgLst>
  <pc:docChgLst>
    <pc:chgData name="Pamireddy, Venkata Varshini" userId="S::vxp210049@utdallas.edu::ce099e2e-2bdd-457b-86f1-aed112a531ae" providerId="AD" clId="Web-{4FB953E9-FFC7-4C3D-851E-45CB829F2B5B}"/>
    <pc:docChg chg="modSld">
      <pc:chgData name="Pamireddy, Venkata Varshini" userId="S::vxp210049@utdallas.edu::ce099e2e-2bdd-457b-86f1-aed112a531ae" providerId="AD" clId="Web-{4FB953E9-FFC7-4C3D-851E-45CB829F2B5B}" dt="2023-11-09T22:52:19.584" v="15" actId="20577"/>
      <pc:docMkLst>
        <pc:docMk/>
      </pc:docMkLst>
      <pc:sldChg chg="modSp">
        <pc:chgData name="Pamireddy, Venkata Varshini" userId="S::vxp210049@utdallas.edu::ce099e2e-2bdd-457b-86f1-aed112a531ae" providerId="AD" clId="Web-{4FB953E9-FFC7-4C3D-851E-45CB829F2B5B}" dt="2023-11-09T22:48:25.543" v="7" actId="20577"/>
        <pc:sldMkLst>
          <pc:docMk/>
          <pc:sldMk cId="2151200948" sldId="277"/>
        </pc:sldMkLst>
        <pc:spChg chg="mod">
          <ac:chgData name="Pamireddy, Venkata Varshini" userId="S::vxp210049@utdallas.edu::ce099e2e-2bdd-457b-86f1-aed112a531ae" providerId="AD" clId="Web-{4FB953E9-FFC7-4C3D-851E-45CB829F2B5B}" dt="2023-11-09T22:48:25.543" v="7" actId="20577"/>
          <ac:spMkLst>
            <pc:docMk/>
            <pc:sldMk cId="2151200948" sldId="277"/>
            <ac:spMk id="12" creationId="{325E57F8-1B2B-9669-F5CA-DD454A47A52E}"/>
          </ac:spMkLst>
        </pc:spChg>
      </pc:sldChg>
      <pc:sldChg chg="addSp modSp">
        <pc:chgData name="Pamireddy, Venkata Varshini" userId="S::vxp210049@utdallas.edu::ce099e2e-2bdd-457b-86f1-aed112a531ae" providerId="AD" clId="Web-{4FB953E9-FFC7-4C3D-851E-45CB829F2B5B}" dt="2023-11-09T22:52:19.584" v="15" actId="20577"/>
        <pc:sldMkLst>
          <pc:docMk/>
          <pc:sldMk cId="1459532286" sldId="279"/>
        </pc:sldMkLst>
        <pc:spChg chg="add mod">
          <ac:chgData name="Pamireddy, Venkata Varshini" userId="S::vxp210049@utdallas.edu::ce099e2e-2bdd-457b-86f1-aed112a531ae" providerId="AD" clId="Web-{4FB953E9-FFC7-4C3D-851E-45CB829F2B5B}" dt="2023-11-09T22:52:19.584" v="15" actId="20577"/>
          <ac:spMkLst>
            <pc:docMk/>
            <pc:sldMk cId="1459532286" sldId="279"/>
            <ac:spMk id="4" creationId="{AA56F9CF-916B-8347-9E49-F7217DDFE421}"/>
          </ac:spMkLst>
        </pc:spChg>
      </pc:sldChg>
    </pc:docChg>
  </pc:docChgLst>
  <pc:docChgLst>
    <pc:chgData name="Sukhavasi, Bhargav" userId="S::bxs210031@utdallas.edu::87b15026-7c5c-4250-a6fc-2c02f5e947b9" providerId="AD" clId="Web-{506438FA-0A7D-E902-8397-682B772F8F26}"/>
    <pc:docChg chg="modSld">
      <pc:chgData name="Sukhavasi, Bhargav" userId="S::bxs210031@utdallas.edu::87b15026-7c5c-4250-a6fc-2c02f5e947b9" providerId="AD" clId="Web-{506438FA-0A7D-E902-8397-682B772F8F26}" dt="2024-04-30T19:44:23.529" v="258" actId="14100"/>
      <pc:docMkLst>
        <pc:docMk/>
      </pc:docMkLst>
      <pc:sldChg chg="delSp modSp">
        <pc:chgData name="Sukhavasi, Bhargav" userId="S::bxs210031@utdallas.edu::87b15026-7c5c-4250-a6fc-2c02f5e947b9" providerId="AD" clId="Web-{506438FA-0A7D-E902-8397-682B772F8F26}" dt="2024-04-30T19:44:23.529" v="258" actId="14100"/>
        <pc:sldMkLst>
          <pc:docMk/>
          <pc:sldMk cId="1130118091" sldId="284"/>
        </pc:sldMkLst>
        <pc:spChg chg="mod">
          <ac:chgData name="Sukhavasi, Bhargav" userId="S::bxs210031@utdallas.edu::87b15026-7c5c-4250-a6fc-2c02f5e947b9" providerId="AD" clId="Web-{506438FA-0A7D-E902-8397-682B772F8F26}" dt="2024-04-30T19:43:46.653" v="254" actId="20577"/>
          <ac:spMkLst>
            <pc:docMk/>
            <pc:sldMk cId="1130118091" sldId="284"/>
            <ac:spMk id="2" creationId="{5121B72F-EDAE-9E57-CEFF-170CAE5AF851}"/>
          </ac:spMkLst>
        </pc:spChg>
        <pc:spChg chg="mod">
          <ac:chgData name="Sukhavasi, Bhargav" userId="S::bxs210031@utdallas.edu::87b15026-7c5c-4250-a6fc-2c02f5e947b9" providerId="AD" clId="Web-{506438FA-0A7D-E902-8397-682B772F8F26}" dt="2024-04-30T19:44:23.529" v="258" actId="14100"/>
          <ac:spMkLst>
            <pc:docMk/>
            <pc:sldMk cId="1130118091" sldId="284"/>
            <ac:spMk id="3" creationId="{C1E52BBA-5970-55CF-5B4B-439CAB615407}"/>
          </ac:spMkLst>
        </pc:spChg>
        <pc:picChg chg="del mod">
          <ac:chgData name="Sukhavasi, Bhargav" userId="S::bxs210031@utdallas.edu::87b15026-7c5c-4250-a6fc-2c02f5e947b9" providerId="AD" clId="Web-{506438FA-0A7D-E902-8397-682B772F8F26}" dt="2024-04-30T19:44:14.701" v="256"/>
          <ac:picMkLst>
            <pc:docMk/>
            <pc:sldMk cId="1130118091" sldId="284"/>
            <ac:picMk id="5" creationId="{71C97755-D937-31B2-5EE1-79D04D039DAD}"/>
          </ac:picMkLst>
        </pc:picChg>
        <pc:picChg chg="del">
          <ac:chgData name="Sukhavasi, Bhargav" userId="S::bxs210031@utdallas.edu::87b15026-7c5c-4250-a6fc-2c02f5e947b9" providerId="AD" clId="Web-{506438FA-0A7D-E902-8397-682B772F8F26}" dt="2024-04-30T19:44:15.764" v="257"/>
          <ac:picMkLst>
            <pc:docMk/>
            <pc:sldMk cId="1130118091" sldId="284"/>
            <ac:picMk id="7" creationId="{B671222D-F17E-AFE4-A125-8F3287BC3D11}"/>
          </ac:picMkLst>
        </pc:picChg>
      </pc:sldChg>
      <pc:sldChg chg="modSp">
        <pc:chgData name="Sukhavasi, Bhargav" userId="S::bxs210031@utdallas.edu::87b15026-7c5c-4250-a6fc-2c02f5e947b9" providerId="AD" clId="Web-{506438FA-0A7D-E902-8397-682B772F8F26}" dt="2024-04-30T18:33:33.424" v="48" actId="20577"/>
        <pc:sldMkLst>
          <pc:docMk/>
          <pc:sldMk cId="1668012064" sldId="307"/>
        </pc:sldMkLst>
        <pc:spChg chg="mod">
          <ac:chgData name="Sukhavasi, Bhargav" userId="S::bxs210031@utdallas.edu::87b15026-7c5c-4250-a6fc-2c02f5e947b9" providerId="AD" clId="Web-{506438FA-0A7D-E902-8397-682B772F8F26}" dt="2024-04-30T18:33:33.424" v="48" actId="20577"/>
          <ac:spMkLst>
            <pc:docMk/>
            <pc:sldMk cId="1668012064" sldId="307"/>
            <ac:spMk id="2" creationId="{3974C4CE-A449-D777-3140-6B6E1BFE2EC4}"/>
          </ac:spMkLst>
        </pc:spChg>
        <pc:spChg chg="mod">
          <ac:chgData name="Sukhavasi, Bhargav" userId="S::bxs210031@utdallas.edu::87b15026-7c5c-4250-a6fc-2c02f5e947b9" providerId="AD" clId="Web-{506438FA-0A7D-E902-8397-682B772F8F26}" dt="2024-04-30T18:31:03.106" v="31" actId="20577"/>
          <ac:spMkLst>
            <pc:docMk/>
            <pc:sldMk cId="1668012064" sldId="307"/>
            <ac:spMk id="3" creationId="{2CB00F67-2B78-521D-D045-79F1071F7234}"/>
          </ac:spMkLst>
        </pc:spChg>
      </pc:sldChg>
    </pc:docChg>
  </pc:docChgLst>
  <pc:docChgLst>
    <pc:chgData name="Shi, Min" userId="S::mxs180138@utdallas.edu::5fc108ae-d628-4152-9c0e-d8985b43832b" providerId="AD" clId="Web-{D0D84D06-085B-4E2C-A541-6A1ED5DF39B9}"/>
    <pc:docChg chg="modSld">
      <pc:chgData name="Shi, Min" userId="S::mxs180138@utdallas.edu::5fc108ae-d628-4152-9c0e-d8985b43832b" providerId="AD" clId="Web-{D0D84D06-085B-4E2C-A541-6A1ED5DF39B9}" dt="2023-11-15T19:05:12.762" v="470" actId="14100"/>
      <pc:docMkLst>
        <pc:docMk/>
      </pc:docMkLst>
      <pc:sldChg chg="modSp">
        <pc:chgData name="Shi, Min" userId="S::mxs180138@utdallas.edu::5fc108ae-d628-4152-9c0e-d8985b43832b" providerId="AD" clId="Web-{D0D84D06-085B-4E2C-A541-6A1ED5DF39B9}" dt="2023-11-15T19:05:12.762" v="470" actId="14100"/>
        <pc:sldMkLst>
          <pc:docMk/>
          <pc:sldMk cId="400443171" sldId="271"/>
        </pc:sldMkLst>
        <pc:spChg chg="mod">
          <ac:chgData name="Shi, Min" userId="S::mxs180138@utdallas.edu::5fc108ae-d628-4152-9c0e-d8985b43832b" providerId="AD" clId="Web-{D0D84D06-085B-4E2C-A541-6A1ED5DF39B9}" dt="2023-11-15T19:05:12.762" v="470" actId="14100"/>
          <ac:spMkLst>
            <pc:docMk/>
            <pc:sldMk cId="400443171" sldId="271"/>
            <ac:spMk id="3" creationId="{6D70C5F4-5B50-6BED-BA04-3B62A02A8301}"/>
          </ac:spMkLst>
        </pc:spChg>
      </pc:sldChg>
      <pc:sldChg chg="modSp">
        <pc:chgData name="Shi, Min" userId="S::mxs180138@utdallas.edu::5fc108ae-d628-4152-9c0e-d8985b43832b" providerId="AD" clId="Web-{D0D84D06-085B-4E2C-A541-6A1ED5DF39B9}" dt="2023-11-15T18:10:59.007" v="80" actId="1076"/>
        <pc:sldMkLst>
          <pc:docMk/>
          <pc:sldMk cId="11052749" sldId="272"/>
        </pc:sldMkLst>
        <pc:spChg chg="mod">
          <ac:chgData name="Shi, Min" userId="S::mxs180138@utdallas.edu::5fc108ae-d628-4152-9c0e-d8985b43832b" providerId="AD" clId="Web-{D0D84D06-085B-4E2C-A541-6A1ED5DF39B9}" dt="2023-11-15T18:10:59.007" v="80" actId="1076"/>
          <ac:spMkLst>
            <pc:docMk/>
            <pc:sldMk cId="11052749" sldId="272"/>
            <ac:spMk id="6" creationId="{A17A7D56-B828-3CFA-B1B4-5D720C597BA1}"/>
          </ac:spMkLst>
        </pc:spChg>
      </pc:sldChg>
      <pc:sldChg chg="modSp">
        <pc:chgData name="Shi, Min" userId="S::mxs180138@utdallas.edu::5fc108ae-d628-4152-9c0e-d8985b43832b" providerId="AD" clId="Web-{D0D84D06-085B-4E2C-A541-6A1ED5DF39B9}" dt="2023-11-15T19:00:02.454" v="451" actId="20577"/>
        <pc:sldMkLst>
          <pc:docMk/>
          <pc:sldMk cId="4243989176" sldId="273"/>
        </pc:sldMkLst>
        <pc:graphicFrameChg chg="modGraphic">
          <ac:chgData name="Shi, Min" userId="S::mxs180138@utdallas.edu::5fc108ae-d628-4152-9c0e-d8985b43832b" providerId="AD" clId="Web-{D0D84D06-085B-4E2C-A541-6A1ED5DF39B9}" dt="2023-11-15T19:00:02.454" v="451" actId="20577"/>
          <ac:graphicFrameMkLst>
            <pc:docMk/>
            <pc:sldMk cId="4243989176" sldId="273"/>
            <ac:graphicFrameMk id="43" creationId="{20F1A207-1D75-A5A0-0B3F-9BD6BA1529A9}"/>
          </ac:graphicFrameMkLst>
        </pc:graphicFrameChg>
      </pc:sldChg>
      <pc:sldChg chg="modSp">
        <pc:chgData name="Shi, Min" userId="S::mxs180138@utdallas.edu::5fc108ae-d628-4152-9c0e-d8985b43832b" providerId="AD" clId="Web-{D0D84D06-085B-4E2C-A541-6A1ED5DF39B9}" dt="2023-11-15T18:13:45.872" v="94" actId="20577"/>
        <pc:sldMkLst>
          <pc:docMk/>
          <pc:sldMk cId="1155129366" sldId="278"/>
        </pc:sldMkLst>
        <pc:spChg chg="mod">
          <ac:chgData name="Shi, Min" userId="S::mxs180138@utdallas.edu::5fc108ae-d628-4152-9c0e-d8985b43832b" providerId="AD" clId="Web-{D0D84D06-085B-4E2C-A541-6A1ED5DF39B9}" dt="2023-11-15T18:12:55.151" v="87"/>
          <ac:spMkLst>
            <pc:docMk/>
            <pc:sldMk cId="1155129366" sldId="278"/>
            <ac:spMk id="3" creationId="{12FF1E50-D0DC-3AB0-B159-2CAEE01A68DD}"/>
          </ac:spMkLst>
        </pc:spChg>
        <pc:spChg chg="mod">
          <ac:chgData name="Shi, Min" userId="S::mxs180138@utdallas.edu::5fc108ae-d628-4152-9c0e-d8985b43832b" providerId="AD" clId="Web-{D0D84D06-085B-4E2C-A541-6A1ED5DF39B9}" dt="2023-11-15T18:13:45.872" v="94" actId="20577"/>
          <ac:spMkLst>
            <pc:docMk/>
            <pc:sldMk cId="1155129366" sldId="278"/>
            <ac:spMk id="24" creationId="{D33717BF-EA86-628D-14D4-F8712B9913CC}"/>
          </ac:spMkLst>
        </pc:spChg>
      </pc:sldChg>
      <pc:sldChg chg="modSp">
        <pc:chgData name="Shi, Min" userId="S::mxs180138@utdallas.edu::5fc108ae-d628-4152-9c0e-d8985b43832b" providerId="AD" clId="Web-{D0D84D06-085B-4E2C-A541-6A1ED5DF39B9}" dt="2023-11-15T19:00:54.378" v="452" actId="20577"/>
        <pc:sldMkLst>
          <pc:docMk/>
          <pc:sldMk cId="1459532286" sldId="279"/>
        </pc:sldMkLst>
        <pc:graphicFrameChg chg="modGraphic">
          <ac:chgData name="Shi, Min" userId="S::mxs180138@utdallas.edu::5fc108ae-d628-4152-9c0e-d8985b43832b" providerId="AD" clId="Web-{D0D84D06-085B-4E2C-A541-6A1ED5DF39B9}" dt="2023-11-15T19:00:54.378" v="452" actId="20577"/>
          <ac:graphicFrameMkLst>
            <pc:docMk/>
            <pc:sldMk cId="1459532286" sldId="279"/>
            <ac:graphicFrameMk id="31" creationId="{54F2D152-AA72-4670-C9EC-DD2B0DE93205}"/>
          </ac:graphicFrameMkLst>
        </pc:graphicFrameChg>
      </pc:sldChg>
      <pc:sldChg chg="modSp">
        <pc:chgData name="Shi, Min" userId="S::mxs180138@utdallas.edu::5fc108ae-d628-4152-9c0e-d8985b43832b" providerId="AD" clId="Web-{D0D84D06-085B-4E2C-A541-6A1ED5DF39B9}" dt="2023-11-15T17:54:41.987" v="8" actId="20577"/>
        <pc:sldMkLst>
          <pc:docMk/>
          <pc:sldMk cId="2915445530" sldId="280"/>
        </pc:sldMkLst>
        <pc:spChg chg="mod">
          <ac:chgData name="Shi, Min" userId="S::mxs180138@utdallas.edu::5fc108ae-d628-4152-9c0e-d8985b43832b" providerId="AD" clId="Web-{D0D84D06-085B-4E2C-A541-6A1ED5DF39B9}" dt="2023-11-15T17:54:41.987" v="8" actId="20577"/>
          <ac:spMkLst>
            <pc:docMk/>
            <pc:sldMk cId="2915445530" sldId="280"/>
            <ac:spMk id="2" creationId="{20D6B7B4-96CB-3EB9-0701-F307D0CA070C}"/>
          </ac:spMkLst>
        </pc:spChg>
      </pc:sldChg>
      <pc:sldChg chg="modSp">
        <pc:chgData name="Shi, Min" userId="S::mxs180138@utdallas.edu::5fc108ae-d628-4152-9c0e-d8985b43832b" providerId="AD" clId="Web-{D0D84D06-085B-4E2C-A541-6A1ED5DF39B9}" dt="2023-11-15T18:27:49.886" v="97" actId="20577"/>
        <pc:sldMkLst>
          <pc:docMk/>
          <pc:sldMk cId="2098279664" sldId="284"/>
        </pc:sldMkLst>
        <pc:spChg chg="mod">
          <ac:chgData name="Shi, Min" userId="S::mxs180138@utdallas.edu::5fc108ae-d628-4152-9c0e-d8985b43832b" providerId="AD" clId="Web-{D0D84D06-085B-4E2C-A541-6A1ED5DF39B9}" dt="2023-11-15T18:27:49.886" v="97" actId="20577"/>
          <ac:spMkLst>
            <pc:docMk/>
            <pc:sldMk cId="2098279664" sldId="284"/>
            <ac:spMk id="8" creationId="{066F121F-4650-269B-34D9-9CD83A863279}"/>
          </ac:spMkLst>
        </pc:spChg>
      </pc:sldChg>
    </pc:docChg>
  </pc:docChgLst>
  <pc:docChgLst>
    <pc:chgData name="Behal, Hashmeet Kaur" userId="S::hxb210003@utdallas.edu::8b59bca1-8c29-4efd-b898-ffa950d8d919" providerId="AD" clId="Web-{1DD36169-3E76-4120-930D-EB57FE1486E3}"/>
    <pc:docChg chg="modSld">
      <pc:chgData name="Behal, Hashmeet Kaur" userId="S::hxb210003@utdallas.edu::8b59bca1-8c29-4efd-b898-ffa950d8d919" providerId="AD" clId="Web-{1DD36169-3E76-4120-930D-EB57FE1486E3}" dt="2023-11-15T17:33:43.276" v="8" actId="20577"/>
      <pc:docMkLst>
        <pc:docMk/>
      </pc:docMkLst>
      <pc:sldChg chg="modSp">
        <pc:chgData name="Behal, Hashmeet Kaur" userId="S::hxb210003@utdallas.edu::8b59bca1-8c29-4efd-b898-ffa950d8d919" providerId="AD" clId="Web-{1DD36169-3E76-4120-930D-EB57FE1486E3}" dt="2023-11-15T17:33:43.276" v="8" actId="20577"/>
        <pc:sldMkLst>
          <pc:docMk/>
          <pc:sldMk cId="400443171" sldId="271"/>
        </pc:sldMkLst>
        <pc:spChg chg="mod">
          <ac:chgData name="Behal, Hashmeet Kaur" userId="S::hxb210003@utdallas.edu::8b59bca1-8c29-4efd-b898-ffa950d8d919" providerId="AD" clId="Web-{1DD36169-3E76-4120-930D-EB57FE1486E3}" dt="2023-11-15T17:33:43.276" v="8" actId="20577"/>
          <ac:spMkLst>
            <pc:docMk/>
            <pc:sldMk cId="400443171" sldId="271"/>
            <ac:spMk id="3" creationId="{6D70C5F4-5B50-6BED-BA04-3B62A02A8301}"/>
          </ac:spMkLst>
        </pc:spChg>
      </pc:sldChg>
    </pc:docChg>
  </pc:docChgLst>
  <pc:docChgLst>
    <pc:chgData name="Behal, Hashmeet Kaur" userId="S::hxb210003@utdallas.edu::8b59bca1-8c29-4efd-b898-ffa950d8d919" providerId="AD" clId="Web-{6C9818AB-2546-4D70-B199-0BE6337851C9}"/>
    <pc:docChg chg="modSld">
      <pc:chgData name="Behal, Hashmeet Kaur" userId="S::hxb210003@utdallas.edu::8b59bca1-8c29-4efd-b898-ffa950d8d919" providerId="AD" clId="Web-{6C9818AB-2546-4D70-B199-0BE6337851C9}" dt="2023-11-15T21:29:11.644" v="11" actId="20577"/>
      <pc:docMkLst>
        <pc:docMk/>
      </pc:docMkLst>
      <pc:sldChg chg="modSp">
        <pc:chgData name="Behal, Hashmeet Kaur" userId="S::hxb210003@utdallas.edu::8b59bca1-8c29-4efd-b898-ffa950d8d919" providerId="AD" clId="Web-{6C9818AB-2546-4D70-B199-0BE6337851C9}" dt="2023-11-15T21:25:18.425" v="5" actId="1076"/>
        <pc:sldMkLst>
          <pc:docMk/>
          <pc:sldMk cId="4243989176" sldId="273"/>
        </pc:sldMkLst>
        <pc:graphicFrameChg chg="mod">
          <ac:chgData name="Behal, Hashmeet Kaur" userId="S::hxb210003@utdallas.edu::8b59bca1-8c29-4efd-b898-ffa950d8d919" providerId="AD" clId="Web-{6C9818AB-2546-4D70-B199-0BE6337851C9}" dt="2023-11-15T21:25:18.425" v="5" actId="1076"/>
          <ac:graphicFrameMkLst>
            <pc:docMk/>
            <pc:sldMk cId="4243989176" sldId="273"/>
            <ac:graphicFrameMk id="43" creationId="{20F1A207-1D75-A5A0-0B3F-9BD6BA1529A9}"/>
          </ac:graphicFrameMkLst>
        </pc:graphicFrameChg>
      </pc:sldChg>
      <pc:sldChg chg="modSp">
        <pc:chgData name="Behal, Hashmeet Kaur" userId="S::hxb210003@utdallas.edu::8b59bca1-8c29-4efd-b898-ffa950d8d919" providerId="AD" clId="Web-{6C9818AB-2546-4D70-B199-0BE6337851C9}" dt="2023-11-15T21:29:11.644" v="11" actId="20577"/>
        <pc:sldMkLst>
          <pc:docMk/>
          <pc:sldMk cId="1155129366" sldId="278"/>
        </pc:sldMkLst>
        <pc:spChg chg="mod">
          <ac:chgData name="Behal, Hashmeet Kaur" userId="S::hxb210003@utdallas.edu::8b59bca1-8c29-4efd-b898-ffa950d8d919" providerId="AD" clId="Web-{6C9818AB-2546-4D70-B199-0BE6337851C9}" dt="2023-11-15T21:29:11.644" v="11" actId="20577"/>
          <ac:spMkLst>
            <pc:docMk/>
            <pc:sldMk cId="1155129366" sldId="278"/>
            <ac:spMk id="3" creationId="{12FF1E50-D0DC-3AB0-B159-2CAEE01A68DD}"/>
          </ac:spMkLst>
        </pc:spChg>
        <pc:spChg chg="mod">
          <ac:chgData name="Behal, Hashmeet Kaur" userId="S::hxb210003@utdallas.edu::8b59bca1-8c29-4efd-b898-ffa950d8d919" providerId="AD" clId="Web-{6C9818AB-2546-4D70-B199-0BE6337851C9}" dt="2023-11-15T21:18:21.303" v="1" actId="20577"/>
          <ac:spMkLst>
            <pc:docMk/>
            <pc:sldMk cId="1155129366" sldId="278"/>
            <ac:spMk id="24" creationId="{D33717BF-EA86-628D-14D4-F8712B9913CC}"/>
          </ac:spMkLst>
        </pc:spChg>
      </pc:sldChg>
    </pc:docChg>
  </pc:docChgLst>
  <pc:docChgLst>
    <pc:chgData name="Shah, Rahil Ramesh" userId="S::rxs220078@utdallas.edu::3730a9f0-3107-4023-8057-b369a64f34bd" providerId="AD" clId="Web-{AF7E5E78-FD7E-4704-862F-2A1BCFD95F10}"/>
    <pc:docChg chg="modSld">
      <pc:chgData name="Shah, Rahil Ramesh" userId="S::rxs220078@utdallas.edu::3730a9f0-3107-4023-8057-b369a64f34bd" providerId="AD" clId="Web-{AF7E5E78-FD7E-4704-862F-2A1BCFD95F10}" dt="2024-04-30T15:28:26.370" v="2" actId="1076"/>
      <pc:docMkLst>
        <pc:docMk/>
      </pc:docMkLst>
      <pc:sldChg chg="delSp modSp">
        <pc:chgData name="Shah, Rahil Ramesh" userId="S::rxs220078@utdallas.edu::3730a9f0-3107-4023-8057-b369a64f34bd" providerId="AD" clId="Web-{AF7E5E78-FD7E-4704-862F-2A1BCFD95F10}" dt="2024-04-30T15:28:26.370" v="2" actId="1076"/>
        <pc:sldMkLst>
          <pc:docMk/>
          <pc:sldMk cId="3777789146" sldId="294"/>
        </pc:sldMkLst>
        <pc:spChg chg="mod">
          <ac:chgData name="Shah, Rahil Ramesh" userId="S::rxs220078@utdallas.edu::3730a9f0-3107-4023-8057-b369a64f34bd" providerId="AD" clId="Web-{AF7E5E78-FD7E-4704-862F-2A1BCFD95F10}" dt="2024-04-30T15:28:26.370" v="2" actId="1076"/>
          <ac:spMkLst>
            <pc:docMk/>
            <pc:sldMk cId="3777789146" sldId="294"/>
            <ac:spMk id="2" creationId="{5121B72F-EDAE-9E57-CEFF-170CAE5AF851}"/>
          </ac:spMkLst>
        </pc:spChg>
        <pc:picChg chg="del">
          <ac:chgData name="Shah, Rahil Ramesh" userId="S::rxs220078@utdallas.edu::3730a9f0-3107-4023-8057-b369a64f34bd" providerId="AD" clId="Web-{AF7E5E78-FD7E-4704-862F-2A1BCFD95F10}" dt="2024-04-30T15:28:00.385" v="0"/>
          <ac:picMkLst>
            <pc:docMk/>
            <pc:sldMk cId="3777789146" sldId="294"/>
            <ac:picMk id="5" creationId="{0D250ED7-D6E0-6293-7542-68F5E68F07B6}"/>
          </ac:picMkLst>
        </pc:picChg>
      </pc:sldChg>
    </pc:docChg>
  </pc:docChgLst>
  <pc:docChgLst>
    <pc:chgData name="Shah, Rahil Ramesh" userId="S::rxs220078@utdallas.edu::3730a9f0-3107-4023-8057-b369a64f34bd" providerId="AD" clId="Web-{18F1D3E5-1141-424D-B12E-7AE6212F7570}"/>
    <pc:docChg chg="modSld">
      <pc:chgData name="Shah, Rahil Ramesh" userId="S::rxs220078@utdallas.edu::3730a9f0-3107-4023-8057-b369a64f34bd" providerId="AD" clId="Web-{18F1D3E5-1141-424D-B12E-7AE6212F7570}" dt="2024-04-02T23:14:52.418" v="20" actId="20577"/>
      <pc:docMkLst>
        <pc:docMk/>
      </pc:docMkLst>
      <pc:sldChg chg="modSp">
        <pc:chgData name="Shah, Rahil Ramesh" userId="S::rxs220078@utdallas.edu::3730a9f0-3107-4023-8057-b369a64f34bd" providerId="AD" clId="Web-{18F1D3E5-1141-424D-B12E-7AE6212F7570}" dt="2024-04-02T23:14:52.418" v="20" actId="20577"/>
        <pc:sldMkLst>
          <pc:docMk/>
          <pc:sldMk cId="2917364515" sldId="304"/>
        </pc:sldMkLst>
        <pc:spChg chg="mod">
          <ac:chgData name="Shah, Rahil Ramesh" userId="S::rxs220078@utdallas.edu::3730a9f0-3107-4023-8057-b369a64f34bd" providerId="AD" clId="Web-{18F1D3E5-1141-424D-B12E-7AE6212F7570}" dt="2024-04-02T23:14:52.418" v="20" actId="20577"/>
          <ac:spMkLst>
            <pc:docMk/>
            <pc:sldMk cId="2917364515" sldId="304"/>
            <ac:spMk id="3" creationId="{CB1F77A4-4438-7635-5B66-2F9ACF5E7010}"/>
          </ac:spMkLst>
        </pc:spChg>
      </pc:sldChg>
    </pc:docChg>
  </pc:docChgLst>
  <pc:docChgLst>
    <pc:chgData name="Kolli, Keerthi" userId="S::kxk220041@utdallas.edu::ab3234b3-4eae-4d45-ab85-b9cd62483913" providerId="AD" clId="Web-{F8E32901-61AF-4FBF-9F36-02434F84ECCE}"/>
    <pc:docChg chg="modSld">
      <pc:chgData name="Kolli, Keerthi" userId="S::kxk220041@utdallas.edu::ab3234b3-4eae-4d45-ab85-b9cd62483913" providerId="AD" clId="Web-{F8E32901-61AF-4FBF-9F36-02434F84ECCE}" dt="2024-04-02T02:42:41.618" v="58"/>
      <pc:docMkLst>
        <pc:docMk/>
      </pc:docMkLst>
      <pc:sldChg chg="addSp delSp modSp">
        <pc:chgData name="Kolli, Keerthi" userId="S::kxk220041@utdallas.edu::ab3234b3-4eae-4d45-ab85-b9cd62483913" providerId="AD" clId="Web-{F8E32901-61AF-4FBF-9F36-02434F84ECCE}" dt="2024-04-02T02:42:41.618" v="58"/>
        <pc:sldMkLst>
          <pc:docMk/>
          <pc:sldMk cId="355348544" sldId="295"/>
        </pc:sldMkLst>
        <pc:spChg chg="mod">
          <ac:chgData name="Kolli, Keerthi" userId="S::kxk220041@utdallas.edu::ab3234b3-4eae-4d45-ab85-b9cd62483913" providerId="AD" clId="Web-{F8E32901-61AF-4FBF-9F36-02434F84ECCE}" dt="2024-04-02T02:42:10.164" v="54" actId="20577"/>
          <ac:spMkLst>
            <pc:docMk/>
            <pc:sldMk cId="355348544" sldId="295"/>
            <ac:spMk id="3" creationId="{A43BB472-6809-01F8-4576-24A3CE1FB730}"/>
          </ac:spMkLst>
        </pc:spChg>
        <pc:graphicFrameChg chg="add del mod modGraphic">
          <ac:chgData name="Kolli, Keerthi" userId="S::kxk220041@utdallas.edu::ab3234b3-4eae-4d45-ab85-b9cd62483913" providerId="AD" clId="Web-{F8E32901-61AF-4FBF-9F36-02434F84ECCE}" dt="2024-04-02T02:40:36.957" v="48"/>
          <ac:graphicFrameMkLst>
            <pc:docMk/>
            <pc:sldMk cId="355348544" sldId="295"/>
            <ac:graphicFrameMk id="4" creationId="{98A16044-062D-F140-7A1F-476EF480E52F}"/>
          </ac:graphicFrameMkLst>
        </pc:graphicFrameChg>
        <pc:picChg chg="add del mod">
          <ac:chgData name="Kolli, Keerthi" userId="S::kxk220041@utdallas.edu::ab3234b3-4eae-4d45-ab85-b9cd62483913" providerId="AD" clId="Web-{F8E32901-61AF-4FBF-9F36-02434F84ECCE}" dt="2024-04-02T02:42:41.618" v="58"/>
          <ac:picMkLst>
            <pc:docMk/>
            <pc:sldMk cId="355348544" sldId="295"/>
            <ac:picMk id="14" creationId="{EB734E3B-D7FE-8B8A-3CC0-00BEDB98A06B}"/>
          </ac:picMkLst>
        </pc:picChg>
      </pc:sldChg>
      <pc:sldChg chg="addSp delSp modSp">
        <pc:chgData name="Kolli, Keerthi" userId="S::kxk220041@utdallas.edu::ab3234b3-4eae-4d45-ab85-b9cd62483913" providerId="AD" clId="Web-{F8E32901-61AF-4FBF-9F36-02434F84ECCE}" dt="2024-04-02T02:41:38.537" v="51"/>
        <pc:sldMkLst>
          <pc:docMk/>
          <pc:sldMk cId="3856468296" sldId="296"/>
        </pc:sldMkLst>
        <pc:graphicFrameChg chg="add del mod modGraphic">
          <ac:chgData name="Kolli, Keerthi" userId="S::kxk220041@utdallas.edu::ab3234b3-4eae-4d45-ab85-b9cd62483913" providerId="AD" clId="Web-{F8E32901-61AF-4FBF-9F36-02434F84ECCE}" dt="2024-04-02T02:41:38.537" v="51"/>
          <ac:graphicFrameMkLst>
            <pc:docMk/>
            <pc:sldMk cId="3856468296" sldId="296"/>
            <ac:graphicFrameMk id="16" creationId="{E27C925F-E56A-A652-650F-EA27BA575054}"/>
          </ac:graphicFrameMkLst>
        </pc:graphicFrameChg>
      </pc:sldChg>
      <pc:sldChg chg="addSp modSp">
        <pc:chgData name="Kolli, Keerthi" userId="S::kxk220041@utdallas.edu::ab3234b3-4eae-4d45-ab85-b9cd62483913" providerId="AD" clId="Web-{F8E32901-61AF-4FBF-9F36-02434F84ECCE}" dt="2024-04-02T02:42:28.602" v="57" actId="20577"/>
        <pc:sldMkLst>
          <pc:docMk/>
          <pc:sldMk cId="2338242379" sldId="302"/>
        </pc:sldMkLst>
        <pc:spChg chg="add mod">
          <ac:chgData name="Kolli, Keerthi" userId="S::kxk220041@utdallas.edu::ab3234b3-4eae-4d45-ab85-b9cd62483913" providerId="AD" clId="Web-{F8E32901-61AF-4FBF-9F36-02434F84ECCE}" dt="2024-04-02T02:42:28.602" v="57" actId="20577"/>
          <ac:spMkLst>
            <pc:docMk/>
            <pc:sldMk cId="2338242379" sldId="302"/>
            <ac:spMk id="3" creationId="{CBD3E122-8781-2192-C1CD-BD50BD693593}"/>
          </ac:spMkLst>
        </pc:spChg>
      </pc:sldChg>
    </pc:docChg>
  </pc:docChgLst>
  <pc:docChgLst>
    <pc:chgData name="Behal, Hashmeet Kaur" userId="S::hxb210003@utdallas.edu::8b59bca1-8c29-4efd-b898-ffa950d8d919" providerId="AD" clId="Web-{F6B01B4F-F47E-4DD4-B827-BD9D4F00644B}"/>
    <pc:docChg chg="modSld">
      <pc:chgData name="Behal, Hashmeet Kaur" userId="S::hxb210003@utdallas.edu::8b59bca1-8c29-4efd-b898-ffa950d8d919" providerId="AD" clId="Web-{F6B01B4F-F47E-4DD4-B827-BD9D4F00644B}" dt="2023-11-15T23:38:07.084" v="34" actId="20577"/>
      <pc:docMkLst>
        <pc:docMk/>
      </pc:docMkLst>
      <pc:sldChg chg="modSp">
        <pc:chgData name="Behal, Hashmeet Kaur" userId="S::hxb210003@utdallas.edu::8b59bca1-8c29-4efd-b898-ffa950d8d919" providerId="AD" clId="Web-{F6B01B4F-F47E-4DD4-B827-BD9D4F00644B}" dt="2023-11-15T23:32:05.602" v="2" actId="20577"/>
        <pc:sldMkLst>
          <pc:docMk/>
          <pc:sldMk cId="400443171" sldId="271"/>
        </pc:sldMkLst>
        <pc:spChg chg="mod">
          <ac:chgData name="Behal, Hashmeet Kaur" userId="S::hxb210003@utdallas.edu::8b59bca1-8c29-4efd-b898-ffa950d8d919" providerId="AD" clId="Web-{F6B01B4F-F47E-4DD4-B827-BD9D4F00644B}" dt="2023-11-15T23:32:05.602" v="2" actId="20577"/>
          <ac:spMkLst>
            <pc:docMk/>
            <pc:sldMk cId="400443171" sldId="271"/>
            <ac:spMk id="3" creationId="{6D70C5F4-5B50-6BED-BA04-3B62A02A8301}"/>
          </ac:spMkLst>
        </pc:spChg>
      </pc:sldChg>
      <pc:sldChg chg="modSp">
        <pc:chgData name="Behal, Hashmeet Kaur" userId="S::hxb210003@utdallas.edu::8b59bca1-8c29-4efd-b898-ffa950d8d919" providerId="AD" clId="Web-{F6B01B4F-F47E-4DD4-B827-BD9D4F00644B}" dt="2023-11-15T23:38:07.084" v="34" actId="20577"/>
        <pc:sldMkLst>
          <pc:docMk/>
          <pc:sldMk cId="1155129366" sldId="278"/>
        </pc:sldMkLst>
        <pc:spChg chg="mod">
          <ac:chgData name="Behal, Hashmeet Kaur" userId="S::hxb210003@utdallas.edu::8b59bca1-8c29-4efd-b898-ffa950d8d919" providerId="AD" clId="Web-{F6B01B4F-F47E-4DD4-B827-BD9D4F00644B}" dt="2023-11-15T23:38:07.084" v="34" actId="20577"/>
          <ac:spMkLst>
            <pc:docMk/>
            <pc:sldMk cId="1155129366" sldId="278"/>
            <ac:spMk id="3" creationId="{12FF1E50-D0DC-3AB0-B159-2CAEE01A68DD}"/>
          </ac:spMkLst>
        </pc:spChg>
        <pc:spChg chg="mod">
          <ac:chgData name="Behal, Hashmeet Kaur" userId="S::hxb210003@utdallas.edu::8b59bca1-8c29-4efd-b898-ffa950d8d919" providerId="AD" clId="Web-{F6B01B4F-F47E-4DD4-B827-BD9D4F00644B}" dt="2023-11-15T23:37:52.818" v="30" actId="20577"/>
          <ac:spMkLst>
            <pc:docMk/>
            <pc:sldMk cId="1155129366" sldId="278"/>
            <ac:spMk id="24" creationId="{D33717BF-EA86-628D-14D4-F8712B9913CC}"/>
          </ac:spMkLst>
        </pc:spChg>
        <pc:picChg chg="mod">
          <ac:chgData name="Behal, Hashmeet Kaur" userId="S::hxb210003@utdallas.edu::8b59bca1-8c29-4efd-b898-ffa950d8d919" providerId="AD" clId="Web-{F6B01B4F-F47E-4DD4-B827-BD9D4F00644B}" dt="2023-11-15T23:37:15.864" v="17" actId="1076"/>
          <ac:picMkLst>
            <pc:docMk/>
            <pc:sldMk cId="1155129366" sldId="278"/>
            <ac:picMk id="18" creationId="{7CE72E1F-FBAE-05C5-7DCF-2C25D866153C}"/>
          </ac:picMkLst>
        </pc:picChg>
      </pc:sldChg>
    </pc:docChg>
  </pc:docChgLst>
  <pc:docChgLst>
    <pc:chgData name="Pamireddy, Venkata Varshini" userId="S::vxp210049@utdallas.edu::ce099e2e-2bdd-457b-86f1-aed112a531ae" providerId="AD" clId="Web-{49A6D78D-5059-435D-930F-996891A6FFF3}"/>
    <pc:docChg chg="modSld">
      <pc:chgData name="Pamireddy, Venkata Varshini" userId="S::vxp210049@utdallas.edu::ce099e2e-2bdd-457b-86f1-aed112a531ae" providerId="AD" clId="Web-{49A6D78D-5059-435D-930F-996891A6FFF3}" dt="2023-11-15T23:33:01.400" v="2" actId="20577"/>
      <pc:docMkLst>
        <pc:docMk/>
      </pc:docMkLst>
      <pc:sldChg chg="modSp">
        <pc:chgData name="Pamireddy, Venkata Varshini" userId="S::vxp210049@utdallas.edu::ce099e2e-2bdd-457b-86f1-aed112a531ae" providerId="AD" clId="Web-{49A6D78D-5059-435D-930F-996891A6FFF3}" dt="2023-11-15T23:33:01.400" v="2" actId="20577"/>
        <pc:sldMkLst>
          <pc:docMk/>
          <pc:sldMk cId="2915445530" sldId="280"/>
        </pc:sldMkLst>
        <pc:spChg chg="mod">
          <ac:chgData name="Pamireddy, Venkata Varshini" userId="S::vxp210049@utdallas.edu::ce099e2e-2bdd-457b-86f1-aed112a531ae" providerId="AD" clId="Web-{49A6D78D-5059-435D-930F-996891A6FFF3}" dt="2023-11-15T23:33:01.400" v="2" actId="20577"/>
          <ac:spMkLst>
            <pc:docMk/>
            <pc:sldMk cId="2915445530" sldId="280"/>
            <ac:spMk id="3" creationId="{CFB366AD-9331-8CD7-7135-2C47695D6679}"/>
          </ac:spMkLst>
        </pc:spChg>
      </pc:sldChg>
    </pc:docChg>
  </pc:docChgLst>
  <pc:docChgLst>
    <pc:chgData name="Shah, Rahil Ramesh" userId="3730a9f0-3107-4023-8057-b369a64f34bd" providerId="ADAL" clId="{7FD169BC-E6C9-44C9-B87C-8B1C40C85E0F}"/>
    <pc:docChg chg="undo custSel addSld delSld modSld">
      <pc:chgData name="Shah, Rahil Ramesh" userId="3730a9f0-3107-4023-8057-b369a64f34bd" providerId="ADAL" clId="{7FD169BC-E6C9-44C9-B87C-8B1C40C85E0F}" dt="2024-04-02T16:03:52.219" v="173" actId="20577"/>
      <pc:docMkLst>
        <pc:docMk/>
      </pc:docMkLst>
      <pc:sldChg chg="modSp mod">
        <pc:chgData name="Shah, Rahil Ramesh" userId="3730a9f0-3107-4023-8057-b369a64f34bd" providerId="ADAL" clId="{7FD169BC-E6C9-44C9-B87C-8B1C40C85E0F}" dt="2024-04-01T23:23:53.584" v="139" actId="20577"/>
        <pc:sldMkLst>
          <pc:docMk/>
          <pc:sldMk cId="400443171" sldId="271"/>
        </pc:sldMkLst>
        <pc:spChg chg="mod">
          <ac:chgData name="Shah, Rahil Ramesh" userId="3730a9f0-3107-4023-8057-b369a64f34bd" providerId="ADAL" clId="{7FD169BC-E6C9-44C9-B87C-8B1C40C85E0F}" dt="2024-04-01T23:23:53.584" v="139" actId="20577"/>
          <ac:spMkLst>
            <pc:docMk/>
            <pc:sldMk cId="400443171" sldId="271"/>
            <ac:spMk id="3" creationId="{6D70C5F4-5B50-6BED-BA04-3B62A02A8301}"/>
          </ac:spMkLst>
        </pc:spChg>
      </pc:sldChg>
      <pc:sldChg chg="addSp delSp modSp mod">
        <pc:chgData name="Shah, Rahil Ramesh" userId="3730a9f0-3107-4023-8057-b369a64f34bd" providerId="ADAL" clId="{7FD169BC-E6C9-44C9-B87C-8B1C40C85E0F}" dt="2024-04-02T16:03:52.219" v="173" actId="20577"/>
        <pc:sldMkLst>
          <pc:docMk/>
          <pc:sldMk cId="3856468296" sldId="296"/>
        </pc:sldMkLst>
        <pc:spChg chg="mod">
          <ac:chgData name="Shah, Rahil Ramesh" userId="3730a9f0-3107-4023-8057-b369a64f34bd" providerId="ADAL" clId="{7FD169BC-E6C9-44C9-B87C-8B1C40C85E0F}" dt="2024-04-01T23:27:50.994" v="147" actId="26606"/>
          <ac:spMkLst>
            <pc:docMk/>
            <pc:sldMk cId="3856468296" sldId="296"/>
            <ac:spMk id="2" creationId="{5121B72F-EDAE-9E57-CEFF-170CAE5AF851}"/>
          </ac:spMkLst>
        </pc:spChg>
        <pc:spChg chg="add del mod">
          <ac:chgData name="Shah, Rahil Ramesh" userId="3730a9f0-3107-4023-8057-b369a64f34bd" providerId="ADAL" clId="{7FD169BC-E6C9-44C9-B87C-8B1C40C85E0F}" dt="2024-04-01T23:28:06.235" v="150" actId="26606"/>
          <ac:spMkLst>
            <pc:docMk/>
            <pc:sldMk cId="3856468296" sldId="296"/>
            <ac:spMk id="3" creationId="{CB1F77A4-4438-7635-5B66-2F9ACF5E7010}"/>
          </ac:spMkLst>
        </pc:spChg>
        <pc:spChg chg="ord">
          <ac:chgData name="Shah, Rahil Ramesh" userId="3730a9f0-3107-4023-8057-b369a64f34bd" providerId="ADAL" clId="{7FD169BC-E6C9-44C9-B87C-8B1C40C85E0F}" dt="2024-04-01T23:27:50.994" v="147" actId="26606"/>
          <ac:spMkLst>
            <pc:docMk/>
            <pc:sldMk cId="3856468296" sldId="296"/>
            <ac:spMk id="6" creationId="{A17A7D56-B828-3CFA-B1B4-5D720C597BA1}"/>
          </ac:spMkLst>
        </pc:spChg>
        <pc:spChg chg="add del">
          <ac:chgData name="Shah, Rahil Ramesh" userId="3730a9f0-3107-4023-8057-b369a64f34bd" providerId="ADAL" clId="{7FD169BC-E6C9-44C9-B87C-8B1C40C85E0F}" dt="2024-04-01T23:28:06.235" v="150" actId="26606"/>
          <ac:spMkLst>
            <pc:docMk/>
            <pc:sldMk cId="3856468296" sldId="296"/>
            <ac:spMk id="53" creationId="{5A65989E-BBD5-44D7-AA86-7AFD5D46BBC0}"/>
          </ac:spMkLst>
        </pc:spChg>
        <pc:spChg chg="add del">
          <ac:chgData name="Shah, Rahil Ramesh" userId="3730a9f0-3107-4023-8057-b369a64f34bd" providerId="ADAL" clId="{7FD169BC-E6C9-44C9-B87C-8B1C40C85E0F}" dt="2024-04-01T23:28:06.235" v="150" actId="26606"/>
          <ac:spMkLst>
            <pc:docMk/>
            <pc:sldMk cId="3856468296" sldId="296"/>
            <ac:spMk id="54" creationId="{B712E947-0734-45F9-9C4F-41114EC3A33E}"/>
          </ac:spMkLst>
        </pc:spChg>
        <pc:spChg chg="add del">
          <ac:chgData name="Shah, Rahil Ramesh" userId="3730a9f0-3107-4023-8057-b369a64f34bd" providerId="ADAL" clId="{7FD169BC-E6C9-44C9-B87C-8B1C40C85E0F}" dt="2024-04-01T23:28:06.235" v="150" actId="26606"/>
          <ac:spMkLst>
            <pc:docMk/>
            <pc:sldMk cId="3856468296" sldId="296"/>
            <ac:spMk id="55" creationId="{231A2881-D8D7-4A7D-ACA3-E9F849F853D8}"/>
          </ac:spMkLst>
        </pc:spChg>
        <pc:spChg chg="add del">
          <ac:chgData name="Shah, Rahil Ramesh" userId="3730a9f0-3107-4023-8057-b369a64f34bd" providerId="ADAL" clId="{7FD169BC-E6C9-44C9-B87C-8B1C40C85E0F}" dt="2024-04-01T23:27:19.170" v="143" actId="26606"/>
          <ac:spMkLst>
            <pc:docMk/>
            <pc:sldMk cId="3856468296" sldId="296"/>
            <ac:spMk id="57" creationId="{6B92FAF7-0AD3-4B47-9111-D0E9CD79E247}"/>
          </ac:spMkLst>
        </pc:spChg>
        <pc:spChg chg="add del">
          <ac:chgData name="Shah, Rahil Ramesh" userId="3730a9f0-3107-4023-8057-b369a64f34bd" providerId="ADAL" clId="{7FD169BC-E6C9-44C9-B87C-8B1C40C85E0F}" dt="2024-04-01T23:27:50.994" v="147" actId="26606"/>
          <ac:spMkLst>
            <pc:docMk/>
            <pc:sldMk cId="3856468296" sldId="296"/>
            <ac:spMk id="59" creationId="{B712E947-0734-45F9-9C4F-41114EC3A33E}"/>
          </ac:spMkLst>
        </pc:spChg>
        <pc:spChg chg="add del">
          <ac:chgData name="Shah, Rahil Ramesh" userId="3730a9f0-3107-4023-8057-b369a64f34bd" providerId="ADAL" clId="{7FD169BC-E6C9-44C9-B87C-8B1C40C85E0F}" dt="2024-04-01T23:27:10.332" v="141" actId="26606"/>
          <ac:spMkLst>
            <pc:docMk/>
            <pc:sldMk cId="3856468296" sldId="296"/>
            <ac:spMk id="60" creationId="{327D73B4-9F5C-4A64-A179-51B9500CB8B5}"/>
          </ac:spMkLst>
        </pc:spChg>
        <pc:spChg chg="add del">
          <ac:chgData name="Shah, Rahil Ramesh" userId="3730a9f0-3107-4023-8057-b369a64f34bd" providerId="ADAL" clId="{7FD169BC-E6C9-44C9-B87C-8B1C40C85E0F}" dt="2024-04-01T23:27:50.994" v="147" actId="26606"/>
          <ac:spMkLst>
            <pc:docMk/>
            <pc:sldMk cId="3856468296" sldId="296"/>
            <ac:spMk id="61" creationId="{4C6B5652-C661-4C58-B937-F0F490F7FCB2}"/>
          </ac:spMkLst>
        </pc:spChg>
        <pc:spChg chg="add del">
          <ac:chgData name="Shah, Rahil Ramesh" userId="3730a9f0-3107-4023-8057-b369a64f34bd" providerId="ADAL" clId="{7FD169BC-E6C9-44C9-B87C-8B1C40C85E0F}" dt="2024-04-01T23:27:50.994" v="147" actId="26606"/>
          <ac:spMkLst>
            <pc:docMk/>
            <pc:sldMk cId="3856468296" sldId="296"/>
            <ac:spMk id="65" creationId="{0B936867-6407-43FB-9DE6-1B0879D0CB31}"/>
          </ac:spMkLst>
        </pc:spChg>
        <pc:spChg chg="add del">
          <ac:chgData name="Shah, Rahil Ramesh" userId="3730a9f0-3107-4023-8057-b369a64f34bd" providerId="ADAL" clId="{7FD169BC-E6C9-44C9-B87C-8B1C40C85E0F}" dt="2024-04-01T23:27:10.332" v="141" actId="26606"/>
          <ac:spMkLst>
            <pc:docMk/>
            <pc:sldMk cId="3856468296" sldId="296"/>
            <ac:spMk id="66" creationId="{AB673405-BF85-493E-8558-0DCBEDB2BB49}"/>
          </ac:spMkLst>
        </pc:spChg>
        <pc:spChg chg="add del">
          <ac:chgData name="Shah, Rahil Ramesh" userId="3730a9f0-3107-4023-8057-b369a64f34bd" providerId="ADAL" clId="{7FD169BC-E6C9-44C9-B87C-8B1C40C85E0F}" dt="2024-04-01T23:27:50.994" v="147" actId="26606"/>
          <ac:spMkLst>
            <pc:docMk/>
            <pc:sldMk cId="3856468296" sldId="296"/>
            <ac:spMk id="67" creationId="{ACD0B258-678B-4A8C-894F-848AF24A1922}"/>
          </ac:spMkLst>
        </pc:spChg>
        <pc:spChg chg="add del">
          <ac:chgData name="Shah, Rahil Ramesh" userId="3730a9f0-3107-4023-8057-b369a64f34bd" providerId="ADAL" clId="{7FD169BC-E6C9-44C9-B87C-8B1C40C85E0F}" dt="2024-04-01T23:27:10.332" v="141" actId="26606"/>
          <ac:spMkLst>
            <pc:docMk/>
            <pc:sldMk cId="3856468296" sldId="296"/>
            <ac:spMk id="68" creationId="{C64EAE84-A813-4501-BC71-DBD14BA0265E}"/>
          </ac:spMkLst>
        </pc:spChg>
        <pc:spChg chg="add del">
          <ac:chgData name="Shah, Rahil Ramesh" userId="3730a9f0-3107-4023-8057-b369a64f34bd" providerId="ADAL" clId="{7FD169BC-E6C9-44C9-B87C-8B1C40C85E0F}" dt="2024-04-01T23:27:50.994" v="147" actId="26606"/>
          <ac:spMkLst>
            <pc:docMk/>
            <pc:sldMk cId="3856468296" sldId="296"/>
            <ac:spMk id="69" creationId="{C8D58395-74AF-401A-AF2F-76B6FCF71DFE}"/>
          </ac:spMkLst>
        </pc:spChg>
        <pc:spChg chg="add del">
          <ac:chgData name="Shah, Rahil Ramesh" userId="3730a9f0-3107-4023-8057-b369a64f34bd" providerId="ADAL" clId="{7FD169BC-E6C9-44C9-B87C-8B1C40C85E0F}" dt="2024-04-01T23:27:10.332" v="141" actId="26606"/>
          <ac:spMkLst>
            <pc:docMk/>
            <pc:sldMk cId="3856468296" sldId="296"/>
            <ac:spMk id="70" creationId="{E3020543-B24B-4EC4-8FFC-8DD88EEA91A8}"/>
          </ac:spMkLst>
        </pc:spChg>
        <pc:spChg chg="add del">
          <ac:chgData name="Shah, Rahil Ramesh" userId="3730a9f0-3107-4023-8057-b369a64f34bd" providerId="ADAL" clId="{7FD169BC-E6C9-44C9-B87C-8B1C40C85E0F}" dt="2024-04-01T23:27:50.994" v="147" actId="26606"/>
          <ac:spMkLst>
            <pc:docMk/>
            <pc:sldMk cId="3856468296" sldId="296"/>
            <ac:spMk id="71" creationId="{2F003F3F-F118-41D2-AA3F-74DB0D1970BB}"/>
          </ac:spMkLst>
        </pc:spChg>
        <pc:spChg chg="add del">
          <ac:chgData name="Shah, Rahil Ramesh" userId="3730a9f0-3107-4023-8057-b369a64f34bd" providerId="ADAL" clId="{7FD169BC-E6C9-44C9-B87C-8B1C40C85E0F}" dt="2024-04-01T23:28:06.182" v="149" actId="26606"/>
          <ac:spMkLst>
            <pc:docMk/>
            <pc:sldMk cId="3856468296" sldId="296"/>
            <ac:spMk id="74" creationId="{B712E947-0734-45F9-9C4F-41114EC3A33E}"/>
          </ac:spMkLst>
        </pc:spChg>
        <pc:spChg chg="add del">
          <ac:chgData name="Shah, Rahil Ramesh" userId="3730a9f0-3107-4023-8057-b369a64f34bd" providerId="ADAL" clId="{7FD169BC-E6C9-44C9-B87C-8B1C40C85E0F}" dt="2024-04-01T23:28:06.182" v="149" actId="26606"/>
          <ac:spMkLst>
            <pc:docMk/>
            <pc:sldMk cId="3856468296" sldId="296"/>
            <ac:spMk id="75" creationId="{5A65989E-BBD5-44D7-AA86-7AFD5D46BBC0}"/>
          </ac:spMkLst>
        </pc:spChg>
        <pc:spChg chg="add del">
          <ac:chgData name="Shah, Rahil Ramesh" userId="3730a9f0-3107-4023-8057-b369a64f34bd" providerId="ADAL" clId="{7FD169BC-E6C9-44C9-B87C-8B1C40C85E0F}" dt="2024-04-01T23:27:22.681" v="145" actId="26606"/>
          <ac:spMkLst>
            <pc:docMk/>
            <pc:sldMk cId="3856468296" sldId="296"/>
            <ac:spMk id="76" creationId="{FFFEB18F-F81F-4CED-BE64-EB888A77C3B8}"/>
          </ac:spMkLst>
        </pc:spChg>
        <pc:spChg chg="add del">
          <ac:chgData name="Shah, Rahil Ramesh" userId="3730a9f0-3107-4023-8057-b369a64f34bd" providerId="ADAL" clId="{7FD169BC-E6C9-44C9-B87C-8B1C40C85E0F}" dt="2024-04-01T23:27:22.681" v="145" actId="26606"/>
          <ac:spMkLst>
            <pc:docMk/>
            <pc:sldMk cId="3856468296" sldId="296"/>
            <ac:spMk id="77" creationId="{5A0118C5-4F8D-4CF4-BADD-53FEACC6C42A}"/>
          </ac:spMkLst>
        </pc:spChg>
        <pc:spChg chg="add del">
          <ac:chgData name="Shah, Rahil Ramesh" userId="3730a9f0-3107-4023-8057-b369a64f34bd" providerId="ADAL" clId="{7FD169BC-E6C9-44C9-B87C-8B1C40C85E0F}" dt="2024-04-01T23:28:06.182" v="149" actId="26606"/>
          <ac:spMkLst>
            <pc:docMk/>
            <pc:sldMk cId="3856468296" sldId="296"/>
            <ac:spMk id="79" creationId="{231A2881-D8D7-4A7D-ACA3-E9F849F853D8}"/>
          </ac:spMkLst>
        </pc:spChg>
        <pc:spChg chg="add">
          <ac:chgData name="Shah, Rahil Ramesh" userId="3730a9f0-3107-4023-8057-b369a64f34bd" providerId="ADAL" clId="{7FD169BC-E6C9-44C9-B87C-8B1C40C85E0F}" dt="2024-04-01T23:28:06.235" v="150" actId="26606"/>
          <ac:spMkLst>
            <pc:docMk/>
            <pc:sldMk cId="3856468296" sldId="296"/>
            <ac:spMk id="82" creationId="{B712E947-0734-45F9-9C4F-41114EC3A33E}"/>
          </ac:spMkLst>
        </pc:spChg>
        <pc:spChg chg="add">
          <ac:chgData name="Shah, Rahil Ramesh" userId="3730a9f0-3107-4023-8057-b369a64f34bd" providerId="ADAL" clId="{7FD169BC-E6C9-44C9-B87C-8B1C40C85E0F}" dt="2024-04-01T23:28:06.235" v="150" actId="26606"/>
          <ac:spMkLst>
            <pc:docMk/>
            <pc:sldMk cId="3856468296" sldId="296"/>
            <ac:spMk id="83" creationId="{5A65989E-BBD5-44D7-AA86-7AFD5D46BBC0}"/>
          </ac:spMkLst>
        </pc:spChg>
        <pc:spChg chg="add">
          <ac:chgData name="Shah, Rahil Ramesh" userId="3730a9f0-3107-4023-8057-b369a64f34bd" providerId="ADAL" clId="{7FD169BC-E6C9-44C9-B87C-8B1C40C85E0F}" dt="2024-04-01T23:28:06.235" v="150" actId="26606"/>
          <ac:spMkLst>
            <pc:docMk/>
            <pc:sldMk cId="3856468296" sldId="296"/>
            <ac:spMk id="84" creationId="{231A2881-D8D7-4A7D-ACA3-E9F849F853D8}"/>
          </ac:spMkLst>
        </pc:spChg>
        <pc:spChg chg="add del">
          <ac:chgData name="Shah, Rahil Ramesh" userId="3730a9f0-3107-4023-8057-b369a64f34bd" providerId="ADAL" clId="{7FD169BC-E6C9-44C9-B87C-8B1C40C85E0F}" dt="2024-04-01T23:27:22.681" v="145" actId="26606"/>
          <ac:spMkLst>
            <pc:docMk/>
            <pc:sldMk cId="3856468296" sldId="296"/>
            <ac:spMk id="252" creationId="{EAED1919-54A1-41C9-B30B-A3FF3F58E38B}"/>
          </ac:spMkLst>
        </pc:spChg>
        <pc:grpChg chg="add del">
          <ac:chgData name="Shah, Rahil Ramesh" userId="3730a9f0-3107-4023-8057-b369a64f34bd" providerId="ADAL" clId="{7FD169BC-E6C9-44C9-B87C-8B1C40C85E0F}" dt="2024-04-01T23:27:19.170" v="143" actId="26606"/>
          <ac:grpSpMkLst>
            <pc:docMk/>
            <pc:sldMk cId="3856468296" sldId="296"/>
            <ac:grpSpMk id="58" creationId="{D6A77139-BADB-4B2C-BD41-B67A4D37D758}"/>
          </ac:grpSpMkLst>
        </pc:grpChg>
        <pc:grpChg chg="add del">
          <ac:chgData name="Shah, Rahil Ramesh" userId="3730a9f0-3107-4023-8057-b369a64f34bd" providerId="ADAL" clId="{7FD169BC-E6C9-44C9-B87C-8B1C40C85E0F}" dt="2024-04-01T23:27:10.332" v="141" actId="26606"/>
          <ac:grpSpMkLst>
            <pc:docMk/>
            <pc:sldMk cId="3856468296" sldId="296"/>
            <ac:grpSpMk id="62" creationId="{05BBA018-FA75-43BF-99E6-1F5245727D29}"/>
          </ac:grpSpMkLst>
        </pc:grpChg>
        <pc:grpChg chg="add del">
          <ac:chgData name="Shah, Rahil Ramesh" userId="3730a9f0-3107-4023-8057-b369a64f34bd" providerId="ADAL" clId="{7FD169BC-E6C9-44C9-B87C-8B1C40C85E0F}" dt="2024-04-01T23:27:19.170" v="143" actId="26606"/>
          <ac:grpSpMkLst>
            <pc:docMk/>
            <pc:sldMk cId="3856468296" sldId="296"/>
            <ac:grpSpMk id="73" creationId="{2786ABD8-AB9F-46F2-A7D9-36F1F7338CF9}"/>
          </ac:grpSpMkLst>
        </pc:grpChg>
        <pc:grpChg chg="add del">
          <ac:chgData name="Shah, Rahil Ramesh" userId="3730a9f0-3107-4023-8057-b369a64f34bd" providerId="ADAL" clId="{7FD169BC-E6C9-44C9-B87C-8B1C40C85E0F}" dt="2024-04-01T23:27:22.681" v="145" actId="26606"/>
          <ac:grpSpMkLst>
            <pc:docMk/>
            <pc:sldMk cId="3856468296" sldId="296"/>
            <ac:grpSpMk id="78" creationId="{A04977CB-3825-471A-A590-C57F8C350306}"/>
          </ac:grpSpMkLst>
        </pc:grpChg>
        <pc:grpChg chg="add del">
          <ac:chgData name="Shah, Rahil Ramesh" userId="3730a9f0-3107-4023-8057-b369a64f34bd" providerId="ADAL" clId="{7FD169BC-E6C9-44C9-B87C-8B1C40C85E0F}" dt="2024-04-01T23:27:22.681" v="145" actId="26606"/>
          <ac:grpSpMkLst>
            <pc:docMk/>
            <pc:sldMk cId="3856468296" sldId="296"/>
            <ac:grpSpMk id="248" creationId="{00C7DD97-49DC-4BFD-951D-CFF51B976DE9}"/>
          </ac:grpSpMkLst>
        </pc:grpChg>
        <pc:grpChg chg="add del">
          <ac:chgData name="Shah, Rahil Ramesh" userId="3730a9f0-3107-4023-8057-b369a64f34bd" providerId="ADAL" clId="{7FD169BC-E6C9-44C9-B87C-8B1C40C85E0F}" dt="2024-04-01T23:27:22.681" v="145" actId="26606"/>
          <ac:grpSpMkLst>
            <pc:docMk/>
            <pc:sldMk cId="3856468296" sldId="296"/>
            <ac:grpSpMk id="249" creationId="{176786CF-68E6-476D-909E-8522718B7BE0}"/>
          </ac:grpSpMkLst>
        </pc:grpChg>
        <pc:grpChg chg="add del">
          <ac:chgData name="Shah, Rahil Ramesh" userId="3730a9f0-3107-4023-8057-b369a64f34bd" providerId="ADAL" clId="{7FD169BC-E6C9-44C9-B87C-8B1C40C85E0F}" dt="2024-04-01T23:27:22.681" v="145" actId="26606"/>
          <ac:grpSpMkLst>
            <pc:docMk/>
            <pc:sldMk cId="3856468296" sldId="296"/>
            <ac:grpSpMk id="253" creationId="{00E015F5-1A99-4E40-BC3D-7707802996B5}"/>
          </ac:grpSpMkLst>
        </pc:grpChg>
        <pc:graphicFrameChg chg="add del">
          <ac:chgData name="Shah, Rahil Ramesh" userId="3730a9f0-3107-4023-8057-b369a64f34bd" providerId="ADAL" clId="{7FD169BC-E6C9-44C9-B87C-8B1C40C85E0F}" dt="2024-04-01T23:28:06.182" v="149" actId="26606"/>
          <ac:graphicFrameMkLst>
            <pc:docMk/>
            <pc:sldMk cId="3856468296" sldId="296"/>
            <ac:graphicFrameMk id="80" creationId="{CB4E7473-9984-7C74-7794-9AA9EBAE556E}"/>
          </ac:graphicFrameMkLst>
        </pc:graphicFrameChg>
        <pc:graphicFrameChg chg="add mod">
          <ac:chgData name="Shah, Rahil Ramesh" userId="3730a9f0-3107-4023-8057-b369a64f34bd" providerId="ADAL" clId="{7FD169BC-E6C9-44C9-B87C-8B1C40C85E0F}" dt="2024-04-02T16:03:52.219" v="173" actId="20577"/>
          <ac:graphicFrameMkLst>
            <pc:docMk/>
            <pc:sldMk cId="3856468296" sldId="296"/>
            <ac:graphicFrameMk id="85" creationId="{0AFEF40F-138B-4874-3BA6-4FD69955B5ED}"/>
          </ac:graphicFrameMkLst>
        </pc:graphicFrameChg>
        <pc:picChg chg="mod ord">
          <ac:chgData name="Shah, Rahil Ramesh" userId="3730a9f0-3107-4023-8057-b369a64f34bd" providerId="ADAL" clId="{7FD169BC-E6C9-44C9-B87C-8B1C40C85E0F}" dt="2024-04-01T23:27:50.994" v="147" actId="26606"/>
          <ac:picMkLst>
            <pc:docMk/>
            <pc:sldMk cId="3856468296" sldId="296"/>
            <ac:picMk id="5" creationId="{71C97755-D937-31B2-5EE1-79D04D039DAD}"/>
          </ac:picMkLst>
        </pc:picChg>
        <pc:picChg chg="mod ord">
          <ac:chgData name="Shah, Rahil Ramesh" userId="3730a9f0-3107-4023-8057-b369a64f34bd" providerId="ADAL" clId="{7FD169BC-E6C9-44C9-B87C-8B1C40C85E0F}" dt="2024-04-01T23:27:50.994" v="147" actId="26606"/>
          <ac:picMkLst>
            <pc:docMk/>
            <pc:sldMk cId="3856468296" sldId="296"/>
            <ac:picMk id="7" creationId="{B671222D-F17E-AFE4-A125-8F3287BC3D11}"/>
          </ac:picMkLst>
        </pc:picChg>
        <pc:cxnChg chg="add del">
          <ac:chgData name="Shah, Rahil Ramesh" userId="3730a9f0-3107-4023-8057-b369a64f34bd" providerId="ADAL" clId="{7FD169BC-E6C9-44C9-B87C-8B1C40C85E0F}" dt="2024-04-01T23:27:10.332" v="141" actId="26606"/>
          <ac:cxnSpMkLst>
            <pc:docMk/>
            <pc:sldMk cId="3856468296" sldId="296"/>
            <ac:cxnSpMk id="72" creationId="{C49DA8F6-BCC1-4447-B54C-57856834B94B}"/>
          </ac:cxnSpMkLst>
        </pc:cxnChg>
      </pc:sldChg>
      <pc:sldChg chg="modSp del mod">
        <pc:chgData name="Shah, Rahil Ramesh" userId="3730a9f0-3107-4023-8057-b369a64f34bd" providerId="ADAL" clId="{7FD169BC-E6C9-44C9-B87C-8B1C40C85E0F}" dt="2024-04-01T23:19:49.798" v="91" actId="2696"/>
        <pc:sldMkLst>
          <pc:docMk/>
          <pc:sldMk cId="1263962578" sldId="303"/>
        </pc:sldMkLst>
        <pc:spChg chg="mod">
          <ac:chgData name="Shah, Rahil Ramesh" userId="3730a9f0-3107-4023-8057-b369a64f34bd" providerId="ADAL" clId="{7FD169BC-E6C9-44C9-B87C-8B1C40C85E0F}" dt="2024-04-01T23:12:35.339" v="29" actId="1076"/>
          <ac:spMkLst>
            <pc:docMk/>
            <pc:sldMk cId="1263962578" sldId="303"/>
            <ac:spMk id="2" creationId="{5121B72F-EDAE-9E57-CEFF-170CAE5AF851}"/>
          </ac:spMkLst>
        </pc:spChg>
      </pc:sldChg>
      <pc:sldChg chg="addSp delSp modSp add mod">
        <pc:chgData name="Shah, Rahil Ramesh" userId="3730a9f0-3107-4023-8057-b369a64f34bd" providerId="ADAL" clId="{7FD169BC-E6C9-44C9-B87C-8B1C40C85E0F}" dt="2024-04-01T23:34:23.394" v="168" actId="26606"/>
        <pc:sldMkLst>
          <pc:docMk/>
          <pc:sldMk cId="2917364515" sldId="304"/>
        </pc:sldMkLst>
        <pc:spChg chg="mod">
          <ac:chgData name="Shah, Rahil Ramesh" userId="3730a9f0-3107-4023-8057-b369a64f34bd" providerId="ADAL" clId="{7FD169BC-E6C9-44C9-B87C-8B1C40C85E0F}" dt="2024-04-01T23:34:23.394" v="168" actId="26606"/>
          <ac:spMkLst>
            <pc:docMk/>
            <pc:sldMk cId="2917364515" sldId="304"/>
            <ac:spMk id="2" creationId="{5121B72F-EDAE-9E57-CEFF-170CAE5AF851}"/>
          </ac:spMkLst>
        </pc:spChg>
        <pc:spChg chg="mod ord">
          <ac:chgData name="Shah, Rahil Ramesh" userId="3730a9f0-3107-4023-8057-b369a64f34bd" providerId="ADAL" clId="{7FD169BC-E6C9-44C9-B87C-8B1C40C85E0F}" dt="2024-04-01T23:34:23.394" v="168" actId="26606"/>
          <ac:spMkLst>
            <pc:docMk/>
            <pc:sldMk cId="2917364515" sldId="304"/>
            <ac:spMk id="3" creationId="{CB1F77A4-4438-7635-5B66-2F9ACF5E7010}"/>
          </ac:spMkLst>
        </pc:spChg>
        <pc:spChg chg="ord">
          <ac:chgData name="Shah, Rahil Ramesh" userId="3730a9f0-3107-4023-8057-b369a64f34bd" providerId="ADAL" clId="{7FD169BC-E6C9-44C9-B87C-8B1C40C85E0F}" dt="2024-04-01T23:33:26.222" v="157" actId="26606"/>
          <ac:spMkLst>
            <pc:docMk/>
            <pc:sldMk cId="2917364515" sldId="304"/>
            <ac:spMk id="6" creationId="{A17A7D56-B828-3CFA-B1B4-5D720C597BA1}"/>
          </ac:spMkLst>
        </pc:spChg>
        <pc:spChg chg="add del">
          <ac:chgData name="Shah, Rahil Ramesh" userId="3730a9f0-3107-4023-8057-b369a64f34bd" providerId="ADAL" clId="{7FD169BC-E6C9-44C9-B87C-8B1C40C85E0F}" dt="2024-04-01T23:33:26.222" v="157" actId="26606"/>
          <ac:spMkLst>
            <pc:docMk/>
            <pc:sldMk cId="2917364515" sldId="304"/>
            <ac:spMk id="53" creationId="{5A65989E-BBD5-44D7-AA86-7AFD5D46BBC0}"/>
          </ac:spMkLst>
        </pc:spChg>
        <pc:spChg chg="add del">
          <ac:chgData name="Shah, Rahil Ramesh" userId="3730a9f0-3107-4023-8057-b369a64f34bd" providerId="ADAL" clId="{7FD169BC-E6C9-44C9-B87C-8B1C40C85E0F}" dt="2024-04-01T23:33:26.222" v="157" actId="26606"/>
          <ac:spMkLst>
            <pc:docMk/>
            <pc:sldMk cId="2917364515" sldId="304"/>
            <ac:spMk id="54" creationId="{B712E947-0734-45F9-9C4F-41114EC3A33E}"/>
          </ac:spMkLst>
        </pc:spChg>
        <pc:spChg chg="add del">
          <ac:chgData name="Shah, Rahil Ramesh" userId="3730a9f0-3107-4023-8057-b369a64f34bd" providerId="ADAL" clId="{7FD169BC-E6C9-44C9-B87C-8B1C40C85E0F}" dt="2024-04-01T23:33:26.222" v="157" actId="26606"/>
          <ac:spMkLst>
            <pc:docMk/>
            <pc:sldMk cId="2917364515" sldId="304"/>
            <ac:spMk id="55" creationId="{231A2881-D8D7-4A7D-ACA3-E9F849F853D8}"/>
          </ac:spMkLst>
        </pc:spChg>
        <pc:spChg chg="add del">
          <ac:chgData name="Shah, Rahil Ramesh" userId="3730a9f0-3107-4023-8057-b369a64f34bd" providerId="ADAL" clId="{7FD169BC-E6C9-44C9-B87C-8B1C40C85E0F}" dt="2024-04-01T23:33:05.911" v="152" actId="26606"/>
          <ac:spMkLst>
            <pc:docMk/>
            <pc:sldMk cId="2917364515" sldId="304"/>
            <ac:spMk id="60" creationId="{B712E947-0734-45F9-9C4F-41114EC3A33E}"/>
          </ac:spMkLst>
        </pc:spChg>
        <pc:spChg chg="add del">
          <ac:chgData name="Shah, Rahil Ramesh" userId="3730a9f0-3107-4023-8057-b369a64f34bd" providerId="ADAL" clId="{7FD169BC-E6C9-44C9-B87C-8B1C40C85E0F}" dt="2024-04-01T23:33:05.911" v="152" actId="26606"/>
          <ac:spMkLst>
            <pc:docMk/>
            <pc:sldMk cId="2917364515" sldId="304"/>
            <ac:spMk id="62" creationId="{4C6B5652-C661-4C58-B937-F0F490F7FCB2}"/>
          </ac:spMkLst>
        </pc:spChg>
        <pc:spChg chg="add del">
          <ac:chgData name="Shah, Rahil Ramesh" userId="3730a9f0-3107-4023-8057-b369a64f34bd" providerId="ADAL" clId="{7FD169BC-E6C9-44C9-B87C-8B1C40C85E0F}" dt="2024-04-01T23:33:05.911" v="152" actId="26606"/>
          <ac:spMkLst>
            <pc:docMk/>
            <pc:sldMk cId="2917364515" sldId="304"/>
            <ac:spMk id="64" creationId="{0B936867-6407-43FB-9DE6-1B0879D0CB31}"/>
          </ac:spMkLst>
        </pc:spChg>
        <pc:spChg chg="add del">
          <ac:chgData name="Shah, Rahil Ramesh" userId="3730a9f0-3107-4023-8057-b369a64f34bd" providerId="ADAL" clId="{7FD169BC-E6C9-44C9-B87C-8B1C40C85E0F}" dt="2024-04-01T23:33:05.911" v="152" actId="26606"/>
          <ac:spMkLst>
            <pc:docMk/>
            <pc:sldMk cId="2917364515" sldId="304"/>
            <ac:spMk id="66" creationId="{ACD0B258-678B-4A8C-894F-848AF24A1922}"/>
          </ac:spMkLst>
        </pc:spChg>
        <pc:spChg chg="add del">
          <ac:chgData name="Shah, Rahil Ramesh" userId="3730a9f0-3107-4023-8057-b369a64f34bd" providerId="ADAL" clId="{7FD169BC-E6C9-44C9-B87C-8B1C40C85E0F}" dt="2024-04-01T23:33:05.911" v="152" actId="26606"/>
          <ac:spMkLst>
            <pc:docMk/>
            <pc:sldMk cId="2917364515" sldId="304"/>
            <ac:spMk id="68" creationId="{C8D58395-74AF-401A-AF2F-76B6FCF71DFE}"/>
          </ac:spMkLst>
        </pc:spChg>
        <pc:spChg chg="add del">
          <ac:chgData name="Shah, Rahil Ramesh" userId="3730a9f0-3107-4023-8057-b369a64f34bd" providerId="ADAL" clId="{7FD169BC-E6C9-44C9-B87C-8B1C40C85E0F}" dt="2024-04-01T23:33:05.911" v="152" actId="26606"/>
          <ac:spMkLst>
            <pc:docMk/>
            <pc:sldMk cId="2917364515" sldId="304"/>
            <ac:spMk id="70" creationId="{2F003F3F-F118-41D2-AA3F-74DB0D1970BB}"/>
          </ac:spMkLst>
        </pc:spChg>
        <pc:spChg chg="add del">
          <ac:chgData name="Shah, Rahil Ramesh" userId="3730a9f0-3107-4023-8057-b369a64f34bd" providerId="ADAL" clId="{7FD169BC-E6C9-44C9-B87C-8B1C40C85E0F}" dt="2024-04-01T23:33:20.069" v="154" actId="26606"/>
          <ac:spMkLst>
            <pc:docMk/>
            <pc:sldMk cId="2917364515" sldId="304"/>
            <ac:spMk id="72" creationId="{B712E947-0734-45F9-9C4F-41114EC3A33E}"/>
          </ac:spMkLst>
        </pc:spChg>
        <pc:spChg chg="add del">
          <ac:chgData name="Shah, Rahil Ramesh" userId="3730a9f0-3107-4023-8057-b369a64f34bd" providerId="ADAL" clId="{7FD169BC-E6C9-44C9-B87C-8B1C40C85E0F}" dt="2024-04-01T23:34:23.394" v="168" actId="26606"/>
          <ac:spMkLst>
            <pc:docMk/>
            <pc:sldMk cId="2917364515" sldId="304"/>
            <ac:spMk id="79" creationId="{61293230-B0F6-45B1-96D1-13D18E242995}"/>
          </ac:spMkLst>
        </pc:spChg>
        <pc:spChg chg="add del">
          <ac:chgData name="Shah, Rahil Ramesh" userId="3730a9f0-3107-4023-8057-b369a64f34bd" providerId="ADAL" clId="{7FD169BC-E6C9-44C9-B87C-8B1C40C85E0F}" dt="2024-04-01T23:34:23.394" v="168" actId="26606"/>
          <ac:spMkLst>
            <pc:docMk/>
            <pc:sldMk cId="2917364515" sldId="304"/>
            <ac:spMk id="80" creationId="{DB74BAD7-F0FC-4719-A31F-1ABDB62116DA}"/>
          </ac:spMkLst>
        </pc:spChg>
        <pc:spChg chg="add del">
          <ac:chgData name="Shah, Rahil Ramesh" userId="3730a9f0-3107-4023-8057-b369a64f34bd" providerId="ADAL" clId="{7FD169BC-E6C9-44C9-B87C-8B1C40C85E0F}" dt="2024-04-01T23:34:18.177" v="159" actId="26606"/>
          <ac:spMkLst>
            <pc:docMk/>
            <pc:sldMk cId="2917364515" sldId="304"/>
            <ac:spMk id="85" creationId="{9D25F302-27C5-414F-97F8-6EA0A6C028BA}"/>
          </ac:spMkLst>
        </pc:spChg>
        <pc:spChg chg="add del">
          <ac:chgData name="Shah, Rahil Ramesh" userId="3730a9f0-3107-4023-8057-b369a64f34bd" providerId="ADAL" clId="{7FD169BC-E6C9-44C9-B87C-8B1C40C85E0F}" dt="2024-04-01T23:34:18.177" v="159" actId="26606"/>
          <ac:spMkLst>
            <pc:docMk/>
            <pc:sldMk cId="2917364515" sldId="304"/>
            <ac:spMk id="87" creationId="{830A36F8-48C2-4842-A87B-8CE8DF4E7FD2}"/>
          </ac:spMkLst>
        </pc:spChg>
        <pc:spChg chg="add del">
          <ac:chgData name="Shah, Rahil Ramesh" userId="3730a9f0-3107-4023-8057-b369a64f34bd" providerId="ADAL" clId="{7FD169BC-E6C9-44C9-B87C-8B1C40C85E0F}" dt="2024-04-01T23:34:18.177" v="159" actId="26606"/>
          <ac:spMkLst>
            <pc:docMk/>
            <pc:sldMk cId="2917364515" sldId="304"/>
            <ac:spMk id="89" creationId="{7F488E8B-4E1E-4402-8935-D4E6C02615C7}"/>
          </ac:spMkLst>
        </pc:spChg>
        <pc:spChg chg="add del">
          <ac:chgData name="Shah, Rahil Ramesh" userId="3730a9f0-3107-4023-8057-b369a64f34bd" providerId="ADAL" clId="{7FD169BC-E6C9-44C9-B87C-8B1C40C85E0F}" dt="2024-04-01T23:34:19.520" v="161" actId="26606"/>
          <ac:spMkLst>
            <pc:docMk/>
            <pc:sldMk cId="2917364515" sldId="304"/>
            <ac:spMk id="91" creationId="{CBC4F608-B4B8-48C3-9572-C0F061B1CD99}"/>
          </ac:spMkLst>
        </pc:spChg>
        <pc:spChg chg="add del">
          <ac:chgData name="Shah, Rahil Ramesh" userId="3730a9f0-3107-4023-8057-b369a64f34bd" providerId="ADAL" clId="{7FD169BC-E6C9-44C9-B87C-8B1C40C85E0F}" dt="2024-04-01T23:34:19.520" v="161" actId="26606"/>
          <ac:spMkLst>
            <pc:docMk/>
            <pc:sldMk cId="2917364515" sldId="304"/>
            <ac:spMk id="92" creationId="{74B0B678-CD10-4371-96E5-2706F4579FAD}"/>
          </ac:spMkLst>
        </pc:spChg>
        <pc:spChg chg="add del">
          <ac:chgData name="Shah, Rahil Ramesh" userId="3730a9f0-3107-4023-8057-b369a64f34bd" providerId="ADAL" clId="{7FD169BC-E6C9-44C9-B87C-8B1C40C85E0F}" dt="2024-04-01T23:34:19.520" v="161" actId="26606"/>
          <ac:spMkLst>
            <pc:docMk/>
            <pc:sldMk cId="2917364515" sldId="304"/>
            <ac:spMk id="93" creationId="{1382A32C-5B0C-4B1C-A074-76C6DBCC9F87}"/>
          </ac:spMkLst>
        </pc:spChg>
        <pc:spChg chg="add del">
          <ac:chgData name="Shah, Rahil Ramesh" userId="3730a9f0-3107-4023-8057-b369a64f34bd" providerId="ADAL" clId="{7FD169BC-E6C9-44C9-B87C-8B1C40C85E0F}" dt="2024-04-01T23:34:20.689" v="163" actId="26606"/>
          <ac:spMkLst>
            <pc:docMk/>
            <pc:sldMk cId="2917364515" sldId="304"/>
            <ac:spMk id="97" creationId="{FEAA2B19-F1D9-44D1-9233-141B3FF2FA8B}"/>
          </ac:spMkLst>
        </pc:spChg>
        <pc:spChg chg="add del">
          <ac:chgData name="Shah, Rahil Ramesh" userId="3730a9f0-3107-4023-8057-b369a64f34bd" providerId="ADAL" clId="{7FD169BC-E6C9-44C9-B87C-8B1C40C85E0F}" dt="2024-04-01T23:34:20.689" v="163" actId="26606"/>
          <ac:spMkLst>
            <pc:docMk/>
            <pc:sldMk cId="2917364515" sldId="304"/>
            <ac:spMk id="98" creationId="{0F646DF8-223D-47DD-95B1-F2654229E56C}"/>
          </ac:spMkLst>
        </pc:spChg>
        <pc:spChg chg="add del">
          <ac:chgData name="Shah, Rahil Ramesh" userId="3730a9f0-3107-4023-8057-b369a64f34bd" providerId="ADAL" clId="{7FD169BC-E6C9-44C9-B87C-8B1C40C85E0F}" dt="2024-04-01T23:34:20.689" v="163" actId="26606"/>
          <ac:spMkLst>
            <pc:docMk/>
            <pc:sldMk cId="2917364515" sldId="304"/>
            <ac:spMk id="99" creationId="{3B438362-1E1E-4C62-A99E-4134CB16366C}"/>
          </ac:spMkLst>
        </pc:spChg>
        <pc:spChg chg="add del">
          <ac:chgData name="Shah, Rahil Ramesh" userId="3730a9f0-3107-4023-8057-b369a64f34bd" providerId="ADAL" clId="{7FD169BC-E6C9-44C9-B87C-8B1C40C85E0F}" dt="2024-04-01T23:34:20.689" v="163" actId="26606"/>
          <ac:spMkLst>
            <pc:docMk/>
            <pc:sldMk cId="2917364515" sldId="304"/>
            <ac:spMk id="101" creationId="{CB147A70-DC29-4DDF-A34C-2B82C6E2295E}"/>
          </ac:spMkLst>
        </pc:spChg>
        <pc:spChg chg="add del">
          <ac:chgData name="Shah, Rahil Ramesh" userId="3730a9f0-3107-4023-8057-b369a64f34bd" providerId="ADAL" clId="{7FD169BC-E6C9-44C9-B87C-8B1C40C85E0F}" dt="2024-04-01T23:34:20.689" v="163" actId="26606"/>
          <ac:spMkLst>
            <pc:docMk/>
            <pc:sldMk cId="2917364515" sldId="304"/>
            <ac:spMk id="102" creationId="{6C077334-5571-4B83-A83E-4CCCFA7B5E8A}"/>
          </ac:spMkLst>
        </pc:spChg>
        <pc:spChg chg="add del">
          <ac:chgData name="Shah, Rahil Ramesh" userId="3730a9f0-3107-4023-8057-b369a64f34bd" providerId="ADAL" clId="{7FD169BC-E6C9-44C9-B87C-8B1C40C85E0F}" dt="2024-04-01T23:34:22.503" v="165" actId="26606"/>
          <ac:spMkLst>
            <pc:docMk/>
            <pc:sldMk cId="2917364515" sldId="304"/>
            <ac:spMk id="104" creationId="{8181FC64-B306-4821-98E2-780662EFC486}"/>
          </ac:spMkLst>
        </pc:spChg>
        <pc:spChg chg="add del">
          <ac:chgData name="Shah, Rahil Ramesh" userId="3730a9f0-3107-4023-8057-b369a64f34bd" providerId="ADAL" clId="{7FD169BC-E6C9-44C9-B87C-8B1C40C85E0F}" dt="2024-04-01T23:34:22.503" v="165" actId="26606"/>
          <ac:spMkLst>
            <pc:docMk/>
            <pc:sldMk cId="2917364515" sldId="304"/>
            <ac:spMk id="105" creationId="{5871FC61-DD4E-47D4-81FD-8A7E7D12B371}"/>
          </ac:spMkLst>
        </pc:spChg>
        <pc:spChg chg="add del">
          <ac:chgData name="Shah, Rahil Ramesh" userId="3730a9f0-3107-4023-8057-b369a64f34bd" providerId="ADAL" clId="{7FD169BC-E6C9-44C9-B87C-8B1C40C85E0F}" dt="2024-04-01T23:34:22.503" v="165" actId="26606"/>
          <ac:spMkLst>
            <pc:docMk/>
            <pc:sldMk cId="2917364515" sldId="304"/>
            <ac:spMk id="106" creationId="{829A1E2C-5AC8-40FC-99E9-832069D39792}"/>
          </ac:spMkLst>
        </pc:spChg>
        <pc:spChg chg="add del">
          <ac:chgData name="Shah, Rahil Ramesh" userId="3730a9f0-3107-4023-8057-b369a64f34bd" providerId="ADAL" clId="{7FD169BC-E6C9-44C9-B87C-8B1C40C85E0F}" dt="2024-04-01T23:34:22.503" v="165" actId="26606"/>
          <ac:spMkLst>
            <pc:docMk/>
            <pc:sldMk cId="2917364515" sldId="304"/>
            <ac:spMk id="107" creationId="{55C54A75-E44A-4147-B9D0-FF46CFD31612}"/>
          </ac:spMkLst>
        </pc:spChg>
        <pc:spChg chg="add del">
          <ac:chgData name="Shah, Rahil Ramesh" userId="3730a9f0-3107-4023-8057-b369a64f34bd" providerId="ADAL" clId="{7FD169BC-E6C9-44C9-B87C-8B1C40C85E0F}" dt="2024-04-01T23:34:23.384" v="167" actId="26606"/>
          <ac:spMkLst>
            <pc:docMk/>
            <pc:sldMk cId="2917364515" sldId="304"/>
            <ac:spMk id="109" creationId="{04695F26-39DB-450E-B464-9C76CD233B36}"/>
          </ac:spMkLst>
        </pc:spChg>
        <pc:spChg chg="add del">
          <ac:chgData name="Shah, Rahil Ramesh" userId="3730a9f0-3107-4023-8057-b369a64f34bd" providerId="ADAL" clId="{7FD169BC-E6C9-44C9-B87C-8B1C40C85E0F}" dt="2024-04-01T23:34:23.384" v="167" actId="26606"/>
          <ac:spMkLst>
            <pc:docMk/>
            <pc:sldMk cId="2917364515" sldId="304"/>
            <ac:spMk id="110" creationId="{2F42E55F-A297-474F-AF2D-6D3A15822BCA}"/>
          </ac:spMkLst>
        </pc:spChg>
        <pc:spChg chg="add">
          <ac:chgData name="Shah, Rahil Ramesh" userId="3730a9f0-3107-4023-8057-b369a64f34bd" providerId="ADAL" clId="{7FD169BC-E6C9-44C9-B87C-8B1C40C85E0F}" dt="2024-04-01T23:34:23.394" v="168" actId="26606"/>
          <ac:spMkLst>
            <pc:docMk/>
            <pc:sldMk cId="2917364515" sldId="304"/>
            <ac:spMk id="116" creationId="{61293230-B0F6-45B1-96D1-13D18E242995}"/>
          </ac:spMkLst>
        </pc:spChg>
        <pc:spChg chg="add">
          <ac:chgData name="Shah, Rahil Ramesh" userId="3730a9f0-3107-4023-8057-b369a64f34bd" providerId="ADAL" clId="{7FD169BC-E6C9-44C9-B87C-8B1C40C85E0F}" dt="2024-04-01T23:34:23.394" v="168" actId="26606"/>
          <ac:spMkLst>
            <pc:docMk/>
            <pc:sldMk cId="2917364515" sldId="304"/>
            <ac:spMk id="117" creationId="{627FF48C-AF46-4D52-998F-ED0BDDEEF2E1}"/>
          </ac:spMkLst>
        </pc:spChg>
        <pc:grpChg chg="add del">
          <ac:chgData name="Shah, Rahil Ramesh" userId="3730a9f0-3107-4023-8057-b369a64f34bd" providerId="ADAL" clId="{7FD169BC-E6C9-44C9-B87C-8B1C40C85E0F}" dt="2024-04-01T23:33:20.069" v="154" actId="26606"/>
          <ac:grpSpMkLst>
            <pc:docMk/>
            <pc:sldMk cId="2917364515" sldId="304"/>
            <ac:grpSpMk id="73" creationId="{12B3290A-D3BF-4B87-B55B-FD9A98B49727}"/>
          </ac:grpSpMkLst>
        </pc:grpChg>
        <pc:grpChg chg="add del">
          <ac:chgData name="Shah, Rahil Ramesh" userId="3730a9f0-3107-4023-8057-b369a64f34bd" providerId="ADAL" clId="{7FD169BC-E6C9-44C9-B87C-8B1C40C85E0F}" dt="2024-04-01T23:33:26.203" v="156" actId="26606"/>
          <ac:grpSpMkLst>
            <pc:docMk/>
            <pc:sldMk cId="2917364515" sldId="304"/>
            <ac:grpSpMk id="76" creationId="{792AA144-DDFF-C43B-6866-516C9091D065}"/>
          </ac:grpSpMkLst>
        </pc:grpChg>
        <pc:grpChg chg="add del">
          <ac:chgData name="Shah, Rahil Ramesh" userId="3730a9f0-3107-4023-8057-b369a64f34bd" providerId="ADAL" clId="{7FD169BC-E6C9-44C9-B87C-8B1C40C85E0F}" dt="2024-04-01T23:34:19.520" v="161" actId="26606"/>
          <ac:grpSpMkLst>
            <pc:docMk/>
            <pc:sldMk cId="2917364515" sldId="304"/>
            <ac:grpSpMk id="94" creationId="{A9270323-9616-4384-857D-E86B78272EFE}"/>
          </ac:grpSpMkLst>
        </pc:grpChg>
        <pc:grpChg chg="add del">
          <ac:chgData name="Shah, Rahil Ramesh" userId="3730a9f0-3107-4023-8057-b369a64f34bd" providerId="ADAL" clId="{7FD169BC-E6C9-44C9-B87C-8B1C40C85E0F}" dt="2024-04-01T23:34:23.384" v="167" actId="26606"/>
          <ac:grpSpMkLst>
            <pc:docMk/>
            <pc:sldMk cId="2917364515" sldId="304"/>
            <ac:grpSpMk id="111" creationId="{972070F7-E065-4D60-8938-9FB8CDB8ACB0}"/>
          </ac:grpSpMkLst>
        </pc:grpChg>
        <pc:picChg chg="mod ord">
          <ac:chgData name="Shah, Rahil Ramesh" userId="3730a9f0-3107-4023-8057-b369a64f34bd" providerId="ADAL" clId="{7FD169BC-E6C9-44C9-B87C-8B1C40C85E0F}" dt="2024-04-01T23:34:23.394" v="168" actId="26606"/>
          <ac:picMkLst>
            <pc:docMk/>
            <pc:sldMk cId="2917364515" sldId="304"/>
            <ac:picMk id="5" creationId="{71C97755-D937-31B2-5EE1-79D04D039DAD}"/>
          </ac:picMkLst>
        </pc:picChg>
        <pc:picChg chg="mod ord">
          <ac:chgData name="Shah, Rahil Ramesh" userId="3730a9f0-3107-4023-8057-b369a64f34bd" providerId="ADAL" clId="{7FD169BC-E6C9-44C9-B87C-8B1C40C85E0F}" dt="2024-04-01T23:34:23.394" v="168" actId="26606"/>
          <ac:picMkLst>
            <pc:docMk/>
            <pc:sldMk cId="2917364515" sldId="304"/>
            <ac:picMk id="7" creationId="{B671222D-F17E-AFE4-A125-8F3287BC3D11}"/>
          </ac:picMkLst>
        </pc:picChg>
        <pc:cxnChg chg="add del">
          <ac:chgData name="Shah, Rahil Ramesh" userId="3730a9f0-3107-4023-8057-b369a64f34bd" providerId="ADAL" clId="{7FD169BC-E6C9-44C9-B87C-8B1C40C85E0F}" dt="2024-04-01T23:34:20.689" v="163" actId="26606"/>
          <ac:cxnSpMkLst>
            <pc:docMk/>
            <pc:sldMk cId="2917364515" sldId="304"/>
            <ac:cxnSpMk id="100" creationId="{2F61ABFD-DE05-41FD-A6B7-6D40196C1570}"/>
          </ac:cxnSpMkLst>
        </pc:cxnChg>
      </pc:sldChg>
    </pc:docChg>
  </pc:docChgLst>
  <pc:docChgLst>
    <pc:chgData name="Pamireddy, Venkata Varshini" userId="S::vxp210049@utdallas.edu::ce099e2e-2bdd-457b-86f1-aed112a531ae" providerId="AD" clId="Web-{CA510F0D-D85F-4A03-B50C-9BE2BB50C92B}"/>
    <pc:docChg chg="modSld">
      <pc:chgData name="Pamireddy, Venkata Varshini" userId="S::vxp210049@utdallas.edu::ce099e2e-2bdd-457b-86f1-aed112a531ae" providerId="AD" clId="Web-{CA510F0D-D85F-4A03-B50C-9BE2BB50C92B}" dt="2023-11-15T21:26:29.791" v="3" actId="1076"/>
      <pc:docMkLst>
        <pc:docMk/>
      </pc:docMkLst>
      <pc:sldChg chg="modSp">
        <pc:chgData name="Pamireddy, Venkata Varshini" userId="S::vxp210049@utdallas.edu::ce099e2e-2bdd-457b-86f1-aed112a531ae" providerId="AD" clId="Web-{CA510F0D-D85F-4A03-B50C-9BE2BB50C92B}" dt="2023-11-15T21:26:29.791" v="3" actId="1076"/>
        <pc:sldMkLst>
          <pc:docMk/>
          <pc:sldMk cId="1459532286" sldId="279"/>
        </pc:sldMkLst>
        <pc:graphicFrameChg chg="mod">
          <ac:chgData name="Pamireddy, Venkata Varshini" userId="S::vxp210049@utdallas.edu::ce099e2e-2bdd-457b-86f1-aed112a531ae" providerId="AD" clId="Web-{CA510F0D-D85F-4A03-B50C-9BE2BB50C92B}" dt="2023-11-15T21:26:29.791" v="3" actId="1076"/>
          <ac:graphicFrameMkLst>
            <pc:docMk/>
            <pc:sldMk cId="1459532286" sldId="279"/>
            <ac:graphicFrameMk id="31" creationId="{54F2D152-AA72-4670-C9EC-DD2B0DE93205}"/>
          </ac:graphicFrameMkLst>
        </pc:graphicFrameChg>
      </pc:sldChg>
      <pc:sldChg chg="modSp">
        <pc:chgData name="Pamireddy, Venkata Varshini" userId="S::vxp210049@utdallas.edu::ce099e2e-2bdd-457b-86f1-aed112a531ae" providerId="AD" clId="Web-{CA510F0D-D85F-4A03-B50C-9BE2BB50C92B}" dt="2023-11-15T21:20:57.217" v="0" actId="1076"/>
        <pc:sldMkLst>
          <pc:docMk/>
          <pc:sldMk cId="2098279664" sldId="284"/>
        </pc:sldMkLst>
        <pc:picChg chg="mod">
          <ac:chgData name="Pamireddy, Venkata Varshini" userId="S::vxp210049@utdallas.edu::ce099e2e-2bdd-457b-86f1-aed112a531ae" providerId="AD" clId="Web-{CA510F0D-D85F-4A03-B50C-9BE2BB50C92B}" dt="2023-11-15T21:20:57.217" v="0" actId="1076"/>
          <ac:picMkLst>
            <pc:docMk/>
            <pc:sldMk cId="2098279664" sldId="284"/>
            <ac:picMk id="10" creationId="{3768D21C-030E-DECA-6569-0DDDF914469B}"/>
          </ac:picMkLst>
        </pc:picChg>
      </pc:sldChg>
      <pc:sldChg chg="modSp">
        <pc:chgData name="Pamireddy, Venkata Varshini" userId="S::vxp210049@utdallas.edu::ce099e2e-2bdd-457b-86f1-aed112a531ae" providerId="AD" clId="Web-{CA510F0D-D85F-4A03-B50C-9BE2BB50C92B}" dt="2023-11-15T21:21:25.406" v="1" actId="1076"/>
        <pc:sldMkLst>
          <pc:docMk/>
          <pc:sldMk cId="3966853888" sldId="287"/>
        </pc:sldMkLst>
        <pc:picChg chg="mod">
          <ac:chgData name="Pamireddy, Venkata Varshini" userId="S::vxp210049@utdallas.edu::ce099e2e-2bdd-457b-86f1-aed112a531ae" providerId="AD" clId="Web-{CA510F0D-D85F-4A03-B50C-9BE2BB50C92B}" dt="2023-11-15T21:21:25.406" v="1" actId="1076"/>
          <ac:picMkLst>
            <pc:docMk/>
            <pc:sldMk cId="3966853888" sldId="287"/>
            <ac:picMk id="10" creationId="{3768D21C-030E-DECA-6569-0DDDF914469B}"/>
          </ac:picMkLst>
        </pc:picChg>
      </pc:sldChg>
    </pc:docChg>
  </pc:docChgLst>
  <pc:docChgLst>
    <pc:chgData name="Shi, Min" userId="5fc108ae-d628-4152-9c0e-d8985b43832b" providerId="ADAL" clId="{DE2783FC-8A91-FE4F-938C-2DF4AE58B3CA}"/>
    <pc:docChg chg="undo custSel addSld delSld modSld sldOrd">
      <pc:chgData name="Shi, Min" userId="5fc108ae-d628-4152-9c0e-d8985b43832b" providerId="ADAL" clId="{DE2783FC-8A91-FE4F-938C-2DF4AE58B3CA}" dt="2023-11-16T23:18:19.409" v="1116" actId="255"/>
      <pc:docMkLst>
        <pc:docMk/>
      </pc:docMkLst>
      <pc:sldChg chg="modSp mod">
        <pc:chgData name="Shi, Min" userId="5fc108ae-d628-4152-9c0e-d8985b43832b" providerId="ADAL" clId="{DE2783FC-8A91-FE4F-938C-2DF4AE58B3CA}" dt="2023-11-15T23:48:05.752" v="64" actId="20577"/>
        <pc:sldMkLst>
          <pc:docMk/>
          <pc:sldMk cId="400443171" sldId="271"/>
        </pc:sldMkLst>
        <pc:spChg chg="mod">
          <ac:chgData name="Shi, Min" userId="5fc108ae-d628-4152-9c0e-d8985b43832b" providerId="ADAL" clId="{DE2783FC-8A91-FE4F-938C-2DF4AE58B3CA}" dt="2023-11-15T23:48:05.752" v="64" actId="20577"/>
          <ac:spMkLst>
            <pc:docMk/>
            <pc:sldMk cId="400443171" sldId="271"/>
            <ac:spMk id="3" creationId="{6D70C5F4-5B50-6BED-BA04-3B62A02A8301}"/>
          </ac:spMkLst>
        </pc:spChg>
      </pc:sldChg>
      <pc:sldChg chg="modSp mod">
        <pc:chgData name="Shi, Min" userId="5fc108ae-d628-4152-9c0e-d8985b43832b" providerId="ADAL" clId="{DE2783FC-8A91-FE4F-938C-2DF4AE58B3CA}" dt="2023-11-16T00:35:00.491" v="636" actId="1076"/>
        <pc:sldMkLst>
          <pc:docMk/>
          <pc:sldMk cId="11052749" sldId="272"/>
        </pc:sldMkLst>
        <pc:spChg chg="mod">
          <ac:chgData name="Shi, Min" userId="5fc108ae-d628-4152-9c0e-d8985b43832b" providerId="ADAL" clId="{DE2783FC-8A91-FE4F-938C-2DF4AE58B3CA}" dt="2023-11-16T00:35:00.491" v="636" actId="1076"/>
          <ac:spMkLst>
            <pc:docMk/>
            <pc:sldMk cId="11052749" sldId="272"/>
            <ac:spMk id="2" creationId="{5121B72F-EDAE-9E57-CEFF-170CAE5AF851}"/>
          </ac:spMkLst>
        </pc:spChg>
        <pc:spChg chg="mod">
          <ac:chgData name="Shi, Min" userId="5fc108ae-d628-4152-9c0e-d8985b43832b" providerId="ADAL" clId="{DE2783FC-8A91-FE4F-938C-2DF4AE58B3CA}" dt="2023-11-15T23:56:47.600" v="332" actId="20577"/>
          <ac:spMkLst>
            <pc:docMk/>
            <pc:sldMk cId="11052749" sldId="272"/>
            <ac:spMk id="6" creationId="{A17A7D56-B828-3CFA-B1B4-5D720C597BA1}"/>
          </ac:spMkLst>
        </pc:spChg>
      </pc:sldChg>
      <pc:sldChg chg="modSp">
        <pc:chgData name="Shi, Min" userId="5fc108ae-d628-4152-9c0e-d8985b43832b" providerId="ADAL" clId="{DE2783FC-8A91-FE4F-938C-2DF4AE58B3CA}" dt="2023-11-16T23:06:47.315" v="965" actId="20577"/>
        <pc:sldMkLst>
          <pc:docMk/>
          <pc:sldMk cId="4243989176" sldId="273"/>
        </pc:sldMkLst>
        <pc:graphicFrameChg chg="mod">
          <ac:chgData name="Shi, Min" userId="5fc108ae-d628-4152-9c0e-d8985b43832b" providerId="ADAL" clId="{DE2783FC-8A91-FE4F-938C-2DF4AE58B3CA}" dt="2023-11-16T23:06:47.315" v="965" actId="20577"/>
          <ac:graphicFrameMkLst>
            <pc:docMk/>
            <pc:sldMk cId="4243989176" sldId="273"/>
            <ac:graphicFrameMk id="43" creationId="{20F1A207-1D75-A5A0-0B3F-9BD6BA1529A9}"/>
          </ac:graphicFrameMkLst>
        </pc:graphicFrameChg>
      </pc:sldChg>
      <pc:sldChg chg="delSp modSp mod ord">
        <pc:chgData name="Shi, Min" userId="5fc108ae-d628-4152-9c0e-d8985b43832b" providerId="ADAL" clId="{DE2783FC-8A91-FE4F-938C-2DF4AE58B3CA}" dt="2023-11-16T23:18:19.409" v="1116" actId="255"/>
        <pc:sldMkLst>
          <pc:docMk/>
          <pc:sldMk cId="2098279664" sldId="284"/>
        </pc:sldMkLst>
        <pc:spChg chg="mod">
          <ac:chgData name="Shi, Min" userId="5fc108ae-d628-4152-9c0e-d8985b43832b" providerId="ADAL" clId="{DE2783FC-8A91-FE4F-938C-2DF4AE58B3CA}" dt="2023-11-16T23:18:19.409" v="1116" actId="255"/>
          <ac:spMkLst>
            <pc:docMk/>
            <pc:sldMk cId="2098279664" sldId="284"/>
            <ac:spMk id="2" creationId="{5121B72F-EDAE-9E57-CEFF-170CAE5AF851}"/>
          </ac:spMkLst>
        </pc:spChg>
        <pc:spChg chg="mod">
          <ac:chgData name="Shi, Min" userId="5fc108ae-d628-4152-9c0e-d8985b43832b" providerId="ADAL" clId="{DE2783FC-8A91-FE4F-938C-2DF4AE58B3CA}" dt="2023-11-16T23:17:17.785" v="1089" actId="14100"/>
          <ac:spMkLst>
            <pc:docMk/>
            <pc:sldMk cId="2098279664" sldId="284"/>
            <ac:spMk id="6" creationId="{A39FA659-BE1C-2F47-50EC-5AB218F47E58}"/>
          </ac:spMkLst>
        </pc:spChg>
        <pc:spChg chg="del">
          <ac:chgData name="Shi, Min" userId="5fc108ae-d628-4152-9c0e-d8985b43832b" providerId="ADAL" clId="{DE2783FC-8A91-FE4F-938C-2DF4AE58B3CA}" dt="2023-11-15T23:49:43.757" v="69" actId="478"/>
          <ac:spMkLst>
            <pc:docMk/>
            <pc:sldMk cId="2098279664" sldId="284"/>
            <ac:spMk id="8" creationId="{066F121F-4650-269B-34D9-9CD83A863279}"/>
          </ac:spMkLst>
        </pc:spChg>
        <pc:spChg chg="mod">
          <ac:chgData name="Shi, Min" userId="5fc108ae-d628-4152-9c0e-d8985b43832b" providerId="ADAL" clId="{DE2783FC-8A91-FE4F-938C-2DF4AE58B3CA}" dt="2023-11-16T22:59:57.409" v="805" actId="20577"/>
          <ac:spMkLst>
            <pc:docMk/>
            <pc:sldMk cId="2098279664" sldId="284"/>
            <ac:spMk id="9" creationId="{49B0F1E1-484E-5367-4DD5-B3CBEEC0FF00}"/>
          </ac:spMkLst>
        </pc:spChg>
        <pc:picChg chg="mod">
          <ac:chgData name="Shi, Min" userId="5fc108ae-d628-4152-9c0e-d8985b43832b" providerId="ADAL" clId="{DE2783FC-8A91-FE4F-938C-2DF4AE58B3CA}" dt="2023-11-16T23:16:40.054" v="1064" actId="1076"/>
          <ac:picMkLst>
            <pc:docMk/>
            <pc:sldMk cId="2098279664" sldId="284"/>
            <ac:picMk id="4" creationId="{3CDADFFE-68EA-B28B-1C86-9A9CB7BE3028}"/>
          </ac:picMkLst>
        </pc:picChg>
        <pc:picChg chg="del">
          <ac:chgData name="Shi, Min" userId="5fc108ae-d628-4152-9c0e-d8985b43832b" providerId="ADAL" clId="{DE2783FC-8A91-FE4F-938C-2DF4AE58B3CA}" dt="2023-11-15T23:49:45.819" v="70" actId="478"/>
          <ac:picMkLst>
            <pc:docMk/>
            <pc:sldMk cId="2098279664" sldId="284"/>
            <ac:picMk id="10" creationId="{3768D21C-030E-DECA-6569-0DDDF914469B}"/>
          </ac:picMkLst>
        </pc:picChg>
      </pc:sldChg>
      <pc:sldChg chg="addSp delSp modSp mod">
        <pc:chgData name="Shi, Min" userId="5fc108ae-d628-4152-9c0e-d8985b43832b" providerId="ADAL" clId="{DE2783FC-8A91-FE4F-938C-2DF4AE58B3CA}" dt="2023-11-16T00:21:53.212" v="611"/>
        <pc:sldMkLst>
          <pc:docMk/>
          <pc:sldMk cId="3827408867" sldId="286"/>
        </pc:sldMkLst>
        <pc:spChg chg="mod">
          <ac:chgData name="Shi, Min" userId="5fc108ae-d628-4152-9c0e-d8985b43832b" providerId="ADAL" clId="{DE2783FC-8A91-FE4F-938C-2DF4AE58B3CA}" dt="2023-11-16T00:21:26.604" v="608" actId="20577"/>
          <ac:spMkLst>
            <pc:docMk/>
            <pc:sldMk cId="3827408867" sldId="286"/>
            <ac:spMk id="5" creationId="{97D5722F-1C04-08C2-C805-5B7CC7EB2F1A}"/>
          </ac:spMkLst>
        </pc:spChg>
        <pc:spChg chg="add del mod">
          <ac:chgData name="Shi, Min" userId="5fc108ae-d628-4152-9c0e-d8985b43832b" providerId="ADAL" clId="{DE2783FC-8A91-FE4F-938C-2DF4AE58B3CA}" dt="2023-11-16T00:21:53.212" v="611"/>
          <ac:spMkLst>
            <pc:docMk/>
            <pc:sldMk cId="3827408867" sldId="286"/>
            <ac:spMk id="8" creationId="{6FB54571-0F46-7DC9-F056-300EC886880D}"/>
          </ac:spMkLst>
        </pc:spChg>
      </pc:sldChg>
      <pc:sldChg chg="delSp modSp add del mod ord">
        <pc:chgData name="Shi, Min" userId="5fc108ae-d628-4152-9c0e-d8985b43832b" providerId="ADAL" clId="{DE2783FC-8A91-FE4F-938C-2DF4AE58B3CA}" dt="2023-11-16T00:30:50.232" v="628" actId="2696"/>
        <pc:sldMkLst>
          <pc:docMk/>
          <pc:sldMk cId="3966853888" sldId="287"/>
        </pc:sldMkLst>
        <pc:spChg chg="mod">
          <ac:chgData name="Shi, Min" userId="5fc108ae-d628-4152-9c0e-d8985b43832b" providerId="ADAL" clId="{DE2783FC-8A91-FE4F-938C-2DF4AE58B3CA}" dt="2023-11-16T00:30:20.897" v="627" actId="113"/>
          <ac:spMkLst>
            <pc:docMk/>
            <pc:sldMk cId="3966853888" sldId="287"/>
            <ac:spMk id="2" creationId="{5121B72F-EDAE-9E57-CEFF-170CAE5AF851}"/>
          </ac:spMkLst>
        </pc:spChg>
        <pc:spChg chg="del mod">
          <ac:chgData name="Shi, Min" userId="5fc108ae-d628-4152-9c0e-d8985b43832b" providerId="ADAL" clId="{DE2783FC-8A91-FE4F-938C-2DF4AE58B3CA}" dt="2023-11-16T00:05:14.409" v="386"/>
          <ac:spMkLst>
            <pc:docMk/>
            <pc:sldMk cId="3966853888" sldId="287"/>
            <ac:spMk id="6" creationId="{A39FA659-BE1C-2F47-50EC-5AB218F47E58}"/>
          </ac:spMkLst>
        </pc:spChg>
        <pc:picChg chg="mod">
          <ac:chgData name="Shi, Min" userId="5fc108ae-d628-4152-9c0e-d8985b43832b" providerId="ADAL" clId="{DE2783FC-8A91-FE4F-938C-2DF4AE58B3CA}" dt="2023-11-16T00:03:46.484" v="349" actId="14100"/>
          <ac:picMkLst>
            <pc:docMk/>
            <pc:sldMk cId="3966853888" sldId="287"/>
            <ac:picMk id="4" creationId="{3CDADFFE-68EA-B28B-1C86-9A9CB7BE3028}"/>
          </ac:picMkLst>
        </pc:picChg>
      </pc:sldChg>
      <pc:sldChg chg="modSp mod">
        <pc:chgData name="Shi, Min" userId="5fc108ae-d628-4152-9c0e-d8985b43832b" providerId="ADAL" clId="{DE2783FC-8A91-FE4F-938C-2DF4AE58B3CA}" dt="2023-11-16T23:05:09.506" v="942" actId="20577"/>
        <pc:sldMkLst>
          <pc:docMk/>
          <pc:sldMk cId="858162306" sldId="289"/>
        </pc:sldMkLst>
        <pc:spChg chg="mod">
          <ac:chgData name="Shi, Min" userId="5fc108ae-d628-4152-9c0e-d8985b43832b" providerId="ADAL" clId="{DE2783FC-8A91-FE4F-938C-2DF4AE58B3CA}" dt="2023-11-16T00:27:34.216" v="620" actId="20577"/>
          <ac:spMkLst>
            <pc:docMk/>
            <pc:sldMk cId="858162306" sldId="289"/>
            <ac:spMk id="2" creationId="{A91B17E4-4D2F-8D86-6008-AD1452DA8D1B}"/>
          </ac:spMkLst>
        </pc:spChg>
        <pc:spChg chg="mod">
          <ac:chgData name="Shi, Min" userId="5fc108ae-d628-4152-9c0e-d8985b43832b" providerId="ADAL" clId="{DE2783FC-8A91-FE4F-938C-2DF4AE58B3CA}" dt="2023-11-16T23:05:09.506" v="942" actId="20577"/>
          <ac:spMkLst>
            <pc:docMk/>
            <pc:sldMk cId="858162306" sldId="289"/>
            <ac:spMk id="3" creationId="{12FF1E50-D0DC-3AB0-B159-2CAEE01A68DD}"/>
          </ac:spMkLst>
        </pc:spChg>
      </pc:sldChg>
      <pc:sldChg chg="delSp modSp mod setBg delDesignElem">
        <pc:chgData name="Shi, Min" userId="5fc108ae-d628-4152-9c0e-d8985b43832b" providerId="ADAL" clId="{DE2783FC-8A91-FE4F-938C-2DF4AE58B3CA}" dt="2023-11-16T00:15:22.202" v="523" actId="108"/>
        <pc:sldMkLst>
          <pc:docMk/>
          <pc:sldMk cId="3324141610" sldId="290"/>
        </pc:sldMkLst>
        <pc:spChg chg="mod">
          <ac:chgData name="Shi, Min" userId="5fc108ae-d628-4152-9c0e-d8985b43832b" providerId="ADAL" clId="{DE2783FC-8A91-FE4F-938C-2DF4AE58B3CA}" dt="2023-11-16T00:15:22.202" v="523" actId="108"/>
          <ac:spMkLst>
            <pc:docMk/>
            <pc:sldMk cId="3324141610" sldId="290"/>
            <ac:spMk id="3" creationId="{12FF1E50-D0DC-3AB0-B159-2CAEE01A68DD}"/>
          </ac:spMkLst>
        </pc:spChg>
        <pc:spChg chg="mod">
          <ac:chgData name="Shi, Min" userId="5fc108ae-d628-4152-9c0e-d8985b43832b" providerId="ADAL" clId="{DE2783FC-8A91-FE4F-938C-2DF4AE58B3CA}" dt="2023-11-16T00:14:40.679" v="521"/>
          <ac:spMkLst>
            <pc:docMk/>
            <pc:sldMk cId="3324141610" sldId="290"/>
            <ac:spMk id="4" creationId="{DB28613F-EF07-D823-E64E-6FC54AFDE349}"/>
          </ac:spMkLst>
        </pc:spChg>
        <pc:spChg chg="del">
          <ac:chgData name="Shi, Min" userId="5fc108ae-d628-4152-9c0e-d8985b43832b" providerId="ADAL" clId="{DE2783FC-8A91-FE4F-938C-2DF4AE58B3CA}" dt="2023-11-16T00:14:40.679" v="521"/>
          <ac:spMkLst>
            <pc:docMk/>
            <pc:sldMk cId="3324141610" sldId="290"/>
            <ac:spMk id="9" creationId="{4BC99CB9-DDAD-44A2-8A1C-E3AF4E72DF5C}"/>
          </ac:spMkLst>
        </pc:spChg>
        <pc:spChg chg="del">
          <ac:chgData name="Shi, Min" userId="5fc108ae-d628-4152-9c0e-d8985b43832b" providerId="ADAL" clId="{DE2783FC-8A91-FE4F-938C-2DF4AE58B3CA}" dt="2023-11-16T00:14:40.679" v="521"/>
          <ac:spMkLst>
            <pc:docMk/>
            <pc:sldMk cId="3324141610" sldId="290"/>
            <ac:spMk id="11" creationId="{64053CBF-3932-45FF-8285-EE5146085F3A}"/>
          </ac:spMkLst>
        </pc:spChg>
        <pc:grpChg chg="del">
          <ac:chgData name="Shi, Min" userId="5fc108ae-d628-4152-9c0e-d8985b43832b" providerId="ADAL" clId="{DE2783FC-8A91-FE4F-938C-2DF4AE58B3CA}" dt="2023-11-16T00:14:40.679" v="521"/>
          <ac:grpSpMkLst>
            <pc:docMk/>
            <pc:sldMk cId="3324141610" sldId="290"/>
            <ac:grpSpMk id="13" creationId="{2E751C04-BEA6-446B-A678-9C74819EBD4C}"/>
          </ac:grpSpMkLst>
        </pc:grpChg>
        <pc:grpChg chg="del">
          <ac:chgData name="Shi, Min" userId="5fc108ae-d628-4152-9c0e-d8985b43832b" providerId="ADAL" clId="{DE2783FC-8A91-FE4F-938C-2DF4AE58B3CA}" dt="2023-11-16T00:14:40.679" v="521"/>
          <ac:grpSpMkLst>
            <pc:docMk/>
            <pc:sldMk cId="3324141610" sldId="290"/>
            <ac:grpSpMk id="19" creationId="{B63ACBA3-DEFD-4C6D-BBA0-64468FA99C2D}"/>
          </ac:grpSpMkLst>
        </pc:grpChg>
      </pc:sldChg>
      <pc:sldChg chg="addSp delSp modSp add mod">
        <pc:chgData name="Shi, Min" userId="5fc108ae-d628-4152-9c0e-d8985b43832b" providerId="ADAL" clId="{DE2783FC-8A91-FE4F-938C-2DF4AE58B3CA}" dt="2023-11-16T23:18:09.217" v="1112" actId="14100"/>
        <pc:sldMkLst>
          <pc:docMk/>
          <pc:sldMk cId="3923237990" sldId="291"/>
        </pc:sldMkLst>
        <pc:spChg chg="mod">
          <ac:chgData name="Shi, Min" userId="5fc108ae-d628-4152-9c0e-d8985b43832b" providerId="ADAL" clId="{DE2783FC-8A91-FE4F-938C-2DF4AE58B3CA}" dt="2023-11-16T23:18:09.217" v="1112" actId="14100"/>
          <ac:spMkLst>
            <pc:docMk/>
            <pc:sldMk cId="3923237990" sldId="291"/>
            <ac:spMk id="2" creationId="{5121B72F-EDAE-9E57-CEFF-170CAE5AF851}"/>
          </ac:spMkLst>
        </pc:spChg>
        <pc:spChg chg="del">
          <ac:chgData name="Shi, Min" userId="5fc108ae-d628-4152-9c0e-d8985b43832b" providerId="ADAL" clId="{DE2783FC-8A91-FE4F-938C-2DF4AE58B3CA}" dt="2023-11-15T23:52:18.439" v="189" actId="478"/>
          <ac:spMkLst>
            <pc:docMk/>
            <pc:sldMk cId="3923237990" sldId="291"/>
            <ac:spMk id="6" creationId="{A39FA659-BE1C-2F47-50EC-5AB218F47E58}"/>
          </ac:spMkLst>
        </pc:spChg>
        <pc:spChg chg="del mod">
          <ac:chgData name="Shi, Min" userId="5fc108ae-d628-4152-9c0e-d8985b43832b" providerId="ADAL" clId="{DE2783FC-8A91-FE4F-938C-2DF4AE58B3CA}" dt="2023-11-15T23:54:36.830" v="270"/>
          <ac:spMkLst>
            <pc:docMk/>
            <pc:sldMk cId="3923237990" sldId="291"/>
            <ac:spMk id="8" creationId="{066F121F-4650-269B-34D9-9CD83A863279}"/>
          </ac:spMkLst>
        </pc:spChg>
        <pc:picChg chg="del">
          <ac:chgData name="Shi, Min" userId="5fc108ae-d628-4152-9c0e-d8985b43832b" providerId="ADAL" clId="{DE2783FC-8A91-FE4F-938C-2DF4AE58B3CA}" dt="2023-11-15T23:52:19.702" v="190" actId="478"/>
          <ac:picMkLst>
            <pc:docMk/>
            <pc:sldMk cId="3923237990" sldId="291"/>
            <ac:picMk id="4" creationId="{3CDADFFE-68EA-B28B-1C86-9A9CB7BE3028}"/>
          </ac:picMkLst>
        </pc:picChg>
        <pc:picChg chg="add del mod">
          <ac:chgData name="Shi, Min" userId="5fc108ae-d628-4152-9c0e-d8985b43832b" providerId="ADAL" clId="{DE2783FC-8A91-FE4F-938C-2DF4AE58B3CA}" dt="2023-11-16T23:01:00.172" v="846" actId="1076"/>
          <ac:picMkLst>
            <pc:docMk/>
            <pc:sldMk cId="3923237990" sldId="291"/>
            <ac:picMk id="10" creationId="{3768D21C-030E-DECA-6569-0DDDF914469B}"/>
          </ac:picMkLst>
        </pc:picChg>
      </pc:sldChg>
      <pc:sldChg chg="modSp mod">
        <pc:chgData name="Shi, Min" userId="5fc108ae-d628-4152-9c0e-d8985b43832b" providerId="ADAL" clId="{DE2783FC-8A91-FE4F-938C-2DF4AE58B3CA}" dt="2023-11-16T00:33:24.767" v="634" actId="14100"/>
        <pc:sldMkLst>
          <pc:docMk/>
          <pc:sldMk cId="2199226794" sldId="292"/>
        </pc:sldMkLst>
        <pc:spChg chg="mod">
          <ac:chgData name="Shi, Min" userId="5fc108ae-d628-4152-9c0e-d8985b43832b" providerId="ADAL" clId="{DE2783FC-8A91-FE4F-938C-2DF4AE58B3CA}" dt="2023-11-16T00:08:42.489" v="396" actId="14100"/>
          <ac:spMkLst>
            <pc:docMk/>
            <pc:sldMk cId="2199226794" sldId="292"/>
            <ac:spMk id="2" creationId="{5121B72F-EDAE-9E57-CEFF-170CAE5AF851}"/>
          </ac:spMkLst>
        </pc:spChg>
        <pc:spChg chg="mod">
          <ac:chgData name="Shi, Min" userId="5fc108ae-d628-4152-9c0e-d8985b43832b" providerId="ADAL" clId="{DE2783FC-8A91-FE4F-938C-2DF4AE58B3CA}" dt="2023-11-16T00:33:24.767" v="634" actId="14100"/>
          <ac:spMkLst>
            <pc:docMk/>
            <pc:sldMk cId="2199226794" sldId="292"/>
            <ac:spMk id="13" creationId="{2F5294A2-D38C-E6FA-F330-38327F904905}"/>
          </ac:spMkLst>
        </pc:spChg>
      </pc:sldChg>
    </pc:docChg>
  </pc:docChgLst>
  <pc:docChgLst>
    <pc:chgData name="Yewankar, Aditya Praveen" userId="S::axy210025@utdallas.edu::4e3ccca7-7222-4d36-863d-cecc78631106" providerId="AD" clId="Web-{A2A1251B-CED5-4013-9D2E-A63F5E327299}"/>
    <pc:docChg chg="sldOrd">
      <pc:chgData name="Yewankar, Aditya Praveen" userId="S::axy210025@utdallas.edu::4e3ccca7-7222-4d36-863d-cecc78631106" providerId="AD" clId="Web-{A2A1251B-CED5-4013-9D2E-A63F5E327299}" dt="2023-11-15T19:08:51.910" v="0"/>
      <pc:docMkLst>
        <pc:docMk/>
      </pc:docMkLst>
      <pc:sldChg chg="ord">
        <pc:chgData name="Yewankar, Aditya Praveen" userId="S::axy210025@utdallas.edu::4e3ccca7-7222-4d36-863d-cecc78631106" providerId="AD" clId="Web-{A2A1251B-CED5-4013-9D2E-A63F5E327299}" dt="2023-11-15T19:08:51.910" v="0"/>
        <pc:sldMkLst>
          <pc:docMk/>
          <pc:sldMk cId="11052749" sldId="272"/>
        </pc:sldMkLst>
      </pc:sldChg>
    </pc:docChg>
  </pc:docChgLst>
  <pc:docChgLst>
    <pc:chgData name="Behal, Hashmeet Kaur" userId="S::hxb210003@utdallas.edu::8b59bca1-8c29-4efd-b898-ffa950d8d919" providerId="AD" clId="Web-{43BAB799-B6D3-4B7A-A586-86AB04E8313B}"/>
    <pc:docChg chg="modSld">
      <pc:chgData name="Behal, Hashmeet Kaur" userId="S::hxb210003@utdallas.edu::8b59bca1-8c29-4efd-b898-ffa950d8d919" providerId="AD" clId="Web-{43BAB799-B6D3-4B7A-A586-86AB04E8313B}" dt="2023-11-10T19:01:26.748" v="11" actId="14100"/>
      <pc:docMkLst>
        <pc:docMk/>
      </pc:docMkLst>
      <pc:sldChg chg="modSp">
        <pc:chgData name="Behal, Hashmeet Kaur" userId="S::hxb210003@utdallas.edu::8b59bca1-8c29-4efd-b898-ffa950d8d919" providerId="AD" clId="Web-{43BAB799-B6D3-4B7A-A586-86AB04E8313B}" dt="2023-11-10T19:01:26.748" v="11" actId="14100"/>
        <pc:sldMkLst>
          <pc:docMk/>
          <pc:sldMk cId="1459532286" sldId="279"/>
        </pc:sldMkLst>
        <pc:spChg chg="mod">
          <ac:chgData name="Behal, Hashmeet Kaur" userId="S::hxb210003@utdallas.edu::8b59bca1-8c29-4efd-b898-ffa950d8d919" providerId="AD" clId="Web-{43BAB799-B6D3-4B7A-A586-86AB04E8313B}" dt="2023-11-10T19:01:19.435" v="9" actId="14100"/>
          <ac:spMkLst>
            <pc:docMk/>
            <pc:sldMk cId="1459532286" sldId="279"/>
            <ac:spMk id="2" creationId="{6FD5B4C6-729B-B19B-9362-BDBF83C786D6}"/>
          </ac:spMkLst>
        </pc:spChg>
        <pc:spChg chg="mod">
          <ac:chgData name="Behal, Hashmeet Kaur" userId="S::hxb210003@utdallas.edu::8b59bca1-8c29-4efd-b898-ffa950d8d919" providerId="AD" clId="Web-{43BAB799-B6D3-4B7A-A586-86AB04E8313B}" dt="2023-11-10T19:01:26.748" v="11" actId="14100"/>
          <ac:spMkLst>
            <pc:docMk/>
            <pc:sldMk cId="1459532286" sldId="279"/>
            <ac:spMk id="4" creationId="{AA56F9CF-916B-8347-9E49-F7217DDFE421}"/>
          </ac:spMkLst>
        </pc:spChg>
      </pc:sldChg>
      <pc:sldChg chg="modSp">
        <pc:chgData name="Behal, Hashmeet Kaur" userId="S::hxb210003@utdallas.edu::8b59bca1-8c29-4efd-b898-ffa950d8d919" providerId="AD" clId="Web-{43BAB799-B6D3-4B7A-A586-86AB04E8313B}" dt="2023-11-10T19:00:10.995" v="6" actId="14100"/>
        <pc:sldMkLst>
          <pc:docMk/>
          <pc:sldMk cId="2915445530" sldId="280"/>
        </pc:sldMkLst>
        <pc:spChg chg="mod">
          <ac:chgData name="Behal, Hashmeet Kaur" userId="S::hxb210003@utdallas.edu::8b59bca1-8c29-4efd-b898-ffa950d8d919" providerId="AD" clId="Web-{43BAB799-B6D3-4B7A-A586-86AB04E8313B}" dt="2023-11-10T19:00:10.995" v="6" actId="14100"/>
          <ac:spMkLst>
            <pc:docMk/>
            <pc:sldMk cId="2915445530" sldId="280"/>
            <ac:spMk id="3" creationId="{CFB366AD-9331-8CD7-7135-2C47695D6679}"/>
          </ac:spMkLst>
        </pc:spChg>
      </pc:sldChg>
    </pc:docChg>
  </pc:docChgLst>
  <pc:docChgLst>
    <pc:chgData name="Behal, Hashmeet Kaur" userId="S::hxb210003@utdallas.edu::8b59bca1-8c29-4efd-b898-ffa950d8d919" providerId="AD" clId="Web-{CDBDC5E5-C993-4CA7-8544-AB199E9BA183}"/>
    <pc:docChg chg="modSld">
      <pc:chgData name="Behal, Hashmeet Kaur" userId="S::hxb210003@utdallas.edu::8b59bca1-8c29-4efd-b898-ffa950d8d919" providerId="AD" clId="Web-{CDBDC5E5-C993-4CA7-8544-AB199E9BA183}" dt="2023-11-12T03:02:24.161" v="7" actId="20577"/>
      <pc:docMkLst>
        <pc:docMk/>
      </pc:docMkLst>
      <pc:sldChg chg="modSp">
        <pc:chgData name="Behal, Hashmeet Kaur" userId="S::hxb210003@utdallas.edu::8b59bca1-8c29-4efd-b898-ffa950d8d919" providerId="AD" clId="Web-{CDBDC5E5-C993-4CA7-8544-AB199E9BA183}" dt="2023-11-12T03:02:24.161" v="7" actId="20577"/>
        <pc:sldMkLst>
          <pc:docMk/>
          <pc:sldMk cId="3847889169" sldId="275"/>
        </pc:sldMkLst>
        <pc:spChg chg="mod">
          <ac:chgData name="Behal, Hashmeet Kaur" userId="S::hxb210003@utdallas.edu::8b59bca1-8c29-4efd-b898-ffa950d8d919" providerId="AD" clId="Web-{CDBDC5E5-C993-4CA7-8544-AB199E9BA183}" dt="2023-11-12T03:02:24.161" v="7" actId="20577"/>
          <ac:spMkLst>
            <pc:docMk/>
            <pc:sldMk cId="3847889169" sldId="275"/>
            <ac:spMk id="4" creationId="{40C5ED0F-8FC3-F5C4-A088-78A76AA28860}"/>
          </ac:spMkLst>
        </pc:spChg>
      </pc:sldChg>
      <pc:sldChg chg="modSp">
        <pc:chgData name="Behal, Hashmeet Kaur" userId="S::hxb210003@utdallas.edu::8b59bca1-8c29-4efd-b898-ffa950d8d919" providerId="AD" clId="Web-{CDBDC5E5-C993-4CA7-8544-AB199E9BA183}" dt="2023-11-12T03:02:03.565" v="4" actId="20577"/>
        <pc:sldMkLst>
          <pc:docMk/>
          <pc:sldMk cId="1155129366" sldId="278"/>
        </pc:sldMkLst>
        <pc:spChg chg="mod">
          <ac:chgData name="Behal, Hashmeet Kaur" userId="S::hxb210003@utdallas.edu::8b59bca1-8c29-4efd-b898-ffa950d8d919" providerId="AD" clId="Web-{CDBDC5E5-C993-4CA7-8544-AB199E9BA183}" dt="2023-11-12T03:02:03.565" v="4" actId="20577"/>
          <ac:spMkLst>
            <pc:docMk/>
            <pc:sldMk cId="1155129366" sldId="278"/>
            <ac:spMk id="3" creationId="{12FF1E50-D0DC-3AB0-B159-2CAEE01A68DD}"/>
          </ac:spMkLst>
        </pc:spChg>
      </pc:sldChg>
    </pc:docChg>
  </pc:docChgLst>
  <pc:docChgLst>
    <pc:chgData name="Pamireddy, Venkata Varshini" userId="S::vxp210049@utdallas.edu::ce099e2e-2bdd-457b-86f1-aed112a531ae" providerId="AD" clId="Web-{BB563355-9014-4FBA-93D7-37BD5244F5B0}"/>
    <pc:docChg chg="modSld">
      <pc:chgData name="Pamireddy, Venkata Varshini" userId="S::vxp210049@utdallas.edu::ce099e2e-2bdd-457b-86f1-aed112a531ae" providerId="AD" clId="Web-{BB563355-9014-4FBA-93D7-37BD5244F5B0}" dt="2023-11-15T18:15:00.456" v="1" actId="14100"/>
      <pc:docMkLst>
        <pc:docMk/>
      </pc:docMkLst>
      <pc:sldChg chg="modSp">
        <pc:chgData name="Pamireddy, Venkata Varshini" userId="S::vxp210049@utdallas.edu::ce099e2e-2bdd-457b-86f1-aed112a531ae" providerId="AD" clId="Web-{BB563355-9014-4FBA-93D7-37BD5244F5B0}" dt="2023-11-15T18:15:00.456" v="1" actId="14100"/>
        <pc:sldMkLst>
          <pc:docMk/>
          <pc:sldMk cId="2151200948" sldId="277"/>
        </pc:sldMkLst>
        <pc:graphicFrameChg chg="mod">
          <ac:chgData name="Pamireddy, Venkata Varshini" userId="S::vxp210049@utdallas.edu::ce099e2e-2bdd-457b-86f1-aed112a531ae" providerId="AD" clId="Web-{BB563355-9014-4FBA-93D7-37BD5244F5B0}" dt="2023-11-15T18:15:00.456" v="1" actId="14100"/>
          <ac:graphicFrameMkLst>
            <pc:docMk/>
            <pc:sldMk cId="2151200948" sldId="277"/>
            <ac:graphicFrameMk id="39" creationId="{B7280028-1EA8-B0F1-5242-E82E554BDA74}"/>
          </ac:graphicFrameMkLst>
        </pc:graphicFrameChg>
      </pc:sldChg>
    </pc:docChg>
  </pc:docChgLst>
  <pc:docChgLst>
    <pc:chgData name="Pamireddy, Venkata Varshini" userId="S::vxp210049@utdallas.edu::ce099e2e-2bdd-457b-86f1-aed112a531ae" providerId="AD" clId="Web-{2209067A-0844-4964-88DE-3ED0B0DE9177}"/>
    <pc:docChg chg="modSld">
      <pc:chgData name="Pamireddy, Venkata Varshini" userId="S::vxp210049@utdallas.edu::ce099e2e-2bdd-457b-86f1-aed112a531ae" providerId="AD" clId="Web-{2209067A-0844-4964-88DE-3ED0B0DE9177}" dt="2023-11-10T18:54:59.808" v="468" actId="20577"/>
      <pc:docMkLst>
        <pc:docMk/>
      </pc:docMkLst>
      <pc:sldChg chg="addSp delSp modSp">
        <pc:chgData name="Pamireddy, Venkata Varshini" userId="S::vxp210049@utdallas.edu::ce099e2e-2bdd-457b-86f1-aed112a531ae" providerId="AD" clId="Web-{2209067A-0844-4964-88DE-3ED0B0DE9177}" dt="2023-11-10T18:51:11.677" v="404" actId="14100"/>
        <pc:sldMkLst>
          <pc:docMk/>
          <pc:sldMk cId="2151200948" sldId="277"/>
        </pc:sldMkLst>
        <pc:spChg chg="add del mod">
          <ac:chgData name="Pamireddy, Venkata Varshini" userId="S::vxp210049@utdallas.edu::ce099e2e-2bdd-457b-86f1-aed112a531ae" providerId="AD" clId="Web-{2209067A-0844-4964-88DE-3ED0B0DE9177}" dt="2023-11-10T18:50:35.036" v="403"/>
          <ac:spMkLst>
            <pc:docMk/>
            <pc:sldMk cId="2151200948" sldId="277"/>
            <ac:spMk id="12" creationId="{325E57F8-1B2B-9669-F5CA-DD454A47A52E}"/>
          </ac:spMkLst>
        </pc:spChg>
        <pc:graphicFrameChg chg="add del">
          <ac:chgData name="Pamireddy, Venkata Varshini" userId="S::vxp210049@utdallas.edu::ce099e2e-2bdd-457b-86f1-aed112a531ae" providerId="AD" clId="Web-{2209067A-0844-4964-88DE-3ED0B0DE9177}" dt="2023-11-10T18:50:18.863" v="398"/>
          <ac:graphicFrameMkLst>
            <pc:docMk/>
            <pc:sldMk cId="2151200948" sldId="277"/>
            <ac:graphicFrameMk id="33" creationId="{B7280028-1EA8-B0F1-5242-E82E554BDA74}"/>
          </ac:graphicFrameMkLst>
        </pc:graphicFrameChg>
        <pc:graphicFrameChg chg="add del">
          <ac:chgData name="Pamireddy, Venkata Varshini" userId="S::vxp210049@utdallas.edu::ce099e2e-2bdd-457b-86f1-aed112a531ae" providerId="AD" clId="Web-{2209067A-0844-4964-88DE-3ED0B0DE9177}" dt="2023-11-10T18:50:21.550" v="400"/>
          <ac:graphicFrameMkLst>
            <pc:docMk/>
            <pc:sldMk cId="2151200948" sldId="277"/>
            <ac:graphicFrameMk id="35" creationId="{07DD99AF-0383-4FC4-7687-D08C294ADD51}"/>
          </ac:graphicFrameMkLst>
        </pc:graphicFrameChg>
        <pc:graphicFrameChg chg="add del">
          <ac:chgData name="Pamireddy, Venkata Varshini" userId="S::vxp210049@utdallas.edu::ce099e2e-2bdd-457b-86f1-aed112a531ae" providerId="AD" clId="Web-{2209067A-0844-4964-88DE-3ED0B0DE9177}" dt="2023-11-10T18:50:35.004" v="402"/>
          <ac:graphicFrameMkLst>
            <pc:docMk/>
            <pc:sldMk cId="2151200948" sldId="277"/>
            <ac:graphicFrameMk id="37" creationId="{1F9AE355-0DB3-90AF-7ED4-561D9CC92B41}"/>
          </ac:graphicFrameMkLst>
        </pc:graphicFrameChg>
        <pc:graphicFrameChg chg="add mod">
          <ac:chgData name="Pamireddy, Venkata Varshini" userId="S::vxp210049@utdallas.edu::ce099e2e-2bdd-457b-86f1-aed112a531ae" providerId="AD" clId="Web-{2209067A-0844-4964-88DE-3ED0B0DE9177}" dt="2023-11-10T18:51:11.677" v="404" actId="14100"/>
          <ac:graphicFrameMkLst>
            <pc:docMk/>
            <pc:sldMk cId="2151200948" sldId="277"/>
            <ac:graphicFrameMk id="39" creationId="{B7280028-1EA8-B0F1-5242-E82E554BDA74}"/>
          </ac:graphicFrameMkLst>
        </pc:graphicFrameChg>
      </pc:sldChg>
      <pc:sldChg chg="addSp delSp modSp mod setBg">
        <pc:chgData name="Pamireddy, Venkata Varshini" userId="S::vxp210049@utdallas.edu::ce099e2e-2bdd-457b-86f1-aed112a531ae" providerId="AD" clId="Web-{2209067A-0844-4964-88DE-3ED0B0DE9177}" dt="2023-11-10T18:54:59.808" v="468" actId="20577"/>
        <pc:sldMkLst>
          <pc:docMk/>
          <pc:sldMk cId="1459532286" sldId="279"/>
        </pc:sldMkLst>
        <pc:spChg chg="mod">
          <ac:chgData name="Pamireddy, Venkata Varshini" userId="S::vxp210049@utdallas.edu::ce099e2e-2bdd-457b-86f1-aed112a531ae" providerId="AD" clId="Web-{2209067A-0844-4964-88DE-3ED0B0DE9177}" dt="2023-11-10T18:49:45.112" v="396"/>
          <ac:spMkLst>
            <pc:docMk/>
            <pc:sldMk cId="1459532286" sldId="279"/>
            <ac:spMk id="2" creationId="{6FD5B4C6-729B-B19B-9362-BDBF83C786D6}"/>
          </ac:spMkLst>
        </pc:spChg>
        <pc:spChg chg="mod ord">
          <ac:chgData name="Pamireddy, Venkata Varshini" userId="S::vxp210049@utdallas.edu::ce099e2e-2bdd-457b-86f1-aed112a531ae" providerId="AD" clId="Web-{2209067A-0844-4964-88DE-3ED0B0DE9177}" dt="2023-11-10T18:49:45.112" v="396"/>
          <ac:spMkLst>
            <pc:docMk/>
            <pc:sldMk cId="1459532286" sldId="279"/>
            <ac:spMk id="3" creationId="{3855CCAE-B448-3FAD-E1CA-6D104FC48079}"/>
          </ac:spMkLst>
        </pc:spChg>
        <pc:spChg chg="mod ord">
          <ac:chgData name="Pamireddy, Venkata Varshini" userId="S::vxp210049@utdallas.edu::ce099e2e-2bdd-457b-86f1-aed112a531ae" providerId="AD" clId="Web-{2209067A-0844-4964-88DE-3ED0B0DE9177}" dt="2023-11-10T18:54:59.808" v="468" actId="20577"/>
          <ac:spMkLst>
            <pc:docMk/>
            <pc:sldMk cId="1459532286" sldId="279"/>
            <ac:spMk id="4" creationId="{AA56F9CF-916B-8347-9E49-F7217DDFE421}"/>
          </ac:spMkLst>
        </pc:spChg>
        <pc:spChg chg="add del">
          <ac:chgData name="Pamireddy, Venkata Varshini" userId="S::vxp210049@utdallas.edu::ce099e2e-2bdd-457b-86f1-aed112a531ae" providerId="AD" clId="Web-{2209067A-0844-4964-88DE-3ED0B0DE9177}" dt="2023-11-10T18:49:45.096" v="395"/>
          <ac:spMkLst>
            <pc:docMk/>
            <pc:sldMk cId="1459532286" sldId="279"/>
            <ac:spMk id="12" creationId="{1CD81A2A-6ED4-4EF4-A14C-912D31E14800}"/>
          </ac:spMkLst>
        </pc:spChg>
        <pc:spChg chg="add del">
          <ac:chgData name="Pamireddy, Venkata Varshini" userId="S::vxp210049@utdallas.edu::ce099e2e-2bdd-457b-86f1-aed112a531ae" providerId="AD" clId="Web-{2209067A-0844-4964-88DE-3ED0B0DE9177}" dt="2023-11-10T18:49:45.096" v="395"/>
          <ac:spMkLst>
            <pc:docMk/>
            <pc:sldMk cId="1459532286" sldId="279"/>
            <ac:spMk id="14" creationId="{1661932C-CA15-4E17-B115-FAE7CBEE4789}"/>
          </ac:spMkLst>
        </pc:spChg>
        <pc:spChg chg="add del">
          <ac:chgData name="Pamireddy, Venkata Varshini" userId="S::vxp210049@utdallas.edu::ce099e2e-2bdd-457b-86f1-aed112a531ae" providerId="AD" clId="Web-{2209067A-0844-4964-88DE-3ED0B0DE9177}" dt="2023-11-10T18:49:45.096" v="395"/>
          <ac:spMkLst>
            <pc:docMk/>
            <pc:sldMk cId="1459532286" sldId="279"/>
            <ac:spMk id="16" creationId="{8590ADD5-9383-4D3D-9047-3DA2593CCB5D}"/>
          </ac:spMkLst>
        </pc:spChg>
        <pc:spChg chg="add del">
          <ac:chgData name="Pamireddy, Venkata Varshini" userId="S::vxp210049@utdallas.edu::ce099e2e-2bdd-457b-86f1-aed112a531ae" providerId="AD" clId="Web-{2209067A-0844-4964-88DE-3ED0B0DE9177}" dt="2023-11-10T18:49:45.096" v="395"/>
          <ac:spMkLst>
            <pc:docMk/>
            <pc:sldMk cId="1459532286" sldId="279"/>
            <ac:spMk id="18" creationId="{DABE3E45-88CF-45D8-8D40-C773324D93F6}"/>
          </ac:spMkLst>
        </pc:spChg>
        <pc:spChg chg="add del">
          <ac:chgData name="Pamireddy, Venkata Varshini" userId="S::vxp210049@utdallas.edu::ce099e2e-2bdd-457b-86f1-aed112a531ae" providerId="AD" clId="Web-{2209067A-0844-4964-88DE-3ED0B0DE9177}" dt="2023-11-10T18:49:45.096" v="395"/>
          <ac:spMkLst>
            <pc:docMk/>
            <pc:sldMk cId="1459532286" sldId="279"/>
            <ac:spMk id="22" creationId="{B91ECDA9-56DC-4270-8F33-01C5637B8CEB}"/>
          </ac:spMkLst>
        </pc:spChg>
        <pc:spChg chg="add del">
          <ac:chgData name="Pamireddy, Venkata Varshini" userId="S::vxp210049@utdallas.edu::ce099e2e-2bdd-457b-86f1-aed112a531ae" providerId="AD" clId="Web-{2209067A-0844-4964-88DE-3ED0B0DE9177}" dt="2023-11-10T18:49:45.096" v="395"/>
          <ac:spMkLst>
            <pc:docMk/>
            <pc:sldMk cId="1459532286" sldId="279"/>
            <ac:spMk id="24" creationId="{75F47824-961D-465D-84F9-EAE11BC6173B}"/>
          </ac:spMkLst>
        </pc:spChg>
        <pc:spChg chg="add del">
          <ac:chgData name="Pamireddy, Venkata Varshini" userId="S::vxp210049@utdallas.edu::ce099e2e-2bdd-457b-86f1-aed112a531ae" providerId="AD" clId="Web-{2209067A-0844-4964-88DE-3ED0B0DE9177}" dt="2023-11-10T18:49:45.096" v="395"/>
          <ac:spMkLst>
            <pc:docMk/>
            <pc:sldMk cId="1459532286" sldId="279"/>
            <ac:spMk id="26" creationId="{FEC9DA3E-C1D7-472D-B7C0-F71AE41FBA23}"/>
          </ac:spMkLst>
        </pc:spChg>
        <pc:spChg chg="add">
          <ac:chgData name="Pamireddy, Venkata Varshini" userId="S::vxp210049@utdallas.edu::ce099e2e-2bdd-457b-86f1-aed112a531ae" providerId="AD" clId="Web-{2209067A-0844-4964-88DE-3ED0B0DE9177}" dt="2023-11-10T18:49:45.112" v="396"/>
          <ac:spMkLst>
            <pc:docMk/>
            <pc:sldMk cId="1459532286" sldId="279"/>
            <ac:spMk id="28" creationId="{85F55C16-BC21-49EF-A4FF-C3155BB93BD3}"/>
          </ac:spMkLst>
        </pc:spChg>
        <pc:spChg chg="add">
          <ac:chgData name="Pamireddy, Venkata Varshini" userId="S::vxp210049@utdallas.edu::ce099e2e-2bdd-457b-86f1-aed112a531ae" providerId="AD" clId="Web-{2209067A-0844-4964-88DE-3ED0B0DE9177}" dt="2023-11-10T18:49:45.112" v="396"/>
          <ac:spMkLst>
            <pc:docMk/>
            <pc:sldMk cId="1459532286" sldId="279"/>
            <ac:spMk id="29" creationId="{0C5F069E-AFE6-4825-8945-46F2918A5019}"/>
          </ac:spMkLst>
        </pc:spChg>
        <pc:picChg chg="mod">
          <ac:chgData name="Pamireddy, Venkata Varshini" userId="S::vxp210049@utdallas.edu::ce099e2e-2bdd-457b-86f1-aed112a531ae" providerId="AD" clId="Web-{2209067A-0844-4964-88DE-3ED0B0DE9177}" dt="2023-11-10T18:49:45.112" v="396"/>
          <ac:picMkLst>
            <pc:docMk/>
            <pc:sldMk cId="1459532286" sldId="279"/>
            <ac:picMk id="5" creationId="{5B73AF1C-7A9C-FCCF-39EE-74775AC4C153}"/>
          </ac:picMkLst>
        </pc:picChg>
        <pc:picChg chg="ord">
          <ac:chgData name="Pamireddy, Venkata Varshini" userId="S::vxp210049@utdallas.edu::ce099e2e-2bdd-457b-86f1-aed112a531ae" providerId="AD" clId="Web-{2209067A-0844-4964-88DE-3ED0B0DE9177}" dt="2023-11-10T18:49:45.112" v="396"/>
          <ac:picMkLst>
            <pc:docMk/>
            <pc:sldMk cId="1459532286" sldId="279"/>
            <ac:picMk id="7" creationId="{01858EE0-F942-7786-D34A-36B49CB60AB5}"/>
          </ac:picMkLst>
        </pc:picChg>
        <pc:cxnChg chg="add del">
          <ac:chgData name="Pamireddy, Venkata Varshini" userId="S::vxp210049@utdallas.edu::ce099e2e-2bdd-457b-86f1-aed112a531ae" providerId="AD" clId="Web-{2209067A-0844-4964-88DE-3ED0B0DE9177}" dt="2023-11-10T18:49:45.096" v="395"/>
          <ac:cxnSpMkLst>
            <pc:docMk/>
            <pc:sldMk cId="1459532286" sldId="279"/>
            <ac:cxnSpMk id="20" creationId="{49CD1692-827B-4C8D-B4A1-134FD04CF45C}"/>
          </ac:cxnSpMkLst>
        </pc:cxnChg>
      </pc:sldChg>
    </pc:docChg>
  </pc:docChgLst>
  <pc:docChgLst>
    <pc:chgData name="Nethi, Krishna Vamshi" userId="S::kxn220015@utdallas.edu::e4aa3832-98be-49ed-9465-825b1b9d0d67" providerId="AD" clId="Web-{574C5FCE-8BB9-6233-C22D-1EE7CBE1E243}"/>
    <pc:docChg chg="addSld delSld modSld">
      <pc:chgData name="Nethi, Krishna Vamshi" userId="S::kxn220015@utdallas.edu::e4aa3832-98be-49ed-9465-825b1b9d0d67" providerId="AD" clId="Web-{574C5FCE-8BB9-6233-C22D-1EE7CBE1E243}" dt="2024-04-28T22:47:37.580" v="32" actId="14100"/>
      <pc:docMkLst>
        <pc:docMk/>
      </pc:docMkLst>
      <pc:sldChg chg="new del">
        <pc:chgData name="Nethi, Krishna Vamshi" userId="S::kxn220015@utdallas.edu::e4aa3832-98be-49ed-9465-825b1b9d0d67" providerId="AD" clId="Web-{574C5FCE-8BB9-6233-C22D-1EE7CBE1E243}" dt="2024-04-28T22:43:13.992" v="1"/>
        <pc:sldMkLst>
          <pc:docMk/>
          <pc:sldMk cId="1818238930" sldId="310"/>
        </pc:sldMkLst>
      </pc:sldChg>
      <pc:sldChg chg="addSp delSp modSp add replId">
        <pc:chgData name="Nethi, Krishna Vamshi" userId="S::kxn220015@utdallas.edu::e4aa3832-98be-49ed-9465-825b1b9d0d67" providerId="AD" clId="Web-{574C5FCE-8BB9-6233-C22D-1EE7CBE1E243}" dt="2024-04-28T22:47:37.580" v="32" actId="14100"/>
        <pc:sldMkLst>
          <pc:docMk/>
          <pc:sldMk cId="3996258950" sldId="310"/>
        </pc:sldMkLst>
        <pc:spChg chg="mod">
          <ac:chgData name="Nethi, Krishna Vamshi" userId="S::kxn220015@utdallas.edu::e4aa3832-98be-49ed-9465-825b1b9d0d67" providerId="AD" clId="Web-{574C5FCE-8BB9-6233-C22D-1EE7CBE1E243}" dt="2024-04-28T22:44:24.182" v="14"/>
          <ac:spMkLst>
            <pc:docMk/>
            <pc:sldMk cId="3996258950" sldId="310"/>
            <ac:spMk id="2" creationId="{5121B72F-EDAE-9E57-CEFF-170CAE5AF851}"/>
          </ac:spMkLst>
        </pc:spChg>
        <pc:spChg chg="ord">
          <ac:chgData name="Nethi, Krishna Vamshi" userId="S::kxn220015@utdallas.edu::e4aa3832-98be-49ed-9465-825b1b9d0d67" providerId="AD" clId="Web-{574C5FCE-8BB9-6233-C22D-1EE7CBE1E243}" dt="2024-04-28T22:44:24.182" v="14"/>
          <ac:spMkLst>
            <pc:docMk/>
            <pc:sldMk cId="3996258950" sldId="310"/>
            <ac:spMk id="6" creationId="{A17A7D56-B828-3CFA-B1B4-5D720C597BA1}"/>
          </ac:spMkLst>
        </pc:spChg>
        <pc:spChg chg="add del">
          <ac:chgData name="Nethi, Krishna Vamshi" userId="S::kxn220015@utdallas.edu::e4aa3832-98be-49ed-9465-825b1b9d0d67" providerId="AD" clId="Web-{574C5FCE-8BB9-6233-C22D-1EE7CBE1E243}" dt="2024-04-28T22:44:24.182" v="14"/>
          <ac:spMkLst>
            <pc:docMk/>
            <pc:sldMk cId="3996258950" sldId="310"/>
            <ac:spMk id="60" creationId="{2151139A-886F-4B97-8815-729AD3831BBD}"/>
          </ac:spMkLst>
        </pc:spChg>
        <pc:spChg chg="add del">
          <ac:chgData name="Nethi, Krishna Vamshi" userId="S::kxn220015@utdallas.edu::e4aa3832-98be-49ed-9465-825b1b9d0d67" providerId="AD" clId="Web-{574C5FCE-8BB9-6233-C22D-1EE7CBE1E243}" dt="2024-04-28T22:44:24.182" v="14"/>
          <ac:spMkLst>
            <pc:docMk/>
            <pc:sldMk cId="3996258950" sldId="310"/>
            <ac:spMk id="62" creationId="{AB5E08C4-8CDD-4623-A5B8-E998C6DEE3B7}"/>
          </ac:spMkLst>
        </pc:spChg>
        <pc:spChg chg="add del">
          <ac:chgData name="Nethi, Krishna Vamshi" userId="S::kxn220015@utdallas.edu::e4aa3832-98be-49ed-9465-825b1b9d0d67" providerId="AD" clId="Web-{574C5FCE-8BB9-6233-C22D-1EE7CBE1E243}" dt="2024-04-28T22:44:24.182" v="14"/>
          <ac:spMkLst>
            <pc:docMk/>
            <pc:sldMk cId="3996258950" sldId="310"/>
            <ac:spMk id="64" creationId="{15F33878-D502-4FFA-8ACE-F2AECDB2A23F}"/>
          </ac:spMkLst>
        </pc:spChg>
        <pc:spChg chg="add del">
          <ac:chgData name="Nethi, Krishna Vamshi" userId="S::kxn220015@utdallas.edu::e4aa3832-98be-49ed-9465-825b1b9d0d67" providerId="AD" clId="Web-{574C5FCE-8BB9-6233-C22D-1EE7CBE1E243}" dt="2024-04-28T22:44:24.182" v="14"/>
          <ac:spMkLst>
            <pc:docMk/>
            <pc:sldMk cId="3996258950" sldId="310"/>
            <ac:spMk id="66" creationId="{D3539FEE-81D3-4406-802E-60B20B16F4F6}"/>
          </ac:spMkLst>
        </pc:spChg>
        <pc:spChg chg="add del">
          <ac:chgData name="Nethi, Krishna Vamshi" userId="S::kxn220015@utdallas.edu::e4aa3832-98be-49ed-9465-825b1b9d0d67" providerId="AD" clId="Web-{574C5FCE-8BB9-6233-C22D-1EE7CBE1E243}" dt="2024-04-28T22:44:24.182" v="14"/>
          <ac:spMkLst>
            <pc:docMk/>
            <pc:sldMk cId="3996258950" sldId="310"/>
            <ac:spMk id="68" creationId="{DC701763-729E-462F-A5A8-E0DEFEB1E2E4}"/>
          </ac:spMkLst>
        </pc:spChg>
        <pc:spChg chg="add del">
          <ac:chgData name="Nethi, Krishna Vamshi" userId="S::kxn220015@utdallas.edu::e4aa3832-98be-49ed-9465-825b1b9d0d67" providerId="AD" clId="Web-{574C5FCE-8BB9-6233-C22D-1EE7CBE1E243}" dt="2024-04-28T22:44:00.197" v="8"/>
          <ac:spMkLst>
            <pc:docMk/>
            <pc:sldMk cId="3996258950" sldId="310"/>
            <ac:spMk id="73" creationId="{37C89E4B-3C9F-44B9-8B86-D9E3D112D8EC}"/>
          </ac:spMkLst>
        </pc:spChg>
        <pc:spChg chg="add del">
          <ac:chgData name="Nethi, Krishna Vamshi" userId="S::kxn220015@utdallas.edu::e4aa3832-98be-49ed-9465-825b1b9d0d67" providerId="AD" clId="Web-{574C5FCE-8BB9-6233-C22D-1EE7CBE1E243}" dt="2024-04-28T22:44:02.791" v="10"/>
          <ac:spMkLst>
            <pc:docMk/>
            <pc:sldMk cId="3996258950" sldId="310"/>
            <ac:spMk id="79" creationId="{D4771268-CB57-404A-9271-370EB28F6090}"/>
          </ac:spMkLst>
        </pc:spChg>
        <pc:spChg chg="add del">
          <ac:chgData name="Nethi, Krishna Vamshi" userId="S::kxn220015@utdallas.edu::e4aa3832-98be-49ed-9465-825b1b9d0d67" providerId="AD" clId="Web-{574C5FCE-8BB9-6233-C22D-1EE7CBE1E243}" dt="2024-04-28T22:44:11.588" v="12"/>
          <ac:spMkLst>
            <pc:docMk/>
            <pc:sldMk cId="3996258950" sldId="310"/>
            <ac:spMk id="80" creationId="{B81933D1-5615-42C7-9C0B-4EB7105CCE2D}"/>
          </ac:spMkLst>
        </pc:spChg>
        <pc:spChg chg="add del">
          <ac:chgData name="Nethi, Krishna Vamshi" userId="S::kxn220015@utdallas.edu::e4aa3832-98be-49ed-9465-825b1b9d0d67" providerId="AD" clId="Web-{574C5FCE-8BB9-6233-C22D-1EE7CBE1E243}" dt="2024-04-28T22:44:11.588" v="12"/>
          <ac:spMkLst>
            <pc:docMk/>
            <pc:sldMk cId="3996258950" sldId="310"/>
            <ac:spMk id="81" creationId="{47942995-B07F-4636-9A06-C6A104B260A8}"/>
          </ac:spMkLst>
        </pc:spChg>
        <pc:spChg chg="add del">
          <ac:chgData name="Nethi, Krishna Vamshi" userId="S::kxn220015@utdallas.edu::e4aa3832-98be-49ed-9465-825b1b9d0d67" providerId="AD" clId="Web-{574C5FCE-8BB9-6233-C22D-1EE7CBE1E243}" dt="2024-04-28T22:44:11.588" v="12"/>
          <ac:spMkLst>
            <pc:docMk/>
            <pc:sldMk cId="3996258950" sldId="310"/>
            <ac:spMk id="82" creationId="{19C9EAEA-39D0-4B0E-A0EB-51E7B26740B1}"/>
          </ac:spMkLst>
        </pc:spChg>
        <pc:spChg chg="add del">
          <ac:chgData name="Nethi, Krishna Vamshi" userId="S::kxn220015@utdallas.edu::e4aa3832-98be-49ed-9465-825b1b9d0d67" providerId="AD" clId="Web-{574C5FCE-8BB9-6233-C22D-1EE7CBE1E243}" dt="2024-04-28T22:44:24.182" v="14"/>
          <ac:spMkLst>
            <pc:docMk/>
            <pc:sldMk cId="3996258950" sldId="310"/>
            <ac:spMk id="86" creationId="{8555C5B3-193A-4749-9AFD-682E53CDDE8F}"/>
          </ac:spMkLst>
        </pc:spChg>
        <pc:spChg chg="add del">
          <ac:chgData name="Nethi, Krishna Vamshi" userId="S::kxn220015@utdallas.edu::e4aa3832-98be-49ed-9465-825b1b9d0d67" providerId="AD" clId="Web-{574C5FCE-8BB9-6233-C22D-1EE7CBE1E243}" dt="2024-04-28T22:44:24.182" v="14"/>
          <ac:spMkLst>
            <pc:docMk/>
            <pc:sldMk cId="3996258950" sldId="310"/>
            <ac:spMk id="87" creationId="{2EAE06A6-F76A-41C9-827A-C561B004485C}"/>
          </ac:spMkLst>
        </pc:spChg>
        <pc:spChg chg="add del">
          <ac:chgData name="Nethi, Krishna Vamshi" userId="S::kxn220015@utdallas.edu::e4aa3832-98be-49ed-9465-825b1b9d0d67" providerId="AD" clId="Web-{574C5FCE-8BB9-6233-C22D-1EE7CBE1E243}" dt="2024-04-28T22:44:24.182" v="14"/>
          <ac:spMkLst>
            <pc:docMk/>
            <pc:sldMk cId="3996258950" sldId="310"/>
            <ac:spMk id="88" creationId="{89F9D4E8-0639-444B-949B-9518585061AF}"/>
          </ac:spMkLst>
        </pc:spChg>
        <pc:spChg chg="add del">
          <ac:chgData name="Nethi, Krishna Vamshi" userId="S::kxn220015@utdallas.edu::e4aa3832-98be-49ed-9465-825b1b9d0d67" providerId="AD" clId="Web-{574C5FCE-8BB9-6233-C22D-1EE7CBE1E243}" dt="2024-04-28T22:44:24.182" v="14"/>
          <ac:spMkLst>
            <pc:docMk/>
            <pc:sldMk cId="3996258950" sldId="310"/>
            <ac:spMk id="89" creationId="{7E3DA7A2-ED70-4BBA-AB72-00AD461FA405}"/>
          </ac:spMkLst>
        </pc:spChg>
        <pc:spChg chg="add del">
          <ac:chgData name="Nethi, Krishna Vamshi" userId="S::kxn220015@utdallas.edu::e4aa3832-98be-49ed-9465-825b1b9d0d67" providerId="AD" clId="Web-{574C5FCE-8BB9-6233-C22D-1EE7CBE1E243}" dt="2024-04-28T22:44:24.182" v="14"/>
          <ac:spMkLst>
            <pc:docMk/>
            <pc:sldMk cId="3996258950" sldId="310"/>
            <ac:spMk id="90" creationId="{FC485432-3647-4218-B5D3-15D3FA222B13}"/>
          </ac:spMkLst>
        </pc:spChg>
        <pc:spChg chg="add del">
          <ac:chgData name="Nethi, Krishna Vamshi" userId="S::kxn220015@utdallas.edu::e4aa3832-98be-49ed-9465-825b1b9d0d67" providerId="AD" clId="Web-{574C5FCE-8BB9-6233-C22D-1EE7CBE1E243}" dt="2024-04-28T22:44:24.182" v="14"/>
          <ac:spMkLst>
            <pc:docMk/>
            <pc:sldMk cId="3996258950" sldId="310"/>
            <ac:spMk id="91" creationId="{F4AFDDCA-6ABA-4D23-8A5C-1BF0F4308148}"/>
          </ac:spMkLst>
        </pc:spChg>
        <pc:grpChg chg="add del">
          <ac:chgData name="Nethi, Krishna Vamshi" userId="S::kxn220015@utdallas.edu::e4aa3832-98be-49ed-9465-825b1b9d0d67" providerId="AD" clId="Web-{574C5FCE-8BB9-6233-C22D-1EE7CBE1E243}" dt="2024-04-28T22:44:11.588" v="12"/>
          <ac:grpSpMkLst>
            <pc:docMk/>
            <pc:sldMk cId="3996258950" sldId="310"/>
            <ac:grpSpMk id="83" creationId="{032D8612-31EB-44CF-A1D0-14FD4C705424}"/>
          </ac:grpSpMkLst>
        </pc:grpChg>
        <pc:picChg chg="add del mod ord">
          <ac:chgData name="Nethi, Krishna Vamshi" userId="S::kxn220015@utdallas.edu::e4aa3832-98be-49ed-9465-825b1b9d0d67" providerId="AD" clId="Web-{574C5FCE-8BB9-6233-C22D-1EE7CBE1E243}" dt="2024-04-28T22:44:25.339" v="15"/>
          <ac:picMkLst>
            <pc:docMk/>
            <pc:sldMk cId="3996258950" sldId="310"/>
            <ac:picMk id="3" creationId="{77551461-C9E7-16C1-7A88-524E68707818}"/>
          </ac:picMkLst>
        </pc:picChg>
        <pc:picChg chg="add mod">
          <ac:chgData name="Nethi, Krishna Vamshi" userId="S::kxn220015@utdallas.edu::e4aa3832-98be-49ed-9465-825b1b9d0d67" providerId="AD" clId="Web-{574C5FCE-8BB9-6233-C22D-1EE7CBE1E243}" dt="2024-04-28T22:47:28.783" v="30" actId="14100"/>
          <ac:picMkLst>
            <pc:docMk/>
            <pc:sldMk cId="3996258950" sldId="310"/>
            <ac:picMk id="4" creationId="{C32A41D3-6464-38A2-CC3D-34EE825372E9}"/>
          </ac:picMkLst>
        </pc:picChg>
        <pc:picChg chg="del">
          <ac:chgData name="Nethi, Krishna Vamshi" userId="S::kxn220015@utdallas.edu::e4aa3832-98be-49ed-9465-825b1b9d0d67" providerId="AD" clId="Web-{574C5FCE-8BB9-6233-C22D-1EE7CBE1E243}" dt="2024-04-28T22:43:22.461" v="3"/>
          <ac:picMkLst>
            <pc:docMk/>
            <pc:sldMk cId="3996258950" sldId="310"/>
            <ac:picMk id="5" creationId="{97264004-3152-B2FA-E734-90224830AEAA}"/>
          </ac:picMkLst>
        </pc:picChg>
        <pc:picChg chg="del">
          <ac:chgData name="Nethi, Krishna Vamshi" userId="S::kxn220015@utdallas.edu::e4aa3832-98be-49ed-9465-825b1b9d0d67" providerId="AD" clId="Web-{574C5FCE-8BB9-6233-C22D-1EE7CBE1E243}" dt="2024-04-28T22:43:24.102" v="4"/>
          <ac:picMkLst>
            <pc:docMk/>
            <pc:sldMk cId="3996258950" sldId="310"/>
            <ac:picMk id="7" creationId="{32236DF8-3B40-4DF5-9764-F7461F662EAF}"/>
          </ac:picMkLst>
        </pc:picChg>
        <pc:picChg chg="del">
          <ac:chgData name="Nethi, Krishna Vamshi" userId="S::kxn220015@utdallas.edu::e4aa3832-98be-49ed-9465-825b1b9d0d67" providerId="AD" clId="Web-{574C5FCE-8BB9-6233-C22D-1EE7CBE1E243}" dt="2024-04-28T22:43:25.446" v="5"/>
          <ac:picMkLst>
            <pc:docMk/>
            <pc:sldMk cId="3996258950" sldId="310"/>
            <ac:picMk id="8" creationId="{B502327D-30BA-6E38-EE2F-504C6B575A08}"/>
          </ac:picMkLst>
        </pc:picChg>
        <pc:picChg chg="add mod">
          <ac:chgData name="Nethi, Krishna Vamshi" userId="S::kxn220015@utdallas.edu::e4aa3832-98be-49ed-9465-825b1b9d0d67" providerId="AD" clId="Web-{574C5FCE-8BB9-6233-C22D-1EE7CBE1E243}" dt="2024-04-28T22:47:33.299" v="31" actId="14100"/>
          <ac:picMkLst>
            <pc:docMk/>
            <pc:sldMk cId="3996258950" sldId="310"/>
            <ac:picMk id="9" creationId="{32CE753B-AD46-ED91-6F4B-890953031DB3}"/>
          </ac:picMkLst>
        </pc:picChg>
        <pc:picChg chg="add mod">
          <ac:chgData name="Nethi, Krishna Vamshi" userId="S::kxn220015@utdallas.edu::e4aa3832-98be-49ed-9465-825b1b9d0d67" providerId="AD" clId="Web-{574C5FCE-8BB9-6233-C22D-1EE7CBE1E243}" dt="2024-04-28T22:47:37.580" v="32" actId="14100"/>
          <ac:picMkLst>
            <pc:docMk/>
            <pc:sldMk cId="3996258950" sldId="310"/>
            <ac:picMk id="10" creationId="{E3A258CB-8AE0-7CE3-C422-D8B3726E44EF}"/>
          </ac:picMkLst>
        </pc:picChg>
        <pc:cxnChg chg="add del">
          <ac:chgData name="Nethi, Krishna Vamshi" userId="S::kxn220015@utdallas.edu::e4aa3832-98be-49ed-9465-825b1b9d0d67" providerId="AD" clId="Web-{574C5FCE-8BB9-6233-C22D-1EE7CBE1E243}" dt="2024-04-28T22:44:00.197" v="8"/>
          <ac:cxnSpMkLst>
            <pc:docMk/>
            <pc:sldMk cId="3996258950" sldId="310"/>
            <ac:cxnSpMk id="75" creationId="{AA2EAA10-076F-46BD-8F0F-B9A2FB77A85C}"/>
          </ac:cxnSpMkLst>
        </pc:cxnChg>
        <pc:cxnChg chg="add del">
          <ac:chgData name="Nethi, Krishna Vamshi" userId="S::kxn220015@utdallas.edu::e4aa3832-98be-49ed-9465-825b1b9d0d67" providerId="AD" clId="Web-{574C5FCE-8BB9-6233-C22D-1EE7CBE1E243}" dt="2024-04-28T22:44:00.197" v="8"/>
          <ac:cxnSpMkLst>
            <pc:docMk/>
            <pc:sldMk cId="3996258950" sldId="310"/>
            <ac:cxnSpMk id="77" creationId="{D891E407-403B-4764-86C9-33A56D3BCAA3}"/>
          </ac:cxnSpMkLst>
        </pc:cxnChg>
      </pc:sldChg>
    </pc:docChg>
  </pc:docChgLst>
  <pc:docChgLst>
    <pc:chgData name="Shah, Rahil Ramesh" userId="3730a9f0-3107-4023-8057-b369a64f34bd" providerId="ADAL" clId="{4835ED6C-9A52-433A-A1E3-05A7752D03BB}"/>
    <pc:docChg chg="undo custSel modSld">
      <pc:chgData name="Shah, Rahil Ramesh" userId="3730a9f0-3107-4023-8057-b369a64f34bd" providerId="ADAL" clId="{4835ED6C-9A52-433A-A1E3-05A7752D03BB}" dt="2024-04-30T16:37:42.109" v="153" actId="5793"/>
      <pc:docMkLst>
        <pc:docMk/>
      </pc:docMkLst>
      <pc:sldChg chg="addSp delSp modSp mod">
        <pc:chgData name="Shah, Rahil Ramesh" userId="3730a9f0-3107-4023-8057-b369a64f34bd" providerId="ADAL" clId="{4835ED6C-9A52-433A-A1E3-05A7752D03BB}" dt="2024-04-30T15:55:26.588" v="44" actId="1076"/>
        <pc:sldMkLst>
          <pc:docMk/>
          <pc:sldMk cId="3777789146" sldId="294"/>
        </pc:sldMkLst>
        <pc:spChg chg="mod">
          <ac:chgData name="Shah, Rahil Ramesh" userId="3730a9f0-3107-4023-8057-b369a64f34bd" providerId="ADAL" clId="{4835ED6C-9A52-433A-A1E3-05A7752D03BB}" dt="2024-04-30T15:42:21.322" v="31" actId="1076"/>
          <ac:spMkLst>
            <pc:docMk/>
            <pc:sldMk cId="3777789146" sldId="294"/>
            <ac:spMk id="2" creationId="{5121B72F-EDAE-9E57-CEFF-170CAE5AF851}"/>
          </ac:spMkLst>
        </pc:spChg>
        <pc:spChg chg="add mod">
          <ac:chgData name="Shah, Rahil Ramesh" userId="3730a9f0-3107-4023-8057-b369a64f34bd" providerId="ADAL" clId="{4835ED6C-9A52-433A-A1E3-05A7752D03BB}" dt="2024-04-30T15:55:26.588" v="44" actId="1076"/>
          <ac:spMkLst>
            <pc:docMk/>
            <pc:sldMk cId="3777789146" sldId="294"/>
            <ac:spMk id="3" creationId="{7347AAB2-C254-7486-5F85-3D6AF54315BE}"/>
          </ac:spMkLst>
        </pc:spChg>
        <pc:spChg chg="add mod">
          <ac:chgData name="Shah, Rahil Ramesh" userId="3730a9f0-3107-4023-8057-b369a64f34bd" providerId="ADAL" clId="{4835ED6C-9A52-433A-A1E3-05A7752D03BB}" dt="2024-04-30T15:40:26.729" v="6" actId="767"/>
          <ac:spMkLst>
            <pc:docMk/>
            <pc:sldMk cId="3777789146" sldId="294"/>
            <ac:spMk id="5" creationId="{18D085EC-911A-7376-7686-E8CEDB8C16A0}"/>
          </ac:spMkLst>
        </pc:spChg>
        <pc:spChg chg="del mod">
          <ac:chgData name="Shah, Rahil Ramesh" userId="3730a9f0-3107-4023-8057-b369a64f34bd" providerId="ADAL" clId="{4835ED6C-9A52-433A-A1E3-05A7752D03BB}" dt="2024-04-30T15:40:03.295" v="1" actId="478"/>
          <ac:spMkLst>
            <pc:docMk/>
            <pc:sldMk cId="3777789146" sldId="294"/>
            <ac:spMk id="6" creationId="{A17A7D56-B828-3CFA-B1B4-5D720C597BA1}"/>
          </ac:spMkLst>
        </pc:spChg>
      </pc:sldChg>
      <pc:sldChg chg="addSp delSp modSp mod">
        <pc:chgData name="Shah, Rahil Ramesh" userId="3730a9f0-3107-4023-8057-b369a64f34bd" providerId="ADAL" clId="{4835ED6C-9A52-433A-A1E3-05A7752D03BB}" dt="2024-04-30T16:37:42.109" v="153" actId="5793"/>
        <pc:sldMkLst>
          <pc:docMk/>
          <pc:sldMk cId="3061872965" sldId="308"/>
        </pc:sldMkLst>
        <pc:spChg chg="add mod">
          <ac:chgData name="Shah, Rahil Ramesh" userId="3730a9f0-3107-4023-8057-b369a64f34bd" providerId="ADAL" clId="{4835ED6C-9A52-433A-A1E3-05A7752D03BB}" dt="2024-04-30T16:21:06.949" v="100" actId="20577"/>
          <ac:spMkLst>
            <pc:docMk/>
            <pc:sldMk cId="3061872965" sldId="308"/>
            <ac:spMk id="3" creationId="{AA14D12B-A80B-871E-87E9-AAA0C1BEA184}"/>
          </ac:spMkLst>
        </pc:spChg>
        <pc:spChg chg="add mod">
          <ac:chgData name="Shah, Rahil Ramesh" userId="3730a9f0-3107-4023-8057-b369a64f34bd" providerId="ADAL" clId="{4835ED6C-9A52-433A-A1E3-05A7752D03BB}" dt="2024-04-30T16:37:42.109" v="153" actId="5793"/>
          <ac:spMkLst>
            <pc:docMk/>
            <pc:sldMk cId="3061872965" sldId="308"/>
            <ac:spMk id="7" creationId="{894E00EE-4A66-2F0E-D210-DE70DCDAF0C9}"/>
          </ac:spMkLst>
        </pc:spChg>
        <pc:picChg chg="add mod">
          <ac:chgData name="Shah, Rahil Ramesh" userId="3730a9f0-3107-4023-8057-b369a64f34bd" providerId="ADAL" clId="{4835ED6C-9A52-433A-A1E3-05A7752D03BB}" dt="2024-04-30T16:25:28.110" v="106" actId="14100"/>
          <ac:picMkLst>
            <pc:docMk/>
            <pc:sldMk cId="3061872965" sldId="308"/>
            <ac:picMk id="5" creationId="{3E34C039-7517-4AFD-6273-0E5FED1839B8}"/>
          </ac:picMkLst>
        </pc:picChg>
        <pc:picChg chg="del mod">
          <ac:chgData name="Shah, Rahil Ramesh" userId="3730a9f0-3107-4023-8057-b369a64f34bd" providerId="ADAL" clId="{4835ED6C-9A52-433A-A1E3-05A7752D03BB}" dt="2024-04-30T16:02:52.548" v="46" actId="478"/>
          <ac:picMkLst>
            <pc:docMk/>
            <pc:sldMk cId="3061872965" sldId="308"/>
            <ac:picMk id="9" creationId="{A9240354-5D10-9B7D-634E-E27B6C8519E5}"/>
          </ac:picMkLst>
        </pc:picChg>
        <pc:picChg chg="add mod">
          <ac:chgData name="Shah, Rahil Ramesh" userId="3730a9f0-3107-4023-8057-b369a64f34bd" providerId="ADAL" clId="{4835ED6C-9A52-433A-A1E3-05A7752D03BB}" dt="2024-04-30T16:21:14.656" v="101" actId="1076"/>
          <ac:picMkLst>
            <pc:docMk/>
            <pc:sldMk cId="3061872965" sldId="308"/>
            <ac:picMk id="1026" creationId="{06C35B10-AC6B-84C3-78DB-CFF0E31A3BC2}"/>
          </ac:picMkLst>
        </pc:picChg>
      </pc:sldChg>
    </pc:docChg>
  </pc:docChgLst>
  <pc:docChgLst>
    <pc:chgData name="Behal, Hashmeet Kaur" userId="S::hxb210003@utdallas.edu::8b59bca1-8c29-4efd-b898-ffa950d8d919" providerId="AD" clId="Web-{9B67B4C5-E7F3-4487-B915-FD93F1A0A467}"/>
    <pc:docChg chg="modSld">
      <pc:chgData name="Behal, Hashmeet Kaur" userId="S::hxb210003@utdallas.edu::8b59bca1-8c29-4efd-b898-ffa950d8d919" providerId="AD" clId="Web-{9B67B4C5-E7F3-4487-B915-FD93F1A0A467}" dt="2023-11-17T02:01:04.682" v="9" actId="20577"/>
      <pc:docMkLst>
        <pc:docMk/>
      </pc:docMkLst>
      <pc:sldChg chg="modSp">
        <pc:chgData name="Behal, Hashmeet Kaur" userId="S::hxb210003@utdallas.edu::8b59bca1-8c29-4efd-b898-ffa950d8d919" providerId="AD" clId="Web-{9B67B4C5-E7F3-4487-B915-FD93F1A0A467}" dt="2023-11-17T02:01:02.416" v="8" actId="20577"/>
        <pc:sldMkLst>
          <pc:docMk/>
          <pc:sldMk cId="858162306" sldId="289"/>
        </pc:sldMkLst>
        <pc:spChg chg="mod">
          <ac:chgData name="Behal, Hashmeet Kaur" userId="S::hxb210003@utdallas.edu::8b59bca1-8c29-4efd-b898-ffa950d8d919" providerId="AD" clId="Web-{9B67B4C5-E7F3-4487-B915-FD93F1A0A467}" dt="2023-11-17T02:01:02.416" v="8" actId="20577"/>
          <ac:spMkLst>
            <pc:docMk/>
            <pc:sldMk cId="858162306" sldId="289"/>
            <ac:spMk id="2" creationId="{A91B17E4-4D2F-8D86-6008-AD1452DA8D1B}"/>
          </ac:spMkLst>
        </pc:spChg>
      </pc:sldChg>
      <pc:sldChg chg="modSp">
        <pc:chgData name="Behal, Hashmeet Kaur" userId="S::hxb210003@utdallas.edu::8b59bca1-8c29-4efd-b898-ffa950d8d919" providerId="AD" clId="Web-{9B67B4C5-E7F3-4487-B915-FD93F1A0A467}" dt="2023-11-17T02:00:59.947" v="6" actId="20577"/>
        <pc:sldMkLst>
          <pc:docMk/>
          <pc:sldMk cId="3324141610" sldId="290"/>
        </pc:sldMkLst>
        <pc:spChg chg="mod">
          <ac:chgData name="Behal, Hashmeet Kaur" userId="S::hxb210003@utdallas.edu::8b59bca1-8c29-4efd-b898-ffa950d8d919" providerId="AD" clId="Web-{9B67B4C5-E7F3-4487-B915-FD93F1A0A467}" dt="2023-11-17T02:00:59.947" v="6" actId="20577"/>
          <ac:spMkLst>
            <pc:docMk/>
            <pc:sldMk cId="3324141610" sldId="290"/>
            <ac:spMk id="2" creationId="{A91B17E4-4D2F-8D86-6008-AD1452DA8D1B}"/>
          </ac:spMkLst>
        </pc:spChg>
      </pc:sldChg>
      <pc:sldChg chg="modSp">
        <pc:chgData name="Behal, Hashmeet Kaur" userId="S::hxb210003@utdallas.edu::8b59bca1-8c29-4efd-b898-ffa950d8d919" providerId="AD" clId="Web-{9B67B4C5-E7F3-4487-B915-FD93F1A0A467}" dt="2023-11-17T02:01:04.682" v="9" actId="20577"/>
        <pc:sldMkLst>
          <pc:docMk/>
          <pc:sldMk cId="2199226794" sldId="292"/>
        </pc:sldMkLst>
        <pc:spChg chg="mod">
          <ac:chgData name="Behal, Hashmeet Kaur" userId="S::hxb210003@utdallas.edu::8b59bca1-8c29-4efd-b898-ffa950d8d919" providerId="AD" clId="Web-{9B67B4C5-E7F3-4487-B915-FD93F1A0A467}" dt="2023-11-17T02:01:04.682" v="9" actId="20577"/>
          <ac:spMkLst>
            <pc:docMk/>
            <pc:sldMk cId="2199226794" sldId="292"/>
            <ac:spMk id="13" creationId="{2F5294A2-D38C-E6FA-F330-38327F904905}"/>
          </ac:spMkLst>
        </pc:spChg>
      </pc:sldChg>
    </pc:docChg>
  </pc:docChgLst>
  <pc:docChgLst>
    <pc:chgData name="Shi, Min" userId="5fc108ae-d628-4152-9c0e-d8985b43832b" providerId="ADAL" clId="{B5BE2031-2DDE-824B-9B3A-B6D514FBDD7A}"/>
    <pc:docChg chg="undo custSel addSld modSld sldOrd">
      <pc:chgData name="Shi, Min" userId="5fc108ae-d628-4152-9c0e-d8985b43832b" providerId="ADAL" clId="{B5BE2031-2DDE-824B-9B3A-B6D514FBDD7A}" dt="2023-11-15T21:07:13.500" v="842" actId="313"/>
      <pc:docMkLst>
        <pc:docMk/>
      </pc:docMkLst>
      <pc:sldChg chg="modSp mod">
        <pc:chgData name="Shi, Min" userId="5fc108ae-d628-4152-9c0e-d8985b43832b" providerId="ADAL" clId="{B5BE2031-2DDE-824B-9B3A-B6D514FBDD7A}" dt="2023-11-15T21:03:24.262" v="840" actId="20577"/>
        <pc:sldMkLst>
          <pc:docMk/>
          <pc:sldMk cId="400443171" sldId="271"/>
        </pc:sldMkLst>
        <pc:spChg chg="mod">
          <ac:chgData name="Shi, Min" userId="5fc108ae-d628-4152-9c0e-d8985b43832b" providerId="ADAL" clId="{B5BE2031-2DDE-824B-9B3A-B6D514FBDD7A}" dt="2023-11-15T21:03:24.262" v="840" actId="20577"/>
          <ac:spMkLst>
            <pc:docMk/>
            <pc:sldMk cId="400443171" sldId="271"/>
            <ac:spMk id="3" creationId="{6D70C5F4-5B50-6BED-BA04-3B62A02A8301}"/>
          </ac:spMkLst>
        </pc:spChg>
      </pc:sldChg>
      <pc:sldChg chg="ord">
        <pc:chgData name="Shi, Min" userId="5fc108ae-d628-4152-9c0e-d8985b43832b" providerId="ADAL" clId="{B5BE2031-2DDE-824B-9B3A-B6D514FBDD7A}" dt="2023-11-15T20:36:00.111" v="46" actId="20578"/>
        <pc:sldMkLst>
          <pc:docMk/>
          <pc:sldMk cId="11052749" sldId="272"/>
        </pc:sldMkLst>
      </pc:sldChg>
      <pc:sldChg chg="modSp">
        <pc:chgData name="Shi, Min" userId="5fc108ae-d628-4152-9c0e-d8985b43832b" providerId="ADAL" clId="{B5BE2031-2DDE-824B-9B3A-B6D514FBDD7A}" dt="2023-11-15T21:07:13.500" v="842" actId="313"/>
        <pc:sldMkLst>
          <pc:docMk/>
          <pc:sldMk cId="4243989176" sldId="273"/>
        </pc:sldMkLst>
        <pc:graphicFrameChg chg="mod">
          <ac:chgData name="Shi, Min" userId="5fc108ae-d628-4152-9c0e-d8985b43832b" providerId="ADAL" clId="{B5BE2031-2DDE-824B-9B3A-B6D514FBDD7A}" dt="2023-11-15T21:07:13.500" v="842" actId="313"/>
          <ac:graphicFrameMkLst>
            <pc:docMk/>
            <pc:sldMk cId="4243989176" sldId="273"/>
            <ac:graphicFrameMk id="43" creationId="{20F1A207-1D75-A5A0-0B3F-9BD6BA1529A9}"/>
          </ac:graphicFrameMkLst>
        </pc:graphicFrameChg>
      </pc:sldChg>
      <pc:sldChg chg="modSp">
        <pc:chgData name="Shi, Min" userId="5fc108ae-d628-4152-9c0e-d8985b43832b" providerId="ADAL" clId="{B5BE2031-2DDE-824B-9B3A-B6D514FBDD7A}" dt="2023-11-15T20:09:17.282" v="7"/>
        <pc:sldMkLst>
          <pc:docMk/>
          <pc:sldMk cId="2151200948" sldId="277"/>
        </pc:sldMkLst>
        <pc:graphicFrameChg chg="mod">
          <ac:chgData name="Shi, Min" userId="5fc108ae-d628-4152-9c0e-d8985b43832b" providerId="ADAL" clId="{B5BE2031-2DDE-824B-9B3A-B6D514FBDD7A}" dt="2023-11-15T20:09:17.282" v="7"/>
          <ac:graphicFrameMkLst>
            <pc:docMk/>
            <pc:sldMk cId="2151200948" sldId="277"/>
            <ac:graphicFrameMk id="39" creationId="{B7280028-1EA8-B0F1-5242-E82E554BDA74}"/>
          </ac:graphicFrameMkLst>
        </pc:graphicFrameChg>
      </pc:sldChg>
      <pc:sldChg chg="addSp delSp modSp mod">
        <pc:chgData name="Shi, Min" userId="5fc108ae-d628-4152-9c0e-d8985b43832b" providerId="ADAL" clId="{B5BE2031-2DDE-824B-9B3A-B6D514FBDD7A}" dt="2023-11-15T20:29:51.772" v="12"/>
        <pc:sldMkLst>
          <pc:docMk/>
          <pc:sldMk cId="2915445530" sldId="280"/>
        </pc:sldMkLst>
        <pc:spChg chg="mod">
          <ac:chgData name="Shi, Min" userId="5fc108ae-d628-4152-9c0e-d8985b43832b" providerId="ADAL" clId="{B5BE2031-2DDE-824B-9B3A-B6D514FBDD7A}" dt="2023-11-15T20:29:47.405" v="9" actId="1076"/>
          <ac:spMkLst>
            <pc:docMk/>
            <pc:sldMk cId="2915445530" sldId="280"/>
            <ac:spMk id="2" creationId="{20D6B7B4-96CB-3EB9-0701-F307D0CA070C}"/>
          </ac:spMkLst>
        </pc:spChg>
        <pc:spChg chg="add del mod">
          <ac:chgData name="Shi, Min" userId="5fc108ae-d628-4152-9c0e-d8985b43832b" providerId="ADAL" clId="{B5BE2031-2DDE-824B-9B3A-B6D514FBDD7A}" dt="2023-11-15T20:29:51.772" v="12"/>
          <ac:spMkLst>
            <pc:docMk/>
            <pc:sldMk cId="2915445530" sldId="280"/>
            <ac:spMk id="5" creationId="{6823DC19-F6ED-C643-225E-70F5EB0BD8DE}"/>
          </ac:spMkLst>
        </pc:spChg>
      </pc:sldChg>
      <pc:sldChg chg="delSp modSp mod modNotesTx">
        <pc:chgData name="Shi, Min" userId="5fc108ae-d628-4152-9c0e-d8985b43832b" providerId="ADAL" clId="{B5BE2031-2DDE-824B-9B3A-B6D514FBDD7A}" dt="2023-11-15T20:54:34.058" v="773" actId="403"/>
        <pc:sldMkLst>
          <pc:docMk/>
          <pc:sldMk cId="2098279664" sldId="284"/>
        </pc:sldMkLst>
        <pc:spChg chg="mod">
          <ac:chgData name="Shi, Min" userId="5fc108ae-d628-4152-9c0e-d8985b43832b" providerId="ADAL" clId="{B5BE2031-2DDE-824B-9B3A-B6D514FBDD7A}" dt="2023-11-15T20:39:46.768" v="101" actId="20577"/>
          <ac:spMkLst>
            <pc:docMk/>
            <pc:sldMk cId="2098279664" sldId="284"/>
            <ac:spMk id="2" creationId="{5121B72F-EDAE-9E57-CEFF-170CAE5AF851}"/>
          </ac:spMkLst>
        </pc:spChg>
        <pc:spChg chg="mod">
          <ac:chgData name="Shi, Min" userId="5fc108ae-d628-4152-9c0e-d8985b43832b" providerId="ADAL" clId="{B5BE2031-2DDE-824B-9B3A-B6D514FBDD7A}" dt="2023-11-15T20:54:34.058" v="773" actId="403"/>
          <ac:spMkLst>
            <pc:docMk/>
            <pc:sldMk cId="2098279664" sldId="284"/>
            <ac:spMk id="6" creationId="{A39FA659-BE1C-2F47-50EC-5AB218F47E58}"/>
          </ac:spMkLst>
        </pc:spChg>
        <pc:spChg chg="mod">
          <ac:chgData name="Shi, Min" userId="5fc108ae-d628-4152-9c0e-d8985b43832b" providerId="ADAL" clId="{B5BE2031-2DDE-824B-9B3A-B6D514FBDD7A}" dt="2023-11-15T20:54:28.379" v="772" actId="57"/>
          <ac:spMkLst>
            <pc:docMk/>
            <pc:sldMk cId="2098279664" sldId="284"/>
            <ac:spMk id="8" creationId="{066F121F-4650-269B-34D9-9CD83A863279}"/>
          </ac:spMkLst>
        </pc:spChg>
        <pc:spChg chg="mod">
          <ac:chgData name="Shi, Min" userId="5fc108ae-d628-4152-9c0e-d8985b43832b" providerId="ADAL" clId="{B5BE2031-2DDE-824B-9B3A-B6D514FBDD7A}" dt="2023-11-15T20:42:56.326" v="259" actId="1076"/>
          <ac:spMkLst>
            <pc:docMk/>
            <pc:sldMk cId="2098279664" sldId="284"/>
            <ac:spMk id="9" creationId="{49B0F1E1-484E-5367-4DD5-B3CBEEC0FF00}"/>
          </ac:spMkLst>
        </pc:spChg>
        <pc:spChg chg="del">
          <ac:chgData name="Shi, Min" userId="5fc108ae-d628-4152-9c0e-d8985b43832b" providerId="ADAL" clId="{B5BE2031-2DDE-824B-9B3A-B6D514FBDD7A}" dt="2023-11-15T20:43:03.447" v="260" actId="478"/>
          <ac:spMkLst>
            <pc:docMk/>
            <pc:sldMk cId="2098279664" sldId="284"/>
            <ac:spMk id="13" creationId="{2F5294A2-D38C-E6FA-F330-38327F904905}"/>
          </ac:spMkLst>
        </pc:spChg>
        <pc:picChg chg="mod">
          <ac:chgData name="Shi, Min" userId="5fc108ae-d628-4152-9c0e-d8985b43832b" providerId="ADAL" clId="{B5BE2031-2DDE-824B-9B3A-B6D514FBDD7A}" dt="2023-11-15T20:48:27.941" v="527" actId="1076"/>
          <ac:picMkLst>
            <pc:docMk/>
            <pc:sldMk cId="2098279664" sldId="284"/>
            <ac:picMk id="4" creationId="{3CDADFFE-68EA-B28B-1C86-9A9CB7BE3028}"/>
          </ac:picMkLst>
        </pc:picChg>
        <pc:picChg chg="mod">
          <ac:chgData name="Shi, Min" userId="5fc108ae-d628-4152-9c0e-d8985b43832b" providerId="ADAL" clId="{B5BE2031-2DDE-824B-9B3A-B6D514FBDD7A}" dt="2023-11-15T20:49:31.170" v="591" actId="1076"/>
          <ac:picMkLst>
            <pc:docMk/>
            <pc:sldMk cId="2098279664" sldId="284"/>
            <ac:picMk id="10" creationId="{3768D21C-030E-DECA-6569-0DDDF914469B}"/>
          </ac:picMkLst>
        </pc:picChg>
      </pc:sldChg>
      <pc:sldChg chg="modSp mod">
        <pc:chgData name="Shi, Min" userId="5fc108ae-d628-4152-9c0e-d8985b43832b" providerId="ADAL" clId="{B5BE2031-2DDE-824B-9B3A-B6D514FBDD7A}" dt="2023-11-15T20:33:28.452" v="45" actId="20577"/>
        <pc:sldMkLst>
          <pc:docMk/>
          <pc:sldMk cId="3827408867" sldId="286"/>
        </pc:sldMkLst>
        <pc:spChg chg="mod">
          <ac:chgData name="Shi, Min" userId="5fc108ae-d628-4152-9c0e-d8985b43832b" providerId="ADAL" clId="{B5BE2031-2DDE-824B-9B3A-B6D514FBDD7A}" dt="2023-11-15T20:33:28.452" v="45" actId="20577"/>
          <ac:spMkLst>
            <pc:docMk/>
            <pc:sldMk cId="3827408867" sldId="286"/>
            <ac:spMk id="5" creationId="{97D5722F-1C04-08C2-C805-5B7CC7EB2F1A}"/>
          </ac:spMkLst>
        </pc:spChg>
        <pc:picChg chg="mod">
          <ac:chgData name="Shi, Min" userId="5fc108ae-d628-4152-9c0e-d8985b43832b" providerId="ADAL" clId="{B5BE2031-2DDE-824B-9B3A-B6D514FBDD7A}" dt="2023-11-15T20:32:16.731" v="13" actId="1076"/>
          <ac:picMkLst>
            <pc:docMk/>
            <pc:sldMk cId="3827408867" sldId="286"/>
            <ac:picMk id="7" creationId="{E03E8645-22A5-C20D-C069-A92DC02A1C8D}"/>
          </ac:picMkLst>
        </pc:picChg>
      </pc:sldChg>
      <pc:sldChg chg="modSp add mod">
        <pc:chgData name="Shi, Min" userId="5fc108ae-d628-4152-9c0e-d8985b43832b" providerId="ADAL" clId="{B5BE2031-2DDE-824B-9B3A-B6D514FBDD7A}" dt="2023-11-15T20:56:58.646" v="826" actId="1076"/>
        <pc:sldMkLst>
          <pc:docMk/>
          <pc:sldMk cId="3966853888" sldId="287"/>
        </pc:sldMkLst>
        <pc:spChg chg="mod">
          <ac:chgData name="Shi, Min" userId="5fc108ae-d628-4152-9c0e-d8985b43832b" providerId="ADAL" clId="{B5BE2031-2DDE-824B-9B3A-B6D514FBDD7A}" dt="2023-11-15T20:39:54.612" v="103" actId="20577"/>
          <ac:spMkLst>
            <pc:docMk/>
            <pc:sldMk cId="3966853888" sldId="287"/>
            <ac:spMk id="2" creationId="{5121B72F-EDAE-9E57-CEFF-170CAE5AF851}"/>
          </ac:spMkLst>
        </pc:spChg>
        <pc:spChg chg="mod">
          <ac:chgData name="Shi, Min" userId="5fc108ae-d628-4152-9c0e-d8985b43832b" providerId="ADAL" clId="{B5BE2031-2DDE-824B-9B3A-B6D514FBDD7A}" dt="2023-11-15T20:56:53.631" v="825" actId="1076"/>
          <ac:spMkLst>
            <pc:docMk/>
            <pc:sldMk cId="3966853888" sldId="287"/>
            <ac:spMk id="6" creationId="{A39FA659-BE1C-2F47-50EC-5AB218F47E58}"/>
          </ac:spMkLst>
        </pc:spChg>
        <pc:spChg chg="mod">
          <ac:chgData name="Shi, Min" userId="5fc108ae-d628-4152-9c0e-d8985b43832b" providerId="ADAL" clId="{B5BE2031-2DDE-824B-9B3A-B6D514FBDD7A}" dt="2023-11-15T20:55:21.254" v="776" actId="14100"/>
          <ac:spMkLst>
            <pc:docMk/>
            <pc:sldMk cId="3966853888" sldId="287"/>
            <ac:spMk id="13" creationId="{2F5294A2-D38C-E6FA-F330-38327F904905}"/>
          </ac:spMkLst>
        </pc:spChg>
        <pc:picChg chg="mod">
          <ac:chgData name="Shi, Min" userId="5fc108ae-d628-4152-9c0e-d8985b43832b" providerId="ADAL" clId="{B5BE2031-2DDE-824B-9B3A-B6D514FBDD7A}" dt="2023-11-15T20:56:58.646" v="826" actId="1076"/>
          <ac:picMkLst>
            <pc:docMk/>
            <pc:sldMk cId="3966853888" sldId="287"/>
            <ac:picMk id="10" creationId="{3768D21C-030E-DECA-6569-0DDDF914469B}"/>
          </ac:picMkLst>
        </pc:picChg>
      </pc:sldChg>
      <pc:sldChg chg="modSp mod">
        <pc:chgData name="Shi, Min" userId="5fc108ae-d628-4152-9c0e-d8985b43832b" providerId="ADAL" clId="{B5BE2031-2DDE-824B-9B3A-B6D514FBDD7A}" dt="2023-11-15T21:06:15.034" v="841" actId="20577"/>
        <pc:sldMkLst>
          <pc:docMk/>
          <pc:sldMk cId="701230876" sldId="288"/>
        </pc:sldMkLst>
        <pc:spChg chg="mod">
          <ac:chgData name="Shi, Min" userId="5fc108ae-d628-4152-9c0e-d8985b43832b" providerId="ADAL" clId="{B5BE2031-2DDE-824B-9B3A-B6D514FBDD7A}" dt="2023-11-15T21:06:15.034" v="841" actId="20577"/>
          <ac:spMkLst>
            <pc:docMk/>
            <pc:sldMk cId="701230876" sldId="288"/>
            <ac:spMk id="10" creationId="{5AC3546E-16BE-AF85-A6CB-EDD891D043D5}"/>
          </ac:spMkLst>
        </pc:spChg>
      </pc:sldChg>
    </pc:docChg>
  </pc:docChgLst>
  <pc:docChgLst>
    <pc:chgData name="Shi, Min" userId="S::mxs180138@utdallas.edu::5fc108ae-d628-4152-9c0e-d8985b43832b" providerId="AD" clId="Web-{AE7FE041-568E-4693-B39B-84B2692D620F}"/>
    <pc:docChg chg="modSld">
      <pc:chgData name="Shi, Min" userId="S::mxs180138@utdallas.edu::5fc108ae-d628-4152-9c0e-d8985b43832b" providerId="AD" clId="Web-{AE7FE041-568E-4693-B39B-84B2692D620F}" dt="2023-11-16T23:26:45.236" v="13" actId="20577"/>
      <pc:docMkLst>
        <pc:docMk/>
      </pc:docMkLst>
      <pc:sldChg chg="modSp">
        <pc:chgData name="Shi, Min" userId="S::mxs180138@utdallas.edu::5fc108ae-d628-4152-9c0e-d8985b43832b" providerId="AD" clId="Web-{AE7FE041-568E-4693-B39B-84B2692D620F}" dt="2023-11-16T23:26:12.829" v="8" actId="20577"/>
        <pc:sldMkLst>
          <pc:docMk/>
          <pc:sldMk cId="3827408867" sldId="286"/>
        </pc:sldMkLst>
        <pc:spChg chg="mod">
          <ac:chgData name="Shi, Min" userId="S::mxs180138@utdallas.edu::5fc108ae-d628-4152-9c0e-d8985b43832b" providerId="AD" clId="Web-{AE7FE041-568E-4693-B39B-84B2692D620F}" dt="2023-11-16T23:26:12.829" v="8" actId="20577"/>
          <ac:spMkLst>
            <pc:docMk/>
            <pc:sldMk cId="3827408867" sldId="286"/>
            <ac:spMk id="2" creationId="{5121B72F-EDAE-9E57-CEFF-170CAE5AF851}"/>
          </ac:spMkLst>
        </pc:spChg>
      </pc:sldChg>
      <pc:sldChg chg="modSp">
        <pc:chgData name="Shi, Min" userId="S::mxs180138@utdallas.edu::5fc108ae-d628-4152-9c0e-d8985b43832b" providerId="AD" clId="Web-{AE7FE041-568E-4693-B39B-84B2692D620F}" dt="2023-11-16T23:26:45.236" v="13" actId="20577"/>
        <pc:sldMkLst>
          <pc:docMk/>
          <pc:sldMk cId="858162306" sldId="289"/>
        </pc:sldMkLst>
        <pc:spChg chg="mod">
          <ac:chgData name="Shi, Min" userId="S::mxs180138@utdallas.edu::5fc108ae-d628-4152-9c0e-d8985b43832b" providerId="AD" clId="Web-{AE7FE041-568E-4693-B39B-84B2692D620F}" dt="2023-11-16T23:26:45.236" v="13" actId="20577"/>
          <ac:spMkLst>
            <pc:docMk/>
            <pc:sldMk cId="858162306" sldId="289"/>
            <ac:spMk id="2" creationId="{A91B17E4-4D2F-8D86-6008-AD1452DA8D1B}"/>
          </ac:spMkLst>
        </pc:spChg>
      </pc:sldChg>
      <pc:sldChg chg="modSp">
        <pc:chgData name="Shi, Min" userId="S::mxs180138@utdallas.edu::5fc108ae-d628-4152-9c0e-d8985b43832b" providerId="AD" clId="Web-{AE7FE041-568E-4693-B39B-84B2692D620F}" dt="2023-11-16T23:26:26.782" v="10" actId="20577"/>
        <pc:sldMkLst>
          <pc:docMk/>
          <pc:sldMk cId="3324141610" sldId="290"/>
        </pc:sldMkLst>
        <pc:spChg chg="mod">
          <ac:chgData name="Shi, Min" userId="S::mxs180138@utdallas.edu::5fc108ae-d628-4152-9c0e-d8985b43832b" providerId="AD" clId="Web-{AE7FE041-568E-4693-B39B-84B2692D620F}" dt="2023-11-16T23:26:21.126" v="9" actId="20577"/>
          <ac:spMkLst>
            <pc:docMk/>
            <pc:sldMk cId="3324141610" sldId="290"/>
            <ac:spMk id="2" creationId="{A91B17E4-4D2F-8D86-6008-AD1452DA8D1B}"/>
          </ac:spMkLst>
        </pc:spChg>
        <pc:spChg chg="mod">
          <ac:chgData name="Shi, Min" userId="S::mxs180138@utdallas.edu::5fc108ae-d628-4152-9c0e-d8985b43832b" providerId="AD" clId="Web-{AE7FE041-568E-4693-B39B-84B2692D620F}" dt="2023-11-16T23:26:26.782" v="10" actId="20577"/>
          <ac:spMkLst>
            <pc:docMk/>
            <pc:sldMk cId="3324141610" sldId="290"/>
            <ac:spMk id="3" creationId="{12FF1E50-D0DC-3AB0-B159-2CAEE01A68DD}"/>
          </ac:spMkLst>
        </pc:spChg>
      </pc:sldChg>
    </pc:docChg>
  </pc:docChgLst>
  <pc:docChgLst>
    <pc:chgData name="Pamireddy, Venkata Varshini" userId="S::vxp210049@utdallas.edu::ce099e2e-2bdd-457b-86f1-aed112a531ae" providerId="AD" clId="Web-{05FAB68C-CB61-41B5-9B0E-08AC71CD581D}"/>
    <pc:docChg chg="modSld sldOrd">
      <pc:chgData name="Pamireddy, Venkata Varshini" userId="S::vxp210049@utdallas.edu::ce099e2e-2bdd-457b-86f1-aed112a531ae" providerId="AD" clId="Web-{05FAB68C-CB61-41B5-9B0E-08AC71CD581D}" dt="2023-11-16T00:29:39.699" v="93" actId="20577"/>
      <pc:docMkLst>
        <pc:docMk/>
      </pc:docMkLst>
      <pc:sldChg chg="modSp">
        <pc:chgData name="Pamireddy, Venkata Varshini" userId="S::vxp210049@utdallas.edu::ce099e2e-2bdd-457b-86f1-aed112a531ae" providerId="AD" clId="Web-{05FAB68C-CB61-41B5-9B0E-08AC71CD581D}" dt="2023-11-16T00:29:39.699" v="93" actId="20577"/>
        <pc:sldMkLst>
          <pc:docMk/>
          <pc:sldMk cId="400443171" sldId="271"/>
        </pc:sldMkLst>
        <pc:spChg chg="mod">
          <ac:chgData name="Pamireddy, Venkata Varshini" userId="S::vxp210049@utdallas.edu::ce099e2e-2bdd-457b-86f1-aed112a531ae" providerId="AD" clId="Web-{05FAB68C-CB61-41B5-9B0E-08AC71CD581D}" dt="2023-11-16T00:29:39.699" v="93" actId="20577"/>
          <ac:spMkLst>
            <pc:docMk/>
            <pc:sldMk cId="400443171" sldId="271"/>
            <ac:spMk id="2" creationId="{BE57946D-9547-ABD7-E5AC-423A7C3330EE}"/>
          </ac:spMkLst>
        </pc:spChg>
      </pc:sldChg>
      <pc:sldChg chg="modSp">
        <pc:chgData name="Pamireddy, Venkata Varshini" userId="S::vxp210049@utdallas.edu::ce099e2e-2bdd-457b-86f1-aed112a531ae" providerId="AD" clId="Web-{05FAB68C-CB61-41B5-9B0E-08AC71CD581D}" dt="2023-11-16T00:29:31.746" v="92" actId="20577"/>
        <pc:sldMkLst>
          <pc:docMk/>
          <pc:sldMk cId="11052749" sldId="272"/>
        </pc:sldMkLst>
        <pc:spChg chg="mod">
          <ac:chgData name="Pamireddy, Venkata Varshini" userId="S::vxp210049@utdallas.edu::ce099e2e-2bdd-457b-86f1-aed112a531ae" providerId="AD" clId="Web-{05FAB68C-CB61-41B5-9B0E-08AC71CD581D}" dt="2023-11-16T00:29:31.746" v="92" actId="20577"/>
          <ac:spMkLst>
            <pc:docMk/>
            <pc:sldMk cId="11052749" sldId="272"/>
            <ac:spMk id="2" creationId="{5121B72F-EDAE-9E57-CEFF-170CAE5AF851}"/>
          </ac:spMkLst>
        </pc:spChg>
      </pc:sldChg>
      <pc:sldChg chg="modSp">
        <pc:chgData name="Pamireddy, Venkata Varshini" userId="S::vxp210049@utdallas.edu::ce099e2e-2bdd-457b-86f1-aed112a531ae" providerId="AD" clId="Web-{05FAB68C-CB61-41B5-9B0E-08AC71CD581D}" dt="2023-11-16T00:27:18.567" v="81" actId="20577"/>
        <pc:sldMkLst>
          <pc:docMk/>
          <pc:sldMk cId="4243989176" sldId="273"/>
        </pc:sldMkLst>
        <pc:spChg chg="mod">
          <ac:chgData name="Pamireddy, Venkata Varshini" userId="S::vxp210049@utdallas.edu::ce099e2e-2bdd-457b-86f1-aed112a531ae" providerId="AD" clId="Web-{05FAB68C-CB61-41B5-9B0E-08AC71CD581D}" dt="2023-11-16T00:27:18.567" v="81" actId="20577"/>
          <ac:spMkLst>
            <pc:docMk/>
            <pc:sldMk cId="4243989176" sldId="273"/>
            <ac:spMk id="2" creationId="{A07A8002-74DF-6462-0C32-7AD0BCF4C969}"/>
          </ac:spMkLst>
        </pc:spChg>
        <pc:graphicFrameChg chg="mod">
          <ac:chgData name="Pamireddy, Venkata Varshini" userId="S::vxp210049@utdallas.edu::ce099e2e-2bdd-457b-86f1-aed112a531ae" providerId="AD" clId="Web-{05FAB68C-CB61-41B5-9B0E-08AC71CD581D}" dt="2023-11-16T00:03:22.976" v="61" actId="1076"/>
          <ac:graphicFrameMkLst>
            <pc:docMk/>
            <pc:sldMk cId="4243989176" sldId="273"/>
            <ac:graphicFrameMk id="43" creationId="{20F1A207-1D75-A5A0-0B3F-9BD6BA1529A9}"/>
          </ac:graphicFrameMkLst>
        </pc:graphicFrameChg>
      </pc:sldChg>
      <pc:sldChg chg="modSp">
        <pc:chgData name="Pamireddy, Venkata Varshini" userId="S::vxp210049@utdallas.edu::ce099e2e-2bdd-457b-86f1-aed112a531ae" providerId="AD" clId="Web-{05FAB68C-CB61-41B5-9B0E-08AC71CD581D}" dt="2023-11-16T00:29:21.230" v="91" actId="20577"/>
        <pc:sldMkLst>
          <pc:docMk/>
          <pc:sldMk cId="2098279664" sldId="284"/>
        </pc:sldMkLst>
        <pc:spChg chg="mod">
          <ac:chgData name="Pamireddy, Venkata Varshini" userId="S::vxp210049@utdallas.edu::ce099e2e-2bdd-457b-86f1-aed112a531ae" providerId="AD" clId="Web-{05FAB68C-CB61-41B5-9B0E-08AC71CD581D}" dt="2023-11-16T00:29:21.230" v="91" actId="20577"/>
          <ac:spMkLst>
            <pc:docMk/>
            <pc:sldMk cId="2098279664" sldId="284"/>
            <ac:spMk id="2" creationId="{5121B72F-EDAE-9E57-CEFF-170CAE5AF851}"/>
          </ac:spMkLst>
        </pc:spChg>
      </pc:sldChg>
      <pc:sldChg chg="addSp delSp modSp ord addAnim">
        <pc:chgData name="Pamireddy, Venkata Varshini" userId="S::vxp210049@utdallas.edu::ce099e2e-2bdd-457b-86f1-aed112a531ae" providerId="AD" clId="Web-{05FAB68C-CB61-41B5-9B0E-08AC71CD581D}" dt="2023-11-16T00:27:07.973" v="80" actId="20577"/>
        <pc:sldMkLst>
          <pc:docMk/>
          <pc:sldMk cId="3827408867" sldId="286"/>
        </pc:sldMkLst>
        <pc:spChg chg="mod">
          <ac:chgData name="Pamireddy, Venkata Varshini" userId="S::vxp210049@utdallas.edu::ce099e2e-2bdd-457b-86f1-aed112a531ae" providerId="AD" clId="Web-{05FAB68C-CB61-41B5-9B0E-08AC71CD581D}" dt="2023-11-16T00:27:07.973" v="80" actId="20577"/>
          <ac:spMkLst>
            <pc:docMk/>
            <pc:sldMk cId="3827408867" sldId="286"/>
            <ac:spMk id="2" creationId="{5121B72F-EDAE-9E57-CEFF-170CAE5AF851}"/>
          </ac:spMkLst>
        </pc:spChg>
        <pc:spChg chg="mod">
          <ac:chgData name="Pamireddy, Venkata Varshini" userId="S::vxp210049@utdallas.edu::ce099e2e-2bdd-457b-86f1-aed112a531ae" providerId="AD" clId="Web-{05FAB68C-CB61-41B5-9B0E-08AC71CD581D}" dt="2023-11-15T23:54:29.338" v="47" actId="20577"/>
          <ac:spMkLst>
            <pc:docMk/>
            <pc:sldMk cId="3827408867" sldId="286"/>
            <ac:spMk id="5" creationId="{97D5722F-1C04-08C2-C805-5B7CC7EB2F1A}"/>
          </ac:spMkLst>
        </pc:spChg>
        <pc:spChg chg="mod">
          <ac:chgData name="Pamireddy, Venkata Varshini" userId="S::vxp210049@utdallas.edu::ce099e2e-2bdd-457b-86f1-aed112a531ae" providerId="AD" clId="Web-{05FAB68C-CB61-41B5-9B0E-08AC71CD581D}" dt="2023-11-16T00:20:41.124" v="67" actId="1076"/>
          <ac:spMkLst>
            <pc:docMk/>
            <pc:sldMk cId="3827408867" sldId="286"/>
            <ac:spMk id="7" creationId="{8FDCA6A3-9337-C81F-DA30-79F75263157F}"/>
          </ac:spMkLst>
        </pc:spChg>
        <pc:spChg chg="add del">
          <ac:chgData name="Pamireddy, Venkata Varshini" userId="S::vxp210049@utdallas.edu::ce099e2e-2bdd-457b-86f1-aed112a531ae" providerId="AD" clId="Web-{05FAB68C-CB61-41B5-9B0E-08AC71CD581D}" dt="2023-11-16T00:22:00.097" v="69"/>
          <ac:spMkLst>
            <pc:docMk/>
            <pc:sldMk cId="3827408867" sldId="286"/>
            <ac:spMk id="9" creationId="{74FE8A59-988F-B102-6D01-DD33426E7F3A}"/>
          </ac:spMkLst>
        </pc:spChg>
        <pc:spChg chg="add mod">
          <ac:chgData name="Pamireddy, Venkata Varshini" userId="S::vxp210049@utdallas.edu::ce099e2e-2bdd-457b-86f1-aed112a531ae" providerId="AD" clId="Web-{05FAB68C-CB61-41B5-9B0E-08AC71CD581D}" dt="2023-11-16T00:22:34.677" v="76" actId="14100"/>
          <ac:spMkLst>
            <pc:docMk/>
            <pc:sldMk cId="3827408867" sldId="286"/>
            <ac:spMk id="11" creationId="{83618CCD-0254-7A96-497A-EEBD47F34624}"/>
          </ac:spMkLst>
        </pc:spChg>
        <pc:picChg chg="mod">
          <ac:chgData name="Pamireddy, Venkata Varshini" userId="S::vxp210049@utdallas.edu::ce099e2e-2bdd-457b-86f1-aed112a531ae" providerId="AD" clId="Web-{05FAB68C-CB61-41B5-9B0E-08AC71CD581D}" dt="2023-11-16T00:23:47.837" v="78" actId="1076"/>
          <ac:picMkLst>
            <pc:docMk/>
            <pc:sldMk cId="3827408867" sldId="286"/>
            <ac:picMk id="4" creationId="{CDAD87E6-5DBA-1E34-7813-8C3EA2E07407}"/>
          </ac:picMkLst>
        </pc:picChg>
      </pc:sldChg>
      <pc:sldChg chg="modSp">
        <pc:chgData name="Pamireddy, Venkata Varshini" userId="S::vxp210049@utdallas.edu::ce099e2e-2bdd-457b-86f1-aed112a531ae" providerId="AD" clId="Web-{05FAB68C-CB61-41B5-9B0E-08AC71CD581D}" dt="2023-11-16T00:27:26.052" v="82" actId="20577"/>
        <pc:sldMkLst>
          <pc:docMk/>
          <pc:sldMk cId="701230876" sldId="288"/>
        </pc:sldMkLst>
        <pc:spChg chg="mod">
          <ac:chgData name="Pamireddy, Venkata Varshini" userId="S::vxp210049@utdallas.edu::ce099e2e-2bdd-457b-86f1-aed112a531ae" providerId="AD" clId="Web-{05FAB68C-CB61-41B5-9B0E-08AC71CD581D}" dt="2023-11-16T00:27:26.052" v="82" actId="20577"/>
          <ac:spMkLst>
            <pc:docMk/>
            <pc:sldMk cId="701230876" sldId="288"/>
            <ac:spMk id="2" creationId="{78778F15-3A00-E401-196B-687AABF8F24D}"/>
          </ac:spMkLst>
        </pc:spChg>
        <pc:spChg chg="mod">
          <ac:chgData name="Pamireddy, Venkata Varshini" userId="S::vxp210049@utdallas.edu::ce099e2e-2bdd-457b-86f1-aed112a531ae" providerId="AD" clId="Web-{05FAB68C-CB61-41B5-9B0E-08AC71CD581D}" dt="2023-11-16T00:04:58.715" v="63" actId="1076"/>
          <ac:spMkLst>
            <pc:docMk/>
            <pc:sldMk cId="701230876" sldId="288"/>
            <ac:spMk id="12" creationId="{F837F9B0-2C8F-F5B7-0DF4-C1F81E7137CF}"/>
          </ac:spMkLst>
        </pc:spChg>
        <pc:grpChg chg="mod">
          <ac:chgData name="Pamireddy, Venkata Varshini" userId="S::vxp210049@utdallas.edu::ce099e2e-2bdd-457b-86f1-aed112a531ae" providerId="AD" clId="Web-{05FAB68C-CB61-41B5-9B0E-08AC71CD581D}" dt="2023-11-16T00:04:39.011" v="62" actId="1076"/>
          <ac:grpSpMkLst>
            <pc:docMk/>
            <pc:sldMk cId="701230876" sldId="288"/>
            <ac:grpSpMk id="6" creationId="{B44B9DEA-BA42-FB35-B258-D07D53FC7951}"/>
          </ac:grpSpMkLst>
        </pc:grpChg>
      </pc:sldChg>
      <pc:sldChg chg="modSp">
        <pc:chgData name="Pamireddy, Venkata Varshini" userId="S::vxp210049@utdallas.edu::ce099e2e-2bdd-457b-86f1-aed112a531ae" providerId="AD" clId="Web-{05FAB68C-CB61-41B5-9B0E-08AC71CD581D}" dt="2023-11-16T00:28:05.413" v="86" actId="20577"/>
        <pc:sldMkLst>
          <pc:docMk/>
          <pc:sldMk cId="858162306" sldId="289"/>
        </pc:sldMkLst>
        <pc:spChg chg="mod">
          <ac:chgData name="Pamireddy, Venkata Varshini" userId="S::vxp210049@utdallas.edu::ce099e2e-2bdd-457b-86f1-aed112a531ae" providerId="AD" clId="Web-{05FAB68C-CB61-41B5-9B0E-08AC71CD581D}" dt="2023-11-16T00:28:05.413" v="86" actId="20577"/>
          <ac:spMkLst>
            <pc:docMk/>
            <pc:sldMk cId="858162306" sldId="289"/>
            <ac:spMk id="2" creationId="{A91B17E4-4D2F-8D86-6008-AD1452DA8D1B}"/>
          </ac:spMkLst>
        </pc:spChg>
      </pc:sldChg>
      <pc:sldChg chg="modSp">
        <pc:chgData name="Pamireddy, Venkata Varshini" userId="S::vxp210049@utdallas.edu::ce099e2e-2bdd-457b-86f1-aed112a531ae" providerId="AD" clId="Web-{05FAB68C-CB61-41B5-9B0E-08AC71CD581D}" dt="2023-11-16T00:27:46.678" v="84" actId="20577"/>
        <pc:sldMkLst>
          <pc:docMk/>
          <pc:sldMk cId="3324141610" sldId="290"/>
        </pc:sldMkLst>
        <pc:spChg chg="mod">
          <ac:chgData name="Pamireddy, Venkata Varshini" userId="S::vxp210049@utdallas.edu::ce099e2e-2bdd-457b-86f1-aed112a531ae" providerId="AD" clId="Web-{05FAB68C-CB61-41B5-9B0E-08AC71CD581D}" dt="2023-11-16T00:27:46.678" v="84" actId="20577"/>
          <ac:spMkLst>
            <pc:docMk/>
            <pc:sldMk cId="3324141610" sldId="290"/>
            <ac:spMk id="2" creationId="{A91B17E4-4D2F-8D86-6008-AD1452DA8D1B}"/>
          </ac:spMkLst>
        </pc:spChg>
        <pc:spChg chg="mod">
          <ac:chgData name="Pamireddy, Venkata Varshini" userId="S::vxp210049@utdallas.edu::ce099e2e-2bdd-457b-86f1-aed112a531ae" providerId="AD" clId="Web-{05FAB68C-CB61-41B5-9B0E-08AC71CD581D}" dt="2023-11-15T23:51:48.673" v="36" actId="20577"/>
          <ac:spMkLst>
            <pc:docMk/>
            <pc:sldMk cId="3324141610" sldId="290"/>
            <ac:spMk id="3" creationId="{12FF1E50-D0DC-3AB0-B159-2CAEE01A68DD}"/>
          </ac:spMkLst>
        </pc:spChg>
      </pc:sldChg>
      <pc:sldChg chg="modSp">
        <pc:chgData name="Pamireddy, Venkata Varshini" userId="S::vxp210049@utdallas.edu::ce099e2e-2bdd-457b-86f1-aed112a531ae" providerId="AD" clId="Web-{05FAB68C-CB61-41B5-9B0E-08AC71CD581D}" dt="2023-11-16T00:28:59.307" v="89" actId="20577"/>
        <pc:sldMkLst>
          <pc:docMk/>
          <pc:sldMk cId="3923237990" sldId="291"/>
        </pc:sldMkLst>
        <pc:spChg chg="mod">
          <ac:chgData name="Pamireddy, Venkata Varshini" userId="S::vxp210049@utdallas.edu::ce099e2e-2bdd-457b-86f1-aed112a531ae" providerId="AD" clId="Web-{05FAB68C-CB61-41B5-9B0E-08AC71CD581D}" dt="2023-11-16T00:28:59.307" v="89" actId="20577"/>
          <ac:spMkLst>
            <pc:docMk/>
            <pc:sldMk cId="3923237990" sldId="291"/>
            <ac:spMk id="2" creationId="{5121B72F-EDAE-9E57-CEFF-170CAE5AF851}"/>
          </ac:spMkLst>
        </pc:spChg>
      </pc:sldChg>
      <pc:sldChg chg="addSp delSp modSp addAnim delAnim">
        <pc:chgData name="Pamireddy, Venkata Varshini" userId="S::vxp210049@utdallas.edu::ce099e2e-2bdd-457b-86f1-aed112a531ae" providerId="AD" clId="Web-{05FAB68C-CB61-41B5-9B0E-08AC71CD581D}" dt="2023-11-16T00:28:32.852" v="88" actId="20577"/>
        <pc:sldMkLst>
          <pc:docMk/>
          <pc:sldMk cId="2199226794" sldId="292"/>
        </pc:sldMkLst>
        <pc:spChg chg="add del">
          <ac:chgData name="Pamireddy, Venkata Varshini" userId="S::vxp210049@utdallas.edu::ce099e2e-2bdd-457b-86f1-aed112a531ae" providerId="AD" clId="Web-{05FAB68C-CB61-41B5-9B0E-08AC71CD581D}" dt="2023-11-15T23:55:41.357" v="49"/>
          <ac:spMkLst>
            <pc:docMk/>
            <pc:sldMk cId="2199226794" sldId="292"/>
            <ac:spMk id="5" creationId="{9831EB6B-D31B-F382-9D0E-97F96CABC081}"/>
          </ac:spMkLst>
        </pc:spChg>
        <pc:spChg chg="add mod">
          <ac:chgData name="Pamireddy, Venkata Varshini" userId="S::vxp210049@utdallas.edu::ce099e2e-2bdd-457b-86f1-aed112a531ae" providerId="AD" clId="Web-{05FAB68C-CB61-41B5-9B0E-08AC71CD581D}" dt="2023-11-15T23:56:12.093" v="53"/>
          <ac:spMkLst>
            <pc:docMk/>
            <pc:sldMk cId="2199226794" sldId="292"/>
            <ac:spMk id="7" creationId="{0184344C-DA28-076A-F20E-A4F2C2D164A9}"/>
          </ac:spMkLst>
        </pc:spChg>
        <pc:spChg chg="mod">
          <ac:chgData name="Pamireddy, Venkata Varshini" userId="S::vxp210049@utdallas.edu::ce099e2e-2bdd-457b-86f1-aed112a531ae" providerId="AD" clId="Web-{05FAB68C-CB61-41B5-9B0E-08AC71CD581D}" dt="2023-11-16T00:28:32.852" v="88" actId="20577"/>
          <ac:spMkLst>
            <pc:docMk/>
            <pc:sldMk cId="2199226794" sldId="292"/>
            <ac:spMk id="13" creationId="{2F5294A2-D38C-E6FA-F330-38327F904905}"/>
          </ac:spMkLst>
        </pc:spChg>
        <pc:picChg chg="mod">
          <ac:chgData name="Pamireddy, Venkata Varshini" userId="S::vxp210049@utdallas.edu::ce099e2e-2bdd-457b-86f1-aed112a531ae" providerId="AD" clId="Web-{05FAB68C-CB61-41B5-9B0E-08AC71CD581D}" dt="2023-11-16T00:01:11.015" v="58" actId="1076"/>
          <ac:picMkLst>
            <pc:docMk/>
            <pc:sldMk cId="2199226794" sldId="292"/>
            <ac:picMk id="10" creationId="{3768D21C-030E-DECA-6569-0DDDF914469B}"/>
          </ac:picMkLst>
        </pc:picChg>
      </pc:sldChg>
    </pc:docChg>
  </pc:docChgLst>
  <pc:docChgLst>
    <pc:chgData name="Shah, Rahil Ramesh" userId="3730a9f0-3107-4023-8057-b369a64f34bd" providerId="ADAL" clId="{48269A81-1E45-4E3D-B514-637C38D08A9C}"/>
    <pc:docChg chg="custSel modSld">
      <pc:chgData name="Shah, Rahil Ramesh" userId="3730a9f0-3107-4023-8057-b369a64f34bd" providerId="ADAL" clId="{48269A81-1E45-4E3D-B514-637C38D08A9C}" dt="2024-04-30T22:20:17.706" v="10" actId="1036"/>
      <pc:docMkLst>
        <pc:docMk/>
      </pc:docMkLst>
      <pc:sldChg chg="modSp mod">
        <pc:chgData name="Shah, Rahil Ramesh" userId="3730a9f0-3107-4023-8057-b369a64f34bd" providerId="ADAL" clId="{48269A81-1E45-4E3D-B514-637C38D08A9C}" dt="2024-04-30T22:17:09.075" v="6" actId="1035"/>
        <pc:sldMkLst>
          <pc:docMk/>
          <pc:sldMk cId="3856468296" sldId="296"/>
        </pc:sldMkLst>
        <pc:graphicFrameChg chg="mod">
          <ac:chgData name="Shah, Rahil Ramesh" userId="3730a9f0-3107-4023-8057-b369a64f34bd" providerId="ADAL" clId="{48269A81-1E45-4E3D-B514-637C38D08A9C}" dt="2024-04-30T22:17:09.075" v="6" actId="1035"/>
          <ac:graphicFrameMkLst>
            <pc:docMk/>
            <pc:sldMk cId="3856468296" sldId="296"/>
            <ac:graphicFrameMk id="85" creationId="{0AFEF40F-138B-4874-3BA6-4FD69955B5ED}"/>
          </ac:graphicFrameMkLst>
        </pc:graphicFrameChg>
      </pc:sldChg>
      <pc:sldChg chg="modSp mod">
        <pc:chgData name="Shah, Rahil Ramesh" userId="3730a9f0-3107-4023-8057-b369a64f34bd" providerId="ADAL" clId="{48269A81-1E45-4E3D-B514-637C38D08A9C}" dt="2024-04-30T21:48:33.833" v="0" actId="33524"/>
        <pc:sldMkLst>
          <pc:docMk/>
          <pc:sldMk cId="3061872965" sldId="308"/>
        </pc:sldMkLst>
        <pc:spChg chg="mod">
          <ac:chgData name="Shah, Rahil Ramesh" userId="3730a9f0-3107-4023-8057-b369a64f34bd" providerId="ADAL" clId="{48269A81-1E45-4E3D-B514-637C38D08A9C}" dt="2024-04-30T21:48:33.833" v="0" actId="33524"/>
          <ac:spMkLst>
            <pc:docMk/>
            <pc:sldMk cId="3061872965" sldId="308"/>
            <ac:spMk id="3" creationId="{AA14D12B-A80B-871E-87E9-AAA0C1BEA184}"/>
          </ac:spMkLst>
        </pc:spChg>
      </pc:sldChg>
      <pc:sldChg chg="modSp mod">
        <pc:chgData name="Shah, Rahil Ramesh" userId="3730a9f0-3107-4023-8057-b369a64f34bd" providerId="ADAL" clId="{48269A81-1E45-4E3D-B514-637C38D08A9C}" dt="2024-04-30T22:20:17.706" v="10" actId="1036"/>
        <pc:sldMkLst>
          <pc:docMk/>
          <pc:sldMk cId="3996258950" sldId="310"/>
        </pc:sldMkLst>
        <pc:picChg chg="mod">
          <ac:chgData name="Shah, Rahil Ramesh" userId="3730a9f0-3107-4023-8057-b369a64f34bd" providerId="ADAL" clId="{48269A81-1E45-4E3D-B514-637C38D08A9C}" dt="2024-04-30T22:20:17.706" v="10" actId="1036"/>
          <ac:picMkLst>
            <pc:docMk/>
            <pc:sldMk cId="3996258950" sldId="310"/>
            <ac:picMk id="4" creationId="{C32A41D3-6464-38A2-CC3D-34EE825372E9}"/>
          </ac:picMkLst>
        </pc:picChg>
      </pc:sldChg>
    </pc:docChg>
  </pc:docChgLst>
  <pc:docChgLst>
    <pc:chgData name="Hashmeet Behal" userId="bac8f10587cbb07c" providerId="LiveId" clId="{FA78578F-7833-4117-BF20-3605EBE509F9}"/>
    <pc:docChg chg="undo redo custSel addSld delSld modSld sldOrd">
      <pc:chgData name="Hashmeet Behal" userId="bac8f10587cbb07c" providerId="LiveId" clId="{FA78578F-7833-4117-BF20-3605EBE509F9}" dt="2023-11-11T05:43:01.338" v="1423" actId="478"/>
      <pc:docMkLst>
        <pc:docMk/>
      </pc:docMkLst>
      <pc:sldChg chg="modSp del mod">
        <pc:chgData name="Hashmeet Behal" userId="bac8f10587cbb07c" providerId="LiveId" clId="{FA78578F-7833-4117-BF20-3605EBE509F9}" dt="2023-11-06T19:24:23.167" v="296" actId="47"/>
        <pc:sldMkLst>
          <pc:docMk/>
          <pc:sldMk cId="322398974" sldId="256"/>
        </pc:sldMkLst>
        <pc:spChg chg="mod">
          <ac:chgData name="Hashmeet Behal" userId="bac8f10587cbb07c" providerId="LiveId" clId="{FA78578F-7833-4117-BF20-3605EBE509F9}" dt="2023-11-05T23:19:58.032" v="24"/>
          <ac:spMkLst>
            <pc:docMk/>
            <pc:sldMk cId="322398974" sldId="256"/>
            <ac:spMk id="3" creationId="{814253EE-4FA2-4843-BE27-C7D5B08FFB81}"/>
          </ac:spMkLst>
        </pc:spChg>
        <pc:picChg chg="mod">
          <ac:chgData name="Hashmeet Behal" userId="bac8f10587cbb07c" providerId="LiveId" clId="{FA78578F-7833-4117-BF20-3605EBE509F9}" dt="2023-11-05T23:14:07.475" v="22" actId="1076"/>
          <ac:picMkLst>
            <pc:docMk/>
            <pc:sldMk cId="322398974" sldId="256"/>
            <ac:picMk id="11" creationId="{18A239E6-97C0-4A74-8E7A-C9FD39A8C92C}"/>
          </ac:picMkLst>
        </pc:picChg>
      </pc:sldChg>
      <pc:sldChg chg="addSp delSp modSp mod ord setBg">
        <pc:chgData name="Hashmeet Behal" userId="bac8f10587cbb07c" providerId="LiveId" clId="{FA78578F-7833-4117-BF20-3605EBE509F9}" dt="2023-11-11T05:42:35.372" v="1422" actId="5793"/>
        <pc:sldMkLst>
          <pc:docMk/>
          <pc:sldMk cId="400443171" sldId="271"/>
        </pc:sldMkLst>
        <pc:spChg chg="mod">
          <ac:chgData name="Hashmeet Behal" userId="bac8f10587cbb07c" providerId="LiveId" clId="{FA78578F-7833-4117-BF20-3605EBE509F9}" dt="2023-11-11T05:42:14.994" v="1420" actId="403"/>
          <ac:spMkLst>
            <pc:docMk/>
            <pc:sldMk cId="400443171" sldId="271"/>
            <ac:spMk id="2" creationId="{BE57946D-9547-ABD7-E5AC-423A7C3330EE}"/>
          </ac:spMkLst>
        </pc:spChg>
        <pc:spChg chg="mod">
          <ac:chgData name="Hashmeet Behal" userId="bac8f10587cbb07c" providerId="LiveId" clId="{FA78578F-7833-4117-BF20-3605EBE509F9}" dt="2023-11-11T05:42:35.372" v="1422" actId="5793"/>
          <ac:spMkLst>
            <pc:docMk/>
            <pc:sldMk cId="400443171" sldId="271"/>
            <ac:spMk id="3" creationId="{6D70C5F4-5B50-6BED-BA04-3B62A02A8301}"/>
          </ac:spMkLst>
        </pc:spChg>
        <pc:spChg chg="mod">
          <ac:chgData name="Hashmeet Behal" userId="bac8f10587cbb07c" providerId="LiveId" clId="{FA78578F-7833-4117-BF20-3605EBE509F9}" dt="2023-11-11T01:07:21.313" v="906" actId="207"/>
          <ac:spMkLst>
            <pc:docMk/>
            <pc:sldMk cId="400443171" sldId="271"/>
            <ac:spMk id="4" creationId="{2430B422-AADF-416A-72E8-0624ED3A353E}"/>
          </ac:spMkLst>
        </pc:spChg>
        <pc:spChg chg="add del">
          <ac:chgData name="Hashmeet Behal" userId="bac8f10587cbb07c" providerId="LiveId" clId="{FA78578F-7833-4117-BF20-3605EBE509F9}" dt="2023-11-06T01:05:34.201" v="281" actId="26606"/>
          <ac:spMkLst>
            <pc:docMk/>
            <pc:sldMk cId="400443171" sldId="271"/>
            <ac:spMk id="10" creationId="{B6FACB3C-9069-4791-BC5C-0DB7CD19B853}"/>
          </ac:spMkLst>
        </pc:spChg>
        <pc:spChg chg="add del">
          <ac:chgData name="Hashmeet Behal" userId="bac8f10587cbb07c" providerId="LiveId" clId="{FA78578F-7833-4117-BF20-3605EBE509F9}" dt="2023-11-06T01:05:34.201" v="281" actId="26606"/>
          <ac:spMkLst>
            <pc:docMk/>
            <pc:sldMk cId="400443171" sldId="271"/>
            <ac:spMk id="12" creationId="{71F2038E-D777-4B76-81DD-DD13EE91B9DD}"/>
          </ac:spMkLst>
        </pc:spChg>
        <pc:spChg chg="add del">
          <ac:chgData name="Hashmeet Behal" userId="bac8f10587cbb07c" providerId="LiveId" clId="{FA78578F-7833-4117-BF20-3605EBE509F9}" dt="2023-11-07T00:21:37.736" v="490" actId="26606"/>
          <ac:spMkLst>
            <pc:docMk/>
            <pc:sldMk cId="400443171" sldId="271"/>
            <ac:spMk id="20" creationId="{7FF47CB7-972F-479F-A36D-9E72D26EC8DA}"/>
          </ac:spMkLst>
        </pc:spChg>
        <pc:spChg chg="add del">
          <ac:chgData name="Hashmeet Behal" userId="bac8f10587cbb07c" providerId="LiveId" clId="{FA78578F-7833-4117-BF20-3605EBE509F9}" dt="2023-11-07T00:21:37.736" v="490" actId="26606"/>
          <ac:spMkLst>
            <pc:docMk/>
            <pc:sldMk cId="400443171" sldId="271"/>
            <ac:spMk id="21" creationId="{0D153B68-5844-490D-8E67-F616D6D721CA}"/>
          </ac:spMkLst>
        </pc:spChg>
        <pc:spChg chg="add del">
          <ac:chgData name="Hashmeet Behal" userId="bac8f10587cbb07c" providerId="LiveId" clId="{FA78578F-7833-4117-BF20-3605EBE509F9}" dt="2023-11-07T00:21:37.736" v="490" actId="26606"/>
          <ac:spMkLst>
            <pc:docMk/>
            <pc:sldMk cId="400443171" sldId="271"/>
            <ac:spMk id="22" creationId="{9A0D773F-7A7D-4DBB-9DEA-86BB8B8F4BC8}"/>
          </ac:spMkLst>
        </pc:spChg>
        <pc:spChg chg="add">
          <ac:chgData name="Hashmeet Behal" userId="bac8f10587cbb07c" providerId="LiveId" clId="{FA78578F-7833-4117-BF20-3605EBE509F9}" dt="2023-11-07T00:21:37.736" v="490" actId="26606"/>
          <ac:spMkLst>
            <pc:docMk/>
            <pc:sldMk cId="400443171" sldId="271"/>
            <ac:spMk id="27" creationId="{EDDBB197-D710-4A4F-A9CA-FD2177498BE8}"/>
          </ac:spMkLst>
        </pc:spChg>
        <pc:spChg chg="add">
          <ac:chgData name="Hashmeet Behal" userId="bac8f10587cbb07c" providerId="LiveId" clId="{FA78578F-7833-4117-BF20-3605EBE509F9}" dt="2023-11-07T00:21:37.736" v="490" actId="26606"/>
          <ac:spMkLst>
            <pc:docMk/>
            <pc:sldMk cId="400443171" sldId="271"/>
            <ac:spMk id="29" creationId="{975D1CFA-2CDB-4B64-BD9F-85744E8DA12F}"/>
          </ac:spMkLst>
        </pc:spChg>
        <pc:grpChg chg="add del">
          <ac:chgData name="Hashmeet Behal" userId="bac8f10587cbb07c" providerId="LiveId" clId="{FA78578F-7833-4117-BF20-3605EBE509F9}" dt="2023-11-06T01:05:34.201" v="281" actId="26606"/>
          <ac:grpSpMkLst>
            <pc:docMk/>
            <pc:sldMk cId="400443171" sldId="271"/>
            <ac:grpSpMk id="14" creationId="{DD354807-230F-4402-B1B9-F733A8F1F190}"/>
          </ac:grpSpMkLst>
        </pc:grpChg>
        <pc:grpChg chg="add">
          <ac:chgData name="Hashmeet Behal" userId="bac8f10587cbb07c" providerId="LiveId" clId="{FA78578F-7833-4117-BF20-3605EBE509F9}" dt="2023-11-07T00:21:37.736" v="490" actId="26606"/>
          <ac:grpSpMkLst>
            <pc:docMk/>
            <pc:sldMk cId="400443171" sldId="271"/>
            <ac:grpSpMk id="31" creationId="{25EE5136-01F1-466C-962D-BA9B4C6757AA}"/>
          </ac:grpSpMkLst>
        </pc:grpChg>
        <pc:picChg chg="mod">
          <ac:chgData name="Hashmeet Behal" userId="bac8f10587cbb07c" providerId="LiveId" clId="{FA78578F-7833-4117-BF20-3605EBE509F9}" dt="2023-11-07T00:21:37.736" v="490" actId="26606"/>
          <ac:picMkLst>
            <pc:docMk/>
            <pc:sldMk cId="400443171" sldId="271"/>
            <ac:picMk id="5" creationId="{6892F740-FB4D-70BC-7CD5-B52AB094DB41}"/>
          </ac:picMkLst>
        </pc:picChg>
      </pc:sldChg>
      <pc:sldChg chg="addSp delSp modSp mod ord setBg">
        <pc:chgData name="Hashmeet Behal" userId="bac8f10587cbb07c" providerId="LiveId" clId="{FA78578F-7833-4117-BF20-3605EBE509F9}" dt="2023-11-11T01:24:16.111" v="910"/>
        <pc:sldMkLst>
          <pc:docMk/>
          <pc:sldMk cId="11052749" sldId="272"/>
        </pc:sldMkLst>
        <pc:spChg chg="mod">
          <ac:chgData name="Hashmeet Behal" userId="bac8f10587cbb07c" providerId="LiveId" clId="{FA78578F-7833-4117-BF20-3605EBE509F9}" dt="2023-11-06T19:23:53.992" v="294" actId="1076"/>
          <ac:spMkLst>
            <pc:docMk/>
            <pc:sldMk cId="11052749" sldId="272"/>
            <ac:spMk id="2" creationId="{5121B72F-EDAE-9E57-CEFF-170CAE5AF851}"/>
          </ac:spMkLst>
        </pc:spChg>
        <pc:spChg chg="del mod">
          <ac:chgData name="Hashmeet Behal" userId="bac8f10587cbb07c" providerId="LiveId" clId="{FA78578F-7833-4117-BF20-3605EBE509F9}" dt="2023-11-06T19:38:05.735" v="307" actId="478"/>
          <ac:spMkLst>
            <pc:docMk/>
            <pc:sldMk cId="11052749" sldId="272"/>
            <ac:spMk id="3" creationId="{1D20D9DC-9F0C-1A95-D7F2-BA604A5116BE}"/>
          </ac:spMkLst>
        </pc:spChg>
        <pc:spChg chg="mod">
          <ac:chgData name="Hashmeet Behal" userId="bac8f10587cbb07c" providerId="LiveId" clId="{FA78578F-7833-4117-BF20-3605EBE509F9}" dt="2023-11-11T01:07:16.571" v="905" actId="207"/>
          <ac:spMkLst>
            <pc:docMk/>
            <pc:sldMk cId="11052749" sldId="272"/>
            <ac:spMk id="3" creationId="{E6C8D327-C99C-5ACE-D69B-88DEB21C3A2E}"/>
          </ac:spMkLst>
        </pc:spChg>
        <pc:spChg chg="add del mod">
          <ac:chgData name="Hashmeet Behal" userId="bac8f10587cbb07c" providerId="LiveId" clId="{FA78578F-7833-4117-BF20-3605EBE509F9}" dt="2023-11-06T19:38:26.440" v="312" actId="478"/>
          <ac:spMkLst>
            <pc:docMk/>
            <pc:sldMk cId="11052749" sldId="272"/>
            <ac:spMk id="4" creationId="{ED3ABA61-35A1-7A39-A4BA-861B5645FC87}"/>
          </ac:spMkLst>
        </pc:spChg>
        <pc:spChg chg="add mod">
          <ac:chgData name="Hashmeet Behal" userId="bac8f10587cbb07c" providerId="LiveId" clId="{FA78578F-7833-4117-BF20-3605EBE509F9}" dt="2023-11-06T21:50:37.573" v="481" actId="12"/>
          <ac:spMkLst>
            <pc:docMk/>
            <pc:sldMk cId="11052749" sldId="272"/>
            <ac:spMk id="6" creationId="{A17A7D56-B828-3CFA-B1B4-5D720C597BA1}"/>
          </ac:spMkLst>
        </pc:spChg>
        <pc:spChg chg="add">
          <ac:chgData name="Hashmeet Behal" userId="bac8f10587cbb07c" providerId="LiveId" clId="{FA78578F-7833-4117-BF20-3605EBE509F9}" dt="2023-11-06T19:23:46.321" v="292" actId="26606"/>
          <ac:spMkLst>
            <pc:docMk/>
            <pc:sldMk cId="11052749" sldId="272"/>
            <ac:spMk id="12" creationId="{6B92FAF7-0AD3-4B47-9111-D0E9CD79E247}"/>
          </ac:spMkLst>
        </pc:spChg>
        <pc:grpChg chg="add">
          <ac:chgData name="Hashmeet Behal" userId="bac8f10587cbb07c" providerId="LiveId" clId="{FA78578F-7833-4117-BF20-3605EBE509F9}" dt="2023-11-06T19:23:46.321" v="292" actId="26606"/>
          <ac:grpSpMkLst>
            <pc:docMk/>
            <pc:sldMk cId="11052749" sldId="272"/>
            <ac:grpSpMk id="14" creationId="{D6A77139-BADB-4B2C-BD41-B67A4D37D758}"/>
          </ac:grpSpMkLst>
        </pc:grpChg>
        <pc:grpChg chg="add">
          <ac:chgData name="Hashmeet Behal" userId="bac8f10587cbb07c" providerId="LiveId" clId="{FA78578F-7833-4117-BF20-3605EBE509F9}" dt="2023-11-06T19:23:46.321" v="292" actId="26606"/>
          <ac:grpSpMkLst>
            <pc:docMk/>
            <pc:sldMk cId="11052749" sldId="272"/>
            <ac:grpSpMk id="20" creationId="{2786ABD8-AB9F-46F2-A7D9-36F1F7338CF9}"/>
          </ac:grpSpMkLst>
        </pc:grpChg>
        <pc:picChg chg="mod">
          <ac:chgData name="Hashmeet Behal" userId="bac8f10587cbb07c" providerId="LiveId" clId="{FA78578F-7833-4117-BF20-3605EBE509F9}" dt="2023-11-06T19:23:46.321" v="292" actId="26606"/>
          <ac:picMkLst>
            <pc:docMk/>
            <pc:sldMk cId="11052749" sldId="272"/>
            <ac:picMk id="5" creationId="{71C97755-D937-31B2-5EE1-79D04D039DAD}"/>
          </ac:picMkLst>
        </pc:picChg>
        <pc:picChg chg="mod ord">
          <ac:chgData name="Hashmeet Behal" userId="bac8f10587cbb07c" providerId="LiveId" clId="{FA78578F-7833-4117-BF20-3605EBE509F9}" dt="2023-11-06T19:23:46.321" v="292" actId="26606"/>
          <ac:picMkLst>
            <pc:docMk/>
            <pc:sldMk cId="11052749" sldId="272"/>
            <ac:picMk id="7" creationId="{B671222D-F17E-AFE4-A125-8F3287BC3D11}"/>
          </ac:picMkLst>
        </pc:picChg>
      </pc:sldChg>
      <pc:sldChg chg="addSp delSp modSp mod setBg">
        <pc:chgData name="Hashmeet Behal" userId="bac8f10587cbb07c" providerId="LiveId" clId="{FA78578F-7833-4117-BF20-3605EBE509F9}" dt="2023-11-11T05:39:12.076" v="1361" actId="1076"/>
        <pc:sldMkLst>
          <pc:docMk/>
          <pc:sldMk cId="4243989176" sldId="273"/>
        </pc:sldMkLst>
        <pc:spChg chg="mod">
          <ac:chgData name="Hashmeet Behal" userId="bac8f10587cbb07c" providerId="LiveId" clId="{FA78578F-7833-4117-BF20-3605EBE509F9}" dt="2023-11-11T05:37:37.566" v="1351" actId="26606"/>
          <ac:spMkLst>
            <pc:docMk/>
            <pc:sldMk cId="4243989176" sldId="273"/>
            <ac:spMk id="2" creationId="{A07A8002-74DF-6462-0C32-7AD0BCF4C969}"/>
          </ac:spMkLst>
        </pc:spChg>
        <pc:spChg chg="mod">
          <ac:chgData name="Hashmeet Behal" userId="bac8f10587cbb07c" providerId="LiveId" clId="{FA78578F-7833-4117-BF20-3605EBE509F9}" dt="2023-11-11T05:37:37.566" v="1351" actId="26606"/>
          <ac:spMkLst>
            <pc:docMk/>
            <pc:sldMk cId="4243989176" sldId="273"/>
            <ac:spMk id="3" creationId="{F95385FC-7E9C-520E-CD90-841661604AB0}"/>
          </ac:spMkLst>
        </pc:spChg>
        <pc:spChg chg="add del mod">
          <ac:chgData name="Hashmeet Behal" userId="bac8f10587cbb07c" providerId="LiveId" clId="{FA78578F-7833-4117-BF20-3605EBE509F9}" dt="2023-11-11T05:36:31.153" v="1348" actId="478"/>
          <ac:spMkLst>
            <pc:docMk/>
            <pc:sldMk cId="4243989176" sldId="273"/>
            <ac:spMk id="6" creationId="{F9616933-44D2-DCDC-E945-61F5CC8A6F43}"/>
          </ac:spMkLst>
        </pc:spChg>
        <pc:spChg chg="add del mod ord">
          <ac:chgData name="Hashmeet Behal" userId="bac8f10587cbb07c" providerId="LiveId" clId="{FA78578F-7833-4117-BF20-3605EBE509F9}" dt="2023-11-11T02:44:04.286" v="1291" actId="26606"/>
          <ac:spMkLst>
            <pc:docMk/>
            <pc:sldMk cId="4243989176" sldId="273"/>
            <ac:spMk id="14" creationId="{2044AE93-EF84-965E-0370-39DA41FF4DD2}"/>
          </ac:spMkLst>
        </pc:spChg>
        <pc:spChg chg="add del">
          <ac:chgData name="Hashmeet Behal" userId="bac8f10587cbb07c" providerId="LiveId" clId="{FA78578F-7833-4117-BF20-3605EBE509F9}" dt="2023-11-11T02:42:38.539" v="1272" actId="26606"/>
          <ac:spMkLst>
            <pc:docMk/>
            <pc:sldMk cId="4243989176" sldId="273"/>
            <ac:spMk id="16" creationId="{BAA7969A-C377-4CDA-87DD-40B82F15AB2F}"/>
          </ac:spMkLst>
        </pc:spChg>
        <pc:spChg chg="add del">
          <ac:chgData name="Hashmeet Behal" userId="bac8f10587cbb07c" providerId="LiveId" clId="{FA78578F-7833-4117-BF20-3605EBE509F9}" dt="2023-11-11T02:42:38.539" v="1272" actId="26606"/>
          <ac:spMkLst>
            <pc:docMk/>
            <pc:sldMk cId="4243989176" sldId="273"/>
            <ac:spMk id="17" creationId="{4B5397C2-54D1-4038-A70E-4979154624FE}"/>
          </ac:spMkLst>
        </pc:spChg>
        <pc:spChg chg="add del">
          <ac:chgData name="Hashmeet Behal" userId="bac8f10587cbb07c" providerId="LiveId" clId="{FA78578F-7833-4117-BF20-3605EBE509F9}" dt="2023-11-06T21:49:48.129" v="472" actId="26606"/>
          <ac:spMkLst>
            <pc:docMk/>
            <pc:sldMk cId="4243989176" sldId="273"/>
            <ac:spMk id="19" creationId="{BAA7969A-C377-4CDA-87DD-40B82F15AB2F}"/>
          </ac:spMkLst>
        </pc:spChg>
        <pc:spChg chg="add del">
          <ac:chgData name="Hashmeet Behal" userId="bac8f10587cbb07c" providerId="LiveId" clId="{FA78578F-7833-4117-BF20-3605EBE509F9}" dt="2023-11-11T02:42:38.539" v="1272" actId="26606"/>
          <ac:spMkLst>
            <pc:docMk/>
            <pc:sldMk cId="4243989176" sldId="273"/>
            <ac:spMk id="20" creationId="{3743E1C2-22F7-4104-94BC-CD56765F2BAA}"/>
          </ac:spMkLst>
        </pc:spChg>
        <pc:spChg chg="add del">
          <ac:chgData name="Hashmeet Behal" userId="bac8f10587cbb07c" providerId="LiveId" clId="{FA78578F-7833-4117-BF20-3605EBE509F9}" dt="2023-11-06T21:49:48.129" v="472" actId="26606"/>
          <ac:spMkLst>
            <pc:docMk/>
            <pc:sldMk cId="4243989176" sldId="273"/>
            <ac:spMk id="21" creationId="{4B5397C2-54D1-4038-A70E-4979154624FE}"/>
          </ac:spMkLst>
        </pc:spChg>
        <pc:spChg chg="add del">
          <ac:chgData name="Hashmeet Behal" userId="bac8f10587cbb07c" providerId="LiveId" clId="{FA78578F-7833-4117-BF20-3605EBE509F9}" dt="2023-11-06T21:49:48.129" v="472" actId="26606"/>
          <ac:spMkLst>
            <pc:docMk/>
            <pc:sldMk cId="4243989176" sldId="273"/>
            <ac:spMk id="30" creationId="{3743E1C2-22F7-4104-94BC-CD56765F2BAA}"/>
          </ac:spMkLst>
        </pc:spChg>
        <pc:spChg chg="add del">
          <ac:chgData name="Hashmeet Behal" userId="bac8f10587cbb07c" providerId="LiveId" clId="{FA78578F-7833-4117-BF20-3605EBE509F9}" dt="2023-11-06T21:49:55.068" v="474" actId="26606"/>
          <ac:spMkLst>
            <pc:docMk/>
            <pc:sldMk cId="4243989176" sldId="273"/>
            <ac:spMk id="32" creationId="{43FCDA63-538C-4FB3-911D-7DF75B5993C9}"/>
          </ac:spMkLst>
        </pc:spChg>
        <pc:spChg chg="add del">
          <ac:chgData name="Hashmeet Behal" userId="bac8f10587cbb07c" providerId="LiveId" clId="{FA78578F-7833-4117-BF20-3605EBE509F9}" dt="2023-11-06T21:49:55.068" v="474" actId="26606"/>
          <ac:spMkLst>
            <pc:docMk/>
            <pc:sldMk cId="4243989176" sldId="273"/>
            <ac:spMk id="33" creationId="{C0F36B17-8009-453B-9C49-36A9D6F9D0EC}"/>
          </ac:spMkLst>
        </pc:spChg>
        <pc:spChg chg="add del">
          <ac:chgData name="Hashmeet Behal" userId="bac8f10587cbb07c" providerId="LiveId" clId="{FA78578F-7833-4117-BF20-3605EBE509F9}" dt="2023-11-11T02:44:33.433" v="1292" actId="26606"/>
          <ac:spMkLst>
            <pc:docMk/>
            <pc:sldMk cId="4243989176" sldId="273"/>
            <ac:spMk id="34" creationId="{4FA21A91-1FC7-05FB-3CAA-2DB6F2301CB4}"/>
          </ac:spMkLst>
        </pc:spChg>
        <pc:spChg chg="add del">
          <ac:chgData name="Hashmeet Behal" userId="bac8f10587cbb07c" providerId="LiveId" clId="{FA78578F-7833-4117-BF20-3605EBE509F9}" dt="2023-11-06T21:50:13.917" v="476" actId="26606"/>
          <ac:spMkLst>
            <pc:docMk/>
            <pc:sldMk cId="4243989176" sldId="273"/>
            <ac:spMk id="35" creationId="{BAA7969A-C377-4CDA-87DD-40B82F15AB2F}"/>
          </ac:spMkLst>
        </pc:spChg>
        <pc:spChg chg="add del">
          <ac:chgData name="Hashmeet Behal" userId="bac8f10587cbb07c" providerId="LiveId" clId="{FA78578F-7833-4117-BF20-3605EBE509F9}" dt="2023-11-06T21:50:13.917" v="476" actId="26606"/>
          <ac:spMkLst>
            <pc:docMk/>
            <pc:sldMk cId="4243989176" sldId="273"/>
            <ac:spMk id="36" creationId="{4B5397C2-54D1-4038-A70E-4979154624FE}"/>
          </ac:spMkLst>
        </pc:spChg>
        <pc:spChg chg="add del">
          <ac:chgData name="Hashmeet Behal" userId="bac8f10587cbb07c" providerId="LiveId" clId="{FA78578F-7833-4117-BF20-3605EBE509F9}" dt="2023-11-06T21:50:13.917" v="476" actId="26606"/>
          <ac:spMkLst>
            <pc:docMk/>
            <pc:sldMk cId="4243989176" sldId="273"/>
            <ac:spMk id="38" creationId="{3743E1C2-22F7-4104-94BC-CD56765F2BAA}"/>
          </ac:spMkLst>
        </pc:spChg>
        <pc:spChg chg="add del">
          <ac:chgData name="Hashmeet Behal" userId="bac8f10587cbb07c" providerId="LiveId" clId="{FA78578F-7833-4117-BF20-3605EBE509F9}" dt="2023-11-06T21:50:16.356" v="478" actId="26606"/>
          <ac:spMkLst>
            <pc:docMk/>
            <pc:sldMk cId="4243989176" sldId="273"/>
            <ac:spMk id="40" creationId="{C5230443-E408-41C4-ACC9-9598478E1517}"/>
          </ac:spMkLst>
        </pc:spChg>
        <pc:spChg chg="add del">
          <ac:chgData name="Hashmeet Behal" userId="bac8f10587cbb07c" providerId="LiveId" clId="{FA78578F-7833-4117-BF20-3605EBE509F9}" dt="2023-11-06T21:50:16.356" v="478" actId="26606"/>
          <ac:spMkLst>
            <pc:docMk/>
            <pc:sldMk cId="4243989176" sldId="273"/>
            <ac:spMk id="41" creationId="{C1C41BC0-3AB2-4923-AB4F-CA209C41E162}"/>
          </ac:spMkLst>
        </pc:spChg>
        <pc:spChg chg="add del">
          <ac:chgData name="Hashmeet Behal" userId="bac8f10587cbb07c" providerId="LiveId" clId="{FA78578F-7833-4117-BF20-3605EBE509F9}" dt="2023-11-06T21:50:16.356" v="478" actId="26606"/>
          <ac:spMkLst>
            <pc:docMk/>
            <pc:sldMk cId="4243989176" sldId="273"/>
            <ac:spMk id="48" creationId="{F94D58D1-18C6-40CF-A751-628F4769044F}"/>
          </ac:spMkLst>
        </pc:spChg>
        <pc:spChg chg="add del">
          <ac:chgData name="Hashmeet Behal" userId="bac8f10587cbb07c" providerId="LiveId" clId="{FA78578F-7833-4117-BF20-3605EBE509F9}" dt="2023-11-11T05:37:37.566" v="1351" actId="26606"/>
          <ac:spMkLst>
            <pc:docMk/>
            <pc:sldMk cId="4243989176" sldId="273"/>
            <ac:spMk id="50" creationId="{4FA21A91-1FC7-05FB-3CAA-2DB6F2301CB4}"/>
          </ac:spMkLst>
        </pc:spChg>
        <pc:spChg chg="add del">
          <ac:chgData name="Hashmeet Behal" userId="bac8f10587cbb07c" providerId="LiveId" clId="{FA78578F-7833-4117-BF20-3605EBE509F9}" dt="2023-11-11T05:35:17.050" v="1342" actId="26606"/>
          <ac:spMkLst>
            <pc:docMk/>
            <pc:sldMk cId="4243989176" sldId="273"/>
            <ac:spMk id="52" creationId="{6B92FAF7-0AD3-4B47-9111-D0E9CD79E247}"/>
          </ac:spMkLst>
        </pc:spChg>
        <pc:spChg chg="add del">
          <ac:chgData name="Hashmeet Behal" userId="bac8f10587cbb07c" providerId="LiveId" clId="{FA78578F-7833-4117-BF20-3605EBE509F9}" dt="2023-11-11T05:37:01.216" v="1350" actId="26606"/>
          <ac:spMkLst>
            <pc:docMk/>
            <pc:sldMk cId="4243989176" sldId="273"/>
            <ac:spMk id="54" creationId="{2F3856E9-4239-4EE7-A372-FDCF4882FDF6}"/>
          </ac:spMkLst>
        </pc:spChg>
        <pc:spChg chg="add del">
          <ac:chgData name="Hashmeet Behal" userId="bac8f10587cbb07c" providerId="LiveId" clId="{FA78578F-7833-4117-BF20-3605EBE509F9}" dt="2023-11-11T05:34:40.733" v="1340" actId="26606"/>
          <ac:spMkLst>
            <pc:docMk/>
            <pc:sldMk cId="4243989176" sldId="273"/>
            <ac:spMk id="55" creationId="{6B92FAF7-0AD3-4B47-9111-D0E9CD79E247}"/>
          </ac:spMkLst>
        </pc:spChg>
        <pc:spChg chg="add del">
          <ac:chgData name="Hashmeet Behal" userId="bac8f10587cbb07c" providerId="LiveId" clId="{FA78578F-7833-4117-BF20-3605EBE509F9}" dt="2023-11-11T05:37:01.216" v="1350" actId="26606"/>
          <ac:spMkLst>
            <pc:docMk/>
            <pc:sldMk cId="4243989176" sldId="273"/>
            <ac:spMk id="56" creationId="{CCC9CDCF-90F8-42B0-BD0A-794C52688098}"/>
          </ac:spMkLst>
        </pc:spChg>
        <pc:spChg chg="add">
          <ac:chgData name="Hashmeet Behal" userId="bac8f10587cbb07c" providerId="LiveId" clId="{FA78578F-7833-4117-BF20-3605EBE509F9}" dt="2023-11-11T05:37:37.566" v="1351" actId="26606"/>
          <ac:spMkLst>
            <pc:docMk/>
            <pc:sldMk cId="4243989176" sldId="273"/>
            <ac:spMk id="65" creationId="{257363FD-7E77-4145-9483-331A807ADF0E}"/>
          </ac:spMkLst>
        </pc:spChg>
        <pc:grpChg chg="add del">
          <ac:chgData name="Hashmeet Behal" userId="bac8f10587cbb07c" providerId="LiveId" clId="{FA78578F-7833-4117-BF20-3605EBE509F9}" dt="2023-11-11T02:42:38.539" v="1272" actId="26606"/>
          <ac:grpSpMkLst>
            <pc:docMk/>
            <pc:sldMk cId="4243989176" sldId="273"/>
            <ac:grpSpMk id="18" creationId="{C44C6C8B-15CD-4C13-BCF8-E3F9EAD089ED}"/>
          </ac:grpSpMkLst>
        </pc:grpChg>
        <pc:grpChg chg="add del">
          <ac:chgData name="Hashmeet Behal" userId="bac8f10587cbb07c" providerId="LiveId" clId="{FA78578F-7833-4117-BF20-3605EBE509F9}" dt="2023-11-06T21:49:48.129" v="472" actId="26606"/>
          <ac:grpSpMkLst>
            <pc:docMk/>
            <pc:sldMk cId="4243989176" sldId="273"/>
            <ac:grpSpMk id="23" creationId="{C44C6C8B-15CD-4C13-BCF8-E3F9EAD089ED}"/>
          </ac:grpSpMkLst>
        </pc:grpChg>
        <pc:grpChg chg="add del">
          <ac:chgData name="Hashmeet Behal" userId="bac8f10587cbb07c" providerId="LiveId" clId="{FA78578F-7833-4117-BF20-3605EBE509F9}" dt="2023-11-06T21:50:13.917" v="476" actId="26606"/>
          <ac:grpSpMkLst>
            <pc:docMk/>
            <pc:sldMk cId="4243989176" sldId="273"/>
            <ac:grpSpMk id="37" creationId="{C44C6C8B-15CD-4C13-BCF8-E3F9EAD089ED}"/>
          </ac:grpSpMkLst>
        </pc:grpChg>
        <pc:grpChg chg="add del">
          <ac:chgData name="Hashmeet Behal" userId="bac8f10587cbb07c" providerId="LiveId" clId="{FA78578F-7833-4117-BF20-3605EBE509F9}" dt="2023-11-06T21:50:16.356" v="478" actId="26606"/>
          <ac:grpSpMkLst>
            <pc:docMk/>
            <pc:sldMk cId="4243989176" sldId="273"/>
            <ac:grpSpMk id="42" creationId="{DEB030A6-FBE9-49F0-AED8-4727F4561446}"/>
          </ac:grpSpMkLst>
        </pc:grpChg>
        <pc:grpChg chg="add del">
          <ac:chgData name="Hashmeet Behal" userId="bac8f10587cbb07c" providerId="LiveId" clId="{FA78578F-7833-4117-BF20-3605EBE509F9}" dt="2023-11-11T05:35:17.050" v="1342" actId="26606"/>
          <ac:grpSpMkLst>
            <pc:docMk/>
            <pc:sldMk cId="4243989176" sldId="273"/>
            <ac:grpSpMk id="53" creationId="{D6A77139-BADB-4B2C-BD41-B67A4D37D758}"/>
          </ac:grpSpMkLst>
        </pc:grpChg>
        <pc:grpChg chg="add del">
          <ac:chgData name="Hashmeet Behal" userId="bac8f10587cbb07c" providerId="LiveId" clId="{FA78578F-7833-4117-BF20-3605EBE509F9}" dt="2023-11-11T05:34:40.733" v="1340" actId="26606"/>
          <ac:grpSpMkLst>
            <pc:docMk/>
            <pc:sldMk cId="4243989176" sldId="273"/>
            <ac:grpSpMk id="57" creationId="{D6A77139-BADB-4B2C-BD41-B67A4D37D758}"/>
          </ac:grpSpMkLst>
        </pc:grpChg>
        <pc:grpChg chg="add del">
          <ac:chgData name="Hashmeet Behal" userId="bac8f10587cbb07c" providerId="LiveId" clId="{FA78578F-7833-4117-BF20-3605EBE509F9}" dt="2023-11-11T05:37:01.216" v="1350" actId="26606"/>
          <ac:grpSpMkLst>
            <pc:docMk/>
            <pc:sldMk cId="4243989176" sldId="273"/>
            <ac:grpSpMk id="59" creationId="{C07D05FE-3FB8-4314-A050-9AB40814D714}"/>
          </ac:grpSpMkLst>
        </pc:grpChg>
        <pc:grpChg chg="add del">
          <ac:chgData name="Hashmeet Behal" userId="bac8f10587cbb07c" providerId="LiveId" clId="{FA78578F-7833-4117-BF20-3605EBE509F9}" dt="2023-11-11T05:34:40.733" v="1340" actId="26606"/>
          <ac:grpSpMkLst>
            <pc:docMk/>
            <pc:sldMk cId="4243989176" sldId="273"/>
            <ac:grpSpMk id="63" creationId="{2786ABD8-AB9F-46F2-A7D9-36F1F7338CF9}"/>
          </ac:grpSpMkLst>
        </pc:grpChg>
        <pc:grpChg chg="add del">
          <ac:chgData name="Hashmeet Behal" userId="bac8f10587cbb07c" providerId="LiveId" clId="{FA78578F-7833-4117-BF20-3605EBE509F9}" dt="2023-11-11T05:35:17.050" v="1342" actId="26606"/>
          <ac:grpSpMkLst>
            <pc:docMk/>
            <pc:sldMk cId="4243989176" sldId="273"/>
            <ac:grpSpMk id="69" creationId="{2786ABD8-AB9F-46F2-A7D9-36F1F7338CF9}"/>
          </ac:grpSpMkLst>
        </pc:grpChg>
        <pc:graphicFrameChg chg="add del">
          <ac:chgData name="Hashmeet Behal" userId="bac8f10587cbb07c" providerId="LiveId" clId="{FA78578F-7833-4117-BF20-3605EBE509F9}" dt="2023-11-11T02:44:04.255" v="1290" actId="26606"/>
          <ac:graphicFrameMkLst>
            <pc:docMk/>
            <pc:sldMk cId="4243989176" sldId="273"/>
            <ac:graphicFrameMk id="39" creationId="{13851111-639E-A236-5CC1-DC8A87F8A26F}"/>
          </ac:graphicFrameMkLst>
        </pc:graphicFrameChg>
        <pc:graphicFrameChg chg="add mod modGraphic">
          <ac:chgData name="Hashmeet Behal" userId="bac8f10587cbb07c" providerId="LiveId" clId="{FA78578F-7833-4117-BF20-3605EBE509F9}" dt="2023-11-11T05:37:56.544" v="1353" actId="14100"/>
          <ac:graphicFrameMkLst>
            <pc:docMk/>
            <pc:sldMk cId="4243989176" sldId="273"/>
            <ac:graphicFrameMk id="43" creationId="{20F1A207-1D75-A5A0-0B3F-9BD6BA1529A9}"/>
          </ac:graphicFrameMkLst>
        </pc:graphicFrameChg>
        <pc:picChg chg="del mod ord">
          <ac:chgData name="Hashmeet Behal" userId="bac8f10587cbb07c" providerId="LiveId" clId="{FA78578F-7833-4117-BF20-3605EBE509F9}" dt="2023-11-11T05:36:13.415" v="1346" actId="21"/>
          <ac:picMkLst>
            <pc:docMk/>
            <pc:sldMk cId="4243989176" sldId="273"/>
            <ac:picMk id="5" creationId="{11D63A88-70AB-AC12-D4BA-94AA2479CB51}"/>
          </ac:picMkLst>
        </pc:picChg>
        <pc:picChg chg="add mod">
          <ac:chgData name="Hashmeet Behal" userId="bac8f10587cbb07c" providerId="LiveId" clId="{FA78578F-7833-4117-BF20-3605EBE509F9}" dt="2023-11-11T05:38:11.312" v="1356" actId="1076"/>
          <ac:picMkLst>
            <pc:docMk/>
            <pc:sldMk cId="4243989176" sldId="273"/>
            <ac:picMk id="7" creationId="{4136A21F-74DE-CBFB-E0D4-B3BD57BDB7D5}"/>
          </ac:picMkLst>
        </pc:picChg>
        <pc:picChg chg="add mod">
          <ac:chgData name="Hashmeet Behal" userId="bac8f10587cbb07c" providerId="LiveId" clId="{FA78578F-7833-4117-BF20-3605EBE509F9}" dt="2023-11-11T05:39:12.076" v="1361" actId="1076"/>
          <ac:picMkLst>
            <pc:docMk/>
            <pc:sldMk cId="4243989176" sldId="273"/>
            <ac:picMk id="8" creationId="{96579B9D-987E-02C6-3A1E-E2E08DE70F5B}"/>
          </ac:picMkLst>
        </pc:picChg>
        <pc:picChg chg="del mod ord">
          <ac:chgData name="Hashmeet Behal" userId="bac8f10587cbb07c" providerId="LiveId" clId="{FA78578F-7833-4117-BF20-3605EBE509F9}" dt="2023-11-11T05:30:16.102" v="1306" actId="478"/>
          <ac:picMkLst>
            <pc:docMk/>
            <pc:sldMk cId="4243989176" sldId="273"/>
            <ac:picMk id="9" creationId="{4372611B-FDAB-2590-FA1C-F8E54995FFB9}"/>
          </ac:picMkLst>
        </pc:picChg>
        <pc:picChg chg="del mod ord">
          <ac:chgData name="Hashmeet Behal" userId="bac8f10587cbb07c" providerId="LiveId" clId="{FA78578F-7833-4117-BF20-3605EBE509F9}" dt="2023-11-11T05:30:18.160" v="1307" actId="478"/>
          <ac:picMkLst>
            <pc:docMk/>
            <pc:sldMk cId="4243989176" sldId="273"/>
            <ac:picMk id="11" creationId="{C343D09B-E371-8EA0-3BA8-F7E204440F5E}"/>
          </ac:picMkLst>
        </pc:picChg>
        <pc:picChg chg="del mod ord">
          <ac:chgData name="Hashmeet Behal" userId="bac8f10587cbb07c" providerId="LiveId" clId="{FA78578F-7833-4117-BF20-3605EBE509F9}" dt="2023-11-11T05:36:01.252" v="1343" actId="21"/>
          <ac:picMkLst>
            <pc:docMk/>
            <pc:sldMk cId="4243989176" sldId="273"/>
            <ac:picMk id="13" creationId="{EB60474D-F3A4-7A8D-1928-ECEAA999B052}"/>
          </ac:picMkLst>
        </pc:picChg>
        <pc:cxnChg chg="add del">
          <ac:chgData name="Hashmeet Behal" userId="bac8f10587cbb07c" providerId="LiveId" clId="{FA78578F-7833-4117-BF20-3605EBE509F9}" dt="2023-11-11T02:44:33.433" v="1292" actId="26606"/>
          <ac:cxnSpMkLst>
            <pc:docMk/>
            <pc:sldMk cId="4243989176" sldId="273"/>
            <ac:cxnSpMk id="31" creationId="{37C77032-C865-6057-7D7A-E2743CFA20F9}"/>
          </ac:cxnSpMkLst>
        </pc:cxnChg>
        <pc:cxnChg chg="add del">
          <ac:chgData name="Hashmeet Behal" userId="bac8f10587cbb07c" providerId="LiveId" clId="{FA78578F-7833-4117-BF20-3605EBE509F9}" dt="2023-11-11T05:37:37.566" v="1351" actId="26606"/>
          <ac:cxnSpMkLst>
            <pc:docMk/>
            <pc:sldMk cId="4243989176" sldId="273"/>
            <ac:cxnSpMk id="45" creationId="{37C77032-C865-6057-7D7A-E2743CFA20F9}"/>
          </ac:cxnSpMkLst>
        </pc:cxnChg>
      </pc:sldChg>
      <pc:sldChg chg="del">
        <pc:chgData name="Hashmeet Behal" userId="bac8f10587cbb07c" providerId="LiveId" clId="{FA78578F-7833-4117-BF20-3605EBE509F9}" dt="2023-11-11T01:05:45.497" v="884" actId="47"/>
        <pc:sldMkLst>
          <pc:docMk/>
          <pc:sldMk cId="1486375085" sldId="274"/>
        </pc:sldMkLst>
      </pc:sldChg>
      <pc:sldChg chg="addSp delSp modSp mod setBg">
        <pc:chgData name="Hashmeet Behal" userId="bac8f10587cbb07c" providerId="LiveId" clId="{FA78578F-7833-4117-BF20-3605EBE509F9}" dt="2023-11-11T01:06:35.146" v="899" actId="207"/>
        <pc:sldMkLst>
          <pc:docMk/>
          <pc:sldMk cId="3847889169" sldId="275"/>
        </pc:sldMkLst>
        <pc:spChg chg="mod">
          <ac:chgData name="Hashmeet Behal" userId="bac8f10587cbb07c" providerId="LiveId" clId="{FA78578F-7833-4117-BF20-3605EBE509F9}" dt="2023-11-09T00:52:37.108" v="712" actId="122"/>
          <ac:spMkLst>
            <pc:docMk/>
            <pc:sldMk cId="3847889169" sldId="275"/>
            <ac:spMk id="2" creationId="{2FEE2ACE-DA23-0AFC-824B-43F8F7656435}"/>
          </ac:spMkLst>
        </pc:spChg>
        <pc:spChg chg="del">
          <ac:chgData name="Hashmeet Behal" userId="bac8f10587cbb07c" providerId="LiveId" clId="{FA78578F-7833-4117-BF20-3605EBE509F9}" dt="2023-11-07T00:19:56.168" v="483" actId="26606"/>
          <ac:spMkLst>
            <pc:docMk/>
            <pc:sldMk cId="3847889169" sldId="275"/>
            <ac:spMk id="3" creationId="{AE9BCC25-C9EA-6B11-BC85-C7E2778EBB9B}"/>
          </ac:spMkLst>
        </pc:spChg>
        <pc:spChg chg="mod">
          <ac:chgData name="Hashmeet Behal" userId="bac8f10587cbb07c" providerId="LiveId" clId="{FA78578F-7833-4117-BF20-3605EBE509F9}" dt="2023-11-11T01:06:35.146" v="899" actId="207"/>
          <ac:spMkLst>
            <pc:docMk/>
            <pc:sldMk cId="3847889169" sldId="275"/>
            <ac:spMk id="3" creationId="{FF13C5D3-82B3-A997-295D-1B628CD2872F}"/>
          </ac:spMkLst>
        </pc:spChg>
        <pc:spChg chg="add mod">
          <ac:chgData name="Hashmeet Behal" userId="bac8f10587cbb07c" providerId="LiveId" clId="{FA78578F-7833-4117-BF20-3605EBE509F9}" dt="2023-11-09T00:52:34.403" v="711" actId="207"/>
          <ac:spMkLst>
            <pc:docMk/>
            <pc:sldMk cId="3847889169" sldId="275"/>
            <ac:spMk id="4" creationId="{40C5ED0F-8FC3-F5C4-A088-78A76AA28860}"/>
          </ac:spMkLst>
        </pc:spChg>
        <pc:spChg chg="add del">
          <ac:chgData name="Hashmeet Behal" userId="bac8f10587cbb07c" providerId="LiveId" clId="{FA78578F-7833-4117-BF20-3605EBE509F9}" dt="2023-11-07T00:20:08.962" v="485" actId="26606"/>
          <ac:spMkLst>
            <pc:docMk/>
            <pc:sldMk cId="3847889169" sldId="275"/>
            <ac:spMk id="10" creationId="{23D09407-53BC-485E-B4CE-BC5E4FC4B25B}"/>
          </ac:spMkLst>
        </pc:spChg>
        <pc:spChg chg="add del">
          <ac:chgData name="Hashmeet Behal" userId="bac8f10587cbb07c" providerId="LiveId" clId="{FA78578F-7833-4117-BF20-3605EBE509F9}" dt="2023-11-07T00:20:08.962" v="485" actId="26606"/>
          <ac:spMkLst>
            <pc:docMk/>
            <pc:sldMk cId="3847889169" sldId="275"/>
            <ac:spMk id="12" creationId="{921DB988-49FC-4608-B0A2-E2F3A4019041}"/>
          </ac:spMkLst>
        </pc:spChg>
        <pc:spChg chg="add">
          <ac:chgData name="Hashmeet Behal" userId="bac8f10587cbb07c" providerId="LiveId" clId="{FA78578F-7833-4117-BF20-3605EBE509F9}" dt="2023-11-07T00:20:08.962" v="485" actId="26606"/>
          <ac:spMkLst>
            <pc:docMk/>
            <pc:sldMk cId="3847889169" sldId="275"/>
            <ac:spMk id="29" creationId="{A3363022-C969-41E9-8EB2-E4C94908C1FA}"/>
          </ac:spMkLst>
        </pc:spChg>
        <pc:spChg chg="add">
          <ac:chgData name="Hashmeet Behal" userId="bac8f10587cbb07c" providerId="LiveId" clId="{FA78578F-7833-4117-BF20-3605EBE509F9}" dt="2023-11-07T00:20:08.962" v="485" actId="26606"/>
          <ac:spMkLst>
            <pc:docMk/>
            <pc:sldMk cId="3847889169" sldId="275"/>
            <ac:spMk id="31" creationId="{8D1AD6B3-BE88-4CEB-BA17-790657CC4729}"/>
          </ac:spMkLst>
        </pc:spChg>
        <pc:grpChg chg="add del">
          <ac:chgData name="Hashmeet Behal" userId="bac8f10587cbb07c" providerId="LiveId" clId="{FA78578F-7833-4117-BF20-3605EBE509F9}" dt="2023-11-07T00:20:08.962" v="485" actId="26606"/>
          <ac:grpSpMkLst>
            <pc:docMk/>
            <pc:sldMk cId="3847889169" sldId="275"/>
            <ac:grpSpMk id="14" creationId="{E9B930FD-8671-4C4C-ADCF-73AC1D0CD417}"/>
          </ac:grpSpMkLst>
        </pc:grpChg>
        <pc:grpChg chg="add del">
          <ac:chgData name="Hashmeet Behal" userId="bac8f10587cbb07c" providerId="LiveId" clId="{FA78578F-7833-4117-BF20-3605EBE509F9}" dt="2023-11-07T00:20:08.962" v="485" actId="26606"/>
          <ac:grpSpMkLst>
            <pc:docMk/>
            <pc:sldMk cId="3847889169" sldId="275"/>
            <ac:grpSpMk id="20" creationId="{383C2651-AE0C-4AE4-8725-E2F9414FE219}"/>
          </ac:grpSpMkLst>
        </pc:grpChg>
        <pc:grpChg chg="add">
          <ac:chgData name="Hashmeet Behal" userId="bac8f10587cbb07c" providerId="LiveId" clId="{FA78578F-7833-4117-BF20-3605EBE509F9}" dt="2023-11-07T00:20:08.962" v="485" actId="26606"/>
          <ac:grpSpMkLst>
            <pc:docMk/>
            <pc:sldMk cId="3847889169" sldId="275"/>
            <ac:grpSpMk id="33" creationId="{89D1390B-7E13-4B4F-9CB2-391063412E54}"/>
          </ac:grpSpMkLst>
        </pc:grpChg>
        <pc:picChg chg="add mod">
          <ac:chgData name="Hashmeet Behal" userId="bac8f10587cbb07c" providerId="LiveId" clId="{FA78578F-7833-4117-BF20-3605EBE509F9}" dt="2023-11-07T00:20:08.962" v="485" actId="26606"/>
          <ac:picMkLst>
            <pc:docMk/>
            <pc:sldMk cId="3847889169" sldId="275"/>
            <ac:picMk id="7" creationId="{9A89C64F-1F68-9AA8-43BD-A960C04D8FD8}"/>
          </ac:picMkLst>
        </pc:picChg>
      </pc:sldChg>
      <pc:sldChg chg="addSp delSp modSp mod ord setBg">
        <pc:chgData name="Hashmeet Behal" userId="bac8f10587cbb07c" providerId="LiveId" clId="{FA78578F-7833-4117-BF20-3605EBE509F9}" dt="2023-11-11T01:07:03.508" v="903" actId="207"/>
        <pc:sldMkLst>
          <pc:docMk/>
          <pc:sldMk cId="3170830778" sldId="276"/>
        </pc:sldMkLst>
        <pc:spChg chg="mod">
          <ac:chgData name="Hashmeet Behal" userId="bac8f10587cbb07c" providerId="LiveId" clId="{FA78578F-7833-4117-BF20-3605EBE509F9}" dt="2023-11-08T22:02:13.576" v="660" actId="26606"/>
          <ac:spMkLst>
            <pc:docMk/>
            <pc:sldMk cId="3170830778" sldId="276"/>
            <ac:spMk id="2" creationId="{87C9F849-EE1D-A167-D96F-0A749BCD138D}"/>
          </ac:spMkLst>
        </pc:spChg>
        <pc:spChg chg="del mod">
          <ac:chgData name="Hashmeet Behal" userId="bac8f10587cbb07c" providerId="LiveId" clId="{FA78578F-7833-4117-BF20-3605EBE509F9}" dt="2023-11-08T21:53:48.596" v="547" actId="478"/>
          <ac:spMkLst>
            <pc:docMk/>
            <pc:sldMk cId="3170830778" sldId="276"/>
            <ac:spMk id="3" creationId="{D6066D1F-D1FE-766F-9467-1112969CD7AD}"/>
          </ac:spMkLst>
        </pc:spChg>
        <pc:spChg chg="mod ord">
          <ac:chgData name="Hashmeet Behal" userId="bac8f10587cbb07c" providerId="LiveId" clId="{FA78578F-7833-4117-BF20-3605EBE509F9}" dt="2023-11-11T01:07:03.508" v="903" actId="207"/>
          <ac:spMkLst>
            <pc:docMk/>
            <pc:sldMk cId="3170830778" sldId="276"/>
            <ac:spMk id="6" creationId="{594D3C0E-F9E1-55F4-EFA1-616520BB7DAB}"/>
          </ac:spMkLst>
        </pc:spChg>
        <pc:spChg chg="add del">
          <ac:chgData name="Hashmeet Behal" userId="bac8f10587cbb07c" providerId="LiveId" clId="{FA78578F-7833-4117-BF20-3605EBE509F9}" dt="2023-11-07T00:21:29.809" v="489" actId="26606"/>
          <ac:spMkLst>
            <pc:docMk/>
            <pc:sldMk cId="3170830778" sldId="276"/>
            <ac:spMk id="10" creationId="{C24ED430-9BCC-4261-A372-F9A24680E503}"/>
          </ac:spMkLst>
        </pc:spChg>
        <pc:spChg chg="add del">
          <ac:chgData name="Hashmeet Behal" userId="bac8f10587cbb07c" providerId="LiveId" clId="{FA78578F-7833-4117-BF20-3605EBE509F9}" dt="2023-11-07T00:21:29.809" v="489" actId="26606"/>
          <ac:spMkLst>
            <pc:docMk/>
            <pc:sldMk cId="3170830778" sldId="276"/>
            <ac:spMk id="12" creationId="{0287994B-01ED-4D42-AD09-5B25A5EFB18B}"/>
          </ac:spMkLst>
        </pc:spChg>
        <pc:spChg chg="add del">
          <ac:chgData name="Hashmeet Behal" userId="bac8f10587cbb07c" providerId="LiveId" clId="{FA78578F-7833-4117-BF20-3605EBE509F9}" dt="2023-11-08T22:02:13.576" v="660" actId="26606"/>
          <ac:spMkLst>
            <pc:docMk/>
            <pc:sldMk cId="3170830778" sldId="276"/>
            <ac:spMk id="13" creationId="{A5D0C011-E200-31B0-B593-67E3536BE305}"/>
          </ac:spMkLst>
        </pc:spChg>
        <pc:spChg chg="add del">
          <ac:chgData name="Hashmeet Behal" userId="bac8f10587cbb07c" providerId="LiveId" clId="{FA78578F-7833-4117-BF20-3605EBE509F9}" dt="2023-11-08T22:02:13.576" v="660" actId="26606"/>
          <ac:spMkLst>
            <pc:docMk/>
            <pc:sldMk cId="3170830778" sldId="276"/>
            <ac:spMk id="15" creationId="{04695F26-39DB-450E-B464-9C76CD233B36}"/>
          </ac:spMkLst>
        </pc:spChg>
        <pc:spChg chg="add del">
          <ac:chgData name="Hashmeet Behal" userId="bac8f10587cbb07c" providerId="LiveId" clId="{FA78578F-7833-4117-BF20-3605EBE509F9}" dt="2023-11-08T22:02:13.576" v="660" actId="26606"/>
          <ac:spMkLst>
            <pc:docMk/>
            <pc:sldMk cId="3170830778" sldId="276"/>
            <ac:spMk id="17" creationId="{2F42E55F-A297-474F-AF2D-6D3A15822BCA}"/>
          </ac:spMkLst>
        </pc:spChg>
        <pc:spChg chg="add del">
          <ac:chgData name="Hashmeet Behal" userId="bac8f10587cbb07c" providerId="LiveId" clId="{FA78578F-7833-4117-BF20-3605EBE509F9}" dt="2023-11-07T00:21:29.809" v="489" actId="26606"/>
          <ac:spMkLst>
            <pc:docMk/>
            <pc:sldMk cId="3170830778" sldId="276"/>
            <ac:spMk id="21" creationId="{71318B55-C583-42E5-ABA1-BE8CC332ED0A}"/>
          </ac:spMkLst>
        </pc:spChg>
        <pc:grpChg chg="add del">
          <ac:chgData name="Hashmeet Behal" userId="bac8f10587cbb07c" providerId="LiveId" clId="{FA78578F-7833-4117-BF20-3605EBE509F9}" dt="2023-11-07T00:21:29.809" v="489" actId="26606"/>
          <ac:grpSpMkLst>
            <pc:docMk/>
            <pc:sldMk cId="3170830778" sldId="276"/>
            <ac:grpSpMk id="14" creationId="{2277F07D-FADF-415C-8A88-B8F82473FC04}"/>
          </ac:grpSpMkLst>
        </pc:grpChg>
        <pc:grpChg chg="add del">
          <ac:chgData name="Hashmeet Behal" userId="bac8f10587cbb07c" providerId="LiveId" clId="{FA78578F-7833-4117-BF20-3605EBE509F9}" dt="2023-11-08T22:02:13.576" v="660" actId="26606"/>
          <ac:grpSpMkLst>
            <pc:docMk/>
            <pc:sldMk cId="3170830778" sldId="276"/>
            <ac:grpSpMk id="19" creationId="{972070F7-E065-4D60-8938-9FB8CDB8ACB0}"/>
          </ac:grpSpMkLst>
        </pc:grpChg>
        <pc:picChg chg="del mod">
          <ac:chgData name="Hashmeet Behal" userId="bac8f10587cbb07c" providerId="LiveId" clId="{FA78578F-7833-4117-BF20-3605EBE509F9}" dt="2023-11-08T22:01:26.963" v="649" actId="21"/>
          <ac:picMkLst>
            <pc:docMk/>
            <pc:sldMk cId="3170830778" sldId="276"/>
            <ac:picMk id="4" creationId="{FA50ADB2-921D-8081-C9FC-E95B4674EE99}"/>
          </ac:picMkLst>
        </pc:picChg>
        <pc:picChg chg="del mod">
          <ac:chgData name="Hashmeet Behal" userId="bac8f10587cbb07c" providerId="LiveId" clId="{FA78578F-7833-4117-BF20-3605EBE509F9}" dt="2023-11-08T22:01:12.002" v="645" actId="21"/>
          <ac:picMkLst>
            <pc:docMk/>
            <pc:sldMk cId="3170830778" sldId="276"/>
            <ac:picMk id="5" creationId="{2372CD33-F8E5-ED1D-70B5-C7022DE7BC39}"/>
          </ac:picMkLst>
        </pc:picChg>
        <pc:picChg chg="add mod">
          <ac:chgData name="Hashmeet Behal" userId="bac8f10587cbb07c" providerId="LiveId" clId="{FA78578F-7833-4117-BF20-3605EBE509F9}" dt="2023-11-08T22:02:13.576" v="660" actId="26606"/>
          <ac:picMkLst>
            <pc:docMk/>
            <pc:sldMk cId="3170830778" sldId="276"/>
            <ac:picMk id="7" creationId="{0FAF2173-5602-C89D-A1B7-5796312EC9C4}"/>
          </ac:picMkLst>
        </pc:picChg>
        <pc:picChg chg="add mod">
          <ac:chgData name="Hashmeet Behal" userId="bac8f10587cbb07c" providerId="LiveId" clId="{FA78578F-7833-4117-BF20-3605EBE509F9}" dt="2023-11-08T22:02:13.576" v="660" actId="26606"/>
          <ac:picMkLst>
            <pc:docMk/>
            <pc:sldMk cId="3170830778" sldId="276"/>
            <ac:picMk id="8" creationId="{1C1AC91D-0AC0-04ED-839A-4BAA0729A776}"/>
          </ac:picMkLst>
        </pc:picChg>
      </pc:sldChg>
      <pc:sldChg chg="addSp delSp modSp mod ord setBg">
        <pc:chgData name="Hashmeet Behal" userId="bac8f10587cbb07c" providerId="LiveId" clId="{FA78578F-7833-4117-BF20-3605EBE509F9}" dt="2023-11-11T05:41:25.094" v="1383" actId="1076"/>
        <pc:sldMkLst>
          <pc:docMk/>
          <pc:sldMk cId="2151200948" sldId="277"/>
        </pc:sldMkLst>
        <pc:spChg chg="mod">
          <ac:chgData name="Hashmeet Behal" userId="bac8f10587cbb07c" providerId="LiveId" clId="{FA78578F-7833-4117-BF20-3605EBE509F9}" dt="2023-11-11T01:06:15.001" v="897" actId="207"/>
          <ac:spMkLst>
            <pc:docMk/>
            <pc:sldMk cId="2151200948" sldId="277"/>
            <ac:spMk id="2" creationId="{78778F15-3A00-E401-196B-687AABF8F24D}"/>
          </ac:spMkLst>
        </pc:spChg>
        <pc:spChg chg="del">
          <ac:chgData name="Hashmeet Behal" userId="bac8f10587cbb07c" providerId="LiveId" clId="{FA78578F-7833-4117-BF20-3605EBE509F9}" dt="2023-11-08T21:25:48.265" v="512"/>
          <ac:spMkLst>
            <pc:docMk/>
            <pc:sldMk cId="2151200948" sldId="277"/>
            <ac:spMk id="3" creationId="{765A57FB-B955-7805-979A-140F8ED8F578}"/>
          </ac:spMkLst>
        </pc:spChg>
        <pc:spChg chg="add mod">
          <ac:chgData name="Hashmeet Behal" userId="bac8f10587cbb07c" providerId="LiveId" clId="{FA78578F-7833-4117-BF20-3605EBE509F9}" dt="2023-11-11T01:38:54.708" v="966"/>
          <ac:spMkLst>
            <pc:docMk/>
            <pc:sldMk cId="2151200948" sldId="277"/>
            <ac:spMk id="3" creationId="{9A3ED6C7-93FD-A576-5ED6-3BF5B0BECA4D}"/>
          </ac:spMkLst>
        </pc:spChg>
        <pc:spChg chg="add mod">
          <ac:chgData name="Hashmeet Behal" userId="bac8f10587cbb07c" providerId="LiveId" clId="{FA78578F-7833-4117-BF20-3605EBE509F9}" dt="2023-11-11T02:07:46.050" v="1110" actId="1076"/>
          <ac:spMkLst>
            <pc:docMk/>
            <pc:sldMk cId="2151200948" sldId="277"/>
            <ac:spMk id="4" creationId="{179B2884-EEB4-44D8-D4D5-9D41D9903393}"/>
          </ac:spMkLst>
        </pc:spChg>
        <pc:spChg chg="add mod">
          <ac:chgData name="Hashmeet Behal" userId="bac8f10587cbb07c" providerId="LiveId" clId="{FA78578F-7833-4117-BF20-3605EBE509F9}" dt="2023-11-11T02:08:01.900" v="1114" actId="14100"/>
          <ac:spMkLst>
            <pc:docMk/>
            <pc:sldMk cId="2151200948" sldId="277"/>
            <ac:spMk id="5" creationId="{1B8ACF08-6877-3A21-64AD-13DA49473955}"/>
          </ac:spMkLst>
        </pc:spChg>
        <pc:spChg chg="mod ord">
          <ac:chgData name="Hashmeet Behal" userId="bac8f10587cbb07c" providerId="LiveId" clId="{FA78578F-7833-4117-BF20-3605EBE509F9}" dt="2023-11-11T01:06:29.038" v="898" actId="207"/>
          <ac:spMkLst>
            <pc:docMk/>
            <pc:sldMk cId="2151200948" sldId="277"/>
            <ac:spMk id="8" creationId="{0514BDEF-5E82-476B-F355-488DC7E40CF2}"/>
          </ac:spMkLst>
        </pc:spChg>
        <pc:spChg chg="add mod">
          <ac:chgData name="Hashmeet Behal" userId="bac8f10587cbb07c" providerId="LiveId" clId="{FA78578F-7833-4117-BF20-3605EBE509F9}" dt="2023-11-08T21:58:22.029" v="638" actId="26606"/>
          <ac:spMkLst>
            <pc:docMk/>
            <pc:sldMk cId="2151200948" sldId="277"/>
            <ac:spMk id="12" creationId="{325E57F8-1B2B-9669-F5CA-DD454A47A52E}"/>
          </ac:spMkLst>
        </pc:spChg>
        <pc:spChg chg="add">
          <ac:chgData name="Hashmeet Behal" userId="bac8f10587cbb07c" providerId="LiveId" clId="{FA78578F-7833-4117-BF20-3605EBE509F9}" dt="2023-11-08T21:58:22.029" v="638" actId="26606"/>
          <ac:spMkLst>
            <pc:docMk/>
            <pc:sldMk cId="2151200948" sldId="277"/>
            <ac:spMk id="17" creationId="{4BC99CB9-DDAD-44A2-8A1C-E3AF4E72DF5C}"/>
          </ac:spMkLst>
        </pc:spChg>
        <pc:spChg chg="add">
          <ac:chgData name="Hashmeet Behal" userId="bac8f10587cbb07c" providerId="LiveId" clId="{FA78578F-7833-4117-BF20-3605EBE509F9}" dt="2023-11-08T21:58:22.029" v="638" actId="26606"/>
          <ac:spMkLst>
            <pc:docMk/>
            <pc:sldMk cId="2151200948" sldId="277"/>
            <ac:spMk id="19" creationId="{64053CBF-3932-45FF-8285-EE5146085F3A}"/>
          </ac:spMkLst>
        </pc:spChg>
        <pc:grpChg chg="add">
          <ac:chgData name="Hashmeet Behal" userId="bac8f10587cbb07c" providerId="LiveId" clId="{FA78578F-7833-4117-BF20-3605EBE509F9}" dt="2023-11-08T21:58:22.029" v="638" actId="26606"/>
          <ac:grpSpMkLst>
            <pc:docMk/>
            <pc:sldMk cId="2151200948" sldId="277"/>
            <ac:grpSpMk id="21" creationId="{2E751C04-BEA6-446B-A678-9C74819EBD4C}"/>
          </ac:grpSpMkLst>
        </pc:grpChg>
        <pc:grpChg chg="add">
          <ac:chgData name="Hashmeet Behal" userId="bac8f10587cbb07c" providerId="LiveId" clId="{FA78578F-7833-4117-BF20-3605EBE509F9}" dt="2023-11-08T21:58:22.029" v="638" actId="26606"/>
          <ac:grpSpMkLst>
            <pc:docMk/>
            <pc:sldMk cId="2151200948" sldId="277"/>
            <ac:grpSpMk id="27" creationId="{B63ACBA3-DEFD-4C6D-BBA0-64468FA99C2D}"/>
          </ac:grpSpMkLst>
        </pc:grpChg>
        <pc:graphicFrameChg chg="add mod modGraphic">
          <ac:chgData name="Hashmeet Behal" userId="bac8f10587cbb07c" providerId="LiveId" clId="{FA78578F-7833-4117-BF20-3605EBE509F9}" dt="2023-11-11T02:07:39.939" v="1109"/>
          <ac:graphicFrameMkLst>
            <pc:docMk/>
            <pc:sldMk cId="2151200948" sldId="277"/>
            <ac:graphicFrameMk id="39" creationId="{B7280028-1EA8-B0F1-5242-E82E554BDA74}"/>
          </ac:graphicFrameMkLst>
        </pc:graphicFrameChg>
        <pc:picChg chg="add mod">
          <ac:chgData name="Hashmeet Behal" userId="bac8f10587cbb07c" providerId="LiveId" clId="{FA78578F-7833-4117-BF20-3605EBE509F9}" dt="2023-11-11T05:41:25.094" v="1383" actId="1076"/>
          <ac:picMkLst>
            <pc:docMk/>
            <pc:sldMk cId="2151200948" sldId="277"/>
            <ac:picMk id="3" creationId="{31E2E846-FFBC-BC9E-C753-21C31AD0B8CC}"/>
          </ac:picMkLst>
        </pc:picChg>
        <pc:picChg chg="del mod">
          <ac:chgData name="Hashmeet Behal" userId="bac8f10587cbb07c" providerId="LiveId" clId="{FA78578F-7833-4117-BF20-3605EBE509F9}" dt="2023-11-08T21:37:12.552" v="530" actId="478"/>
          <ac:picMkLst>
            <pc:docMk/>
            <pc:sldMk cId="2151200948" sldId="277"/>
            <ac:picMk id="4" creationId="{3AA31A74-D881-6B54-EFAE-02A871F05256}"/>
          </ac:picMkLst>
        </pc:picChg>
        <pc:picChg chg="del mod">
          <ac:chgData name="Hashmeet Behal" userId="bac8f10587cbb07c" providerId="LiveId" clId="{FA78578F-7833-4117-BF20-3605EBE509F9}" dt="2023-11-08T21:37:15.060" v="533" actId="478"/>
          <ac:picMkLst>
            <pc:docMk/>
            <pc:sldMk cId="2151200948" sldId="277"/>
            <ac:picMk id="5" creationId="{F55CBEC7-E157-E6D7-EFBF-476CD09881D1}"/>
          </ac:picMkLst>
        </pc:picChg>
        <pc:picChg chg="add del mod">
          <ac:chgData name="Hashmeet Behal" userId="bac8f10587cbb07c" providerId="LiveId" clId="{FA78578F-7833-4117-BF20-3605EBE509F9}" dt="2023-11-08T21:37:11.302" v="529" actId="478"/>
          <ac:picMkLst>
            <pc:docMk/>
            <pc:sldMk cId="2151200948" sldId="277"/>
            <ac:picMk id="6" creationId="{68F2150B-69A5-7471-7E58-205B407DF39F}"/>
          </ac:picMkLst>
        </pc:picChg>
        <pc:picChg chg="del mod">
          <ac:chgData name="Hashmeet Behal" userId="bac8f10587cbb07c" providerId="LiveId" clId="{FA78578F-7833-4117-BF20-3605EBE509F9}" dt="2023-11-08T21:37:13.537" v="531" actId="478"/>
          <ac:picMkLst>
            <pc:docMk/>
            <pc:sldMk cId="2151200948" sldId="277"/>
            <ac:picMk id="7" creationId="{D9857E3A-74AF-EF84-0221-1B9D34F1159B}"/>
          </ac:picMkLst>
        </pc:picChg>
        <pc:picChg chg="add del mod">
          <ac:chgData name="Hashmeet Behal" userId="bac8f10587cbb07c" providerId="LiveId" clId="{FA78578F-7833-4117-BF20-3605EBE509F9}" dt="2023-11-08T21:56:37.490" v="567" actId="21"/>
          <ac:picMkLst>
            <pc:docMk/>
            <pc:sldMk cId="2151200948" sldId="277"/>
            <ac:picMk id="9" creationId="{578ECDC2-AB09-3DB3-CEE1-BBC0A43B9FD9}"/>
          </ac:picMkLst>
        </pc:picChg>
        <pc:picChg chg="add del mod">
          <ac:chgData name="Hashmeet Behal" userId="bac8f10587cbb07c" providerId="LiveId" clId="{FA78578F-7833-4117-BF20-3605EBE509F9}" dt="2023-11-08T21:43:38.925" v="541" actId="21"/>
          <ac:picMkLst>
            <pc:docMk/>
            <pc:sldMk cId="2151200948" sldId="277"/>
            <ac:picMk id="10" creationId="{79D073D9-D639-1D30-A0A2-1E175FB141E2}"/>
          </ac:picMkLst>
        </pc:picChg>
        <pc:picChg chg="add del mod">
          <ac:chgData name="Hashmeet Behal" userId="bac8f10587cbb07c" providerId="LiveId" clId="{FA78578F-7833-4117-BF20-3605EBE509F9}" dt="2023-11-11T05:41:09.162" v="1380" actId="478"/>
          <ac:picMkLst>
            <pc:docMk/>
            <pc:sldMk cId="2151200948" sldId="277"/>
            <ac:picMk id="13" creationId="{C73D0AC1-22A0-4753-C7B6-05A044721C80}"/>
          </ac:picMkLst>
        </pc:picChg>
        <pc:picChg chg="add mod">
          <ac:chgData name="Hashmeet Behal" userId="bac8f10587cbb07c" providerId="LiveId" clId="{FA78578F-7833-4117-BF20-3605EBE509F9}" dt="2023-11-11T05:41:20.909" v="1382" actId="1076"/>
          <ac:picMkLst>
            <pc:docMk/>
            <pc:sldMk cId="2151200948" sldId="277"/>
            <ac:picMk id="14" creationId="{B1694D07-3AE4-767B-96BB-3A110BD6BC61}"/>
          </ac:picMkLst>
        </pc:picChg>
      </pc:sldChg>
      <pc:sldChg chg="addSp delSp modSp mod ord setBg">
        <pc:chgData name="Hashmeet Behal" userId="bac8f10587cbb07c" providerId="LiveId" clId="{FA78578F-7833-4117-BF20-3605EBE509F9}" dt="2023-11-11T01:07:09.568" v="904" actId="207"/>
        <pc:sldMkLst>
          <pc:docMk/>
          <pc:sldMk cId="1155129366" sldId="278"/>
        </pc:sldMkLst>
        <pc:spChg chg="mod">
          <ac:chgData name="Hashmeet Behal" userId="bac8f10587cbb07c" providerId="LiveId" clId="{FA78578F-7833-4117-BF20-3605EBE509F9}" dt="2023-11-09T01:29:33.888" v="876" actId="20577"/>
          <ac:spMkLst>
            <pc:docMk/>
            <pc:sldMk cId="1155129366" sldId="278"/>
            <ac:spMk id="2" creationId="{A91B17E4-4D2F-8D86-6008-AD1452DA8D1B}"/>
          </ac:spMkLst>
        </pc:spChg>
        <pc:spChg chg="mod">
          <ac:chgData name="Hashmeet Behal" userId="bac8f10587cbb07c" providerId="LiveId" clId="{FA78578F-7833-4117-BF20-3605EBE509F9}" dt="2023-11-09T01:29:54.190" v="879" actId="207"/>
          <ac:spMkLst>
            <pc:docMk/>
            <pc:sldMk cId="1155129366" sldId="278"/>
            <ac:spMk id="3" creationId="{12FF1E50-D0DC-3AB0-B159-2CAEE01A68DD}"/>
          </ac:spMkLst>
        </pc:spChg>
        <pc:spChg chg="mod">
          <ac:chgData name="Hashmeet Behal" userId="bac8f10587cbb07c" providerId="LiveId" clId="{FA78578F-7833-4117-BF20-3605EBE509F9}" dt="2023-11-11T01:07:09.568" v="904" actId="207"/>
          <ac:spMkLst>
            <pc:docMk/>
            <pc:sldMk cId="1155129366" sldId="278"/>
            <ac:spMk id="4" creationId="{DB28613F-EF07-D823-E64E-6FC54AFDE349}"/>
          </ac:spMkLst>
        </pc:spChg>
        <pc:spChg chg="add">
          <ac:chgData name="Hashmeet Behal" userId="bac8f10587cbb07c" providerId="LiveId" clId="{FA78578F-7833-4117-BF20-3605EBE509F9}" dt="2023-11-08T23:59:45.098" v="679" actId="26606"/>
          <ac:spMkLst>
            <pc:docMk/>
            <pc:sldMk cId="1155129366" sldId="278"/>
            <ac:spMk id="9" creationId="{4BC99CB9-DDAD-44A2-8A1C-E3AF4E72DF5C}"/>
          </ac:spMkLst>
        </pc:spChg>
        <pc:spChg chg="add">
          <ac:chgData name="Hashmeet Behal" userId="bac8f10587cbb07c" providerId="LiveId" clId="{FA78578F-7833-4117-BF20-3605EBE509F9}" dt="2023-11-08T23:59:45.098" v="679" actId="26606"/>
          <ac:spMkLst>
            <pc:docMk/>
            <pc:sldMk cId="1155129366" sldId="278"/>
            <ac:spMk id="11" creationId="{64053CBF-3932-45FF-8285-EE5146085F3A}"/>
          </ac:spMkLst>
        </pc:spChg>
        <pc:spChg chg="add mod">
          <ac:chgData name="Hashmeet Behal" userId="bac8f10587cbb07c" providerId="LiveId" clId="{FA78578F-7833-4117-BF20-3605EBE509F9}" dt="2023-11-09T01:24:33.747" v="857" actId="207"/>
          <ac:spMkLst>
            <pc:docMk/>
            <pc:sldMk cId="1155129366" sldId="278"/>
            <ac:spMk id="24" creationId="{D33717BF-EA86-628D-14D4-F8712B9913CC}"/>
          </ac:spMkLst>
        </pc:spChg>
        <pc:grpChg chg="add">
          <ac:chgData name="Hashmeet Behal" userId="bac8f10587cbb07c" providerId="LiveId" clId="{FA78578F-7833-4117-BF20-3605EBE509F9}" dt="2023-11-08T23:59:45.098" v="679" actId="26606"/>
          <ac:grpSpMkLst>
            <pc:docMk/>
            <pc:sldMk cId="1155129366" sldId="278"/>
            <ac:grpSpMk id="13" creationId="{2E751C04-BEA6-446B-A678-9C74819EBD4C}"/>
          </ac:grpSpMkLst>
        </pc:grpChg>
        <pc:grpChg chg="add">
          <ac:chgData name="Hashmeet Behal" userId="bac8f10587cbb07c" providerId="LiveId" clId="{FA78578F-7833-4117-BF20-3605EBE509F9}" dt="2023-11-08T23:59:45.098" v="679" actId="26606"/>
          <ac:grpSpMkLst>
            <pc:docMk/>
            <pc:sldMk cId="1155129366" sldId="278"/>
            <ac:grpSpMk id="19" creationId="{B63ACBA3-DEFD-4C6D-BBA0-64468FA99C2D}"/>
          </ac:grpSpMkLst>
        </pc:grpChg>
        <pc:picChg chg="add del mod">
          <ac:chgData name="Hashmeet Behal" userId="bac8f10587cbb07c" providerId="LiveId" clId="{FA78578F-7833-4117-BF20-3605EBE509F9}" dt="2023-11-08T23:58:18.211" v="667" actId="478"/>
          <ac:picMkLst>
            <pc:docMk/>
            <pc:sldMk cId="1155129366" sldId="278"/>
            <ac:picMk id="6" creationId="{E721C4ED-2936-C449-7615-F16C75006E82}"/>
          </ac:picMkLst>
        </pc:picChg>
        <pc:picChg chg="add del mod">
          <ac:chgData name="Hashmeet Behal" userId="bac8f10587cbb07c" providerId="LiveId" clId="{FA78578F-7833-4117-BF20-3605EBE509F9}" dt="2023-11-08T23:58:34.865" v="671" actId="478"/>
          <ac:picMkLst>
            <pc:docMk/>
            <pc:sldMk cId="1155129366" sldId="278"/>
            <ac:picMk id="8" creationId="{E601A232-DC01-EE31-BA07-9B1770A08403}"/>
          </ac:picMkLst>
        </pc:picChg>
        <pc:picChg chg="add del mod">
          <ac:chgData name="Hashmeet Behal" userId="bac8f10587cbb07c" providerId="LiveId" clId="{FA78578F-7833-4117-BF20-3605EBE509F9}" dt="2023-11-08T23:58:50.880" v="677" actId="478"/>
          <ac:picMkLst>
            <pc:docMk/>
            <pc:sldMk cId="1155129366" sldId="278"/>
            <ac:picMk id="10" creationId="{F371F07B-E4F2-C33F-B539-7D34A936859D}"/>
          </ac:picMkLst>
        </pc:picChg>
        <pc:picChg chg="add mod">
          <ac:chgData name="Hashmeet Behal" userId="bac8f10587cbb07c" providerId="LiveId" clId="{FA78578F-7833-4117-BF20-3605EBE509F9}" dt="2023-11-09T01:29:12.927" v="864" actId="1076"/>
          <ac:picMkLst>
            <pc:docMk/>
            <pc:sldMk cId="1155129366" sldId="278"/>
            <ac:picMk id="18" creationId="{7CE72E1F-FBAE-05C5-7DCF-2C25D866153C}"/>
          </ac:picMkLst>
        </pc:picChg>
      </pc:sldChg>
      <pc:sldChg chg="addSp delSp modSp mod">
        <pc:chgData name="Hashmeet Behal" userId="bac8f10587cbb07c" providerId="LiveId" clId="{FA78578F-7833-4117-BF20-3605EBE509F9}" dt="2023-11-11T05:43:01.338" v="1423" actId="478"/>
        <pc:sldMkLst>
          <pc:docMk/>
          <pc:sldMk cId="1459532286" sldId="279"/>
        </pc:sldMkLst>
        <pc:spChg chg="mod">
          <ac:chgData name="Hashmeet Behal" userId="bac8f10587cbb07c" providerId="LiveId" clId="{FA78578F-7833-4117-BF20-3605EBE509F9}" dt="2023-11-11T01:00:34.497" v="883" actId="26606"/>
          <ac:spMkLst>
            <pc:docMk/>
            <pc:sldMk cId="1459532286" sldId="279"/>
            <ac:spMk id="2" creationId="{6FD5B4C6-729B-B19B-9362-BDBF83C786D6}"/>
          </ac:spMkLst>
        </pc:spChg>
        <pc:spChg chg="mod">
          <ac:chgData name="Hashmeet Behal" userId="bac8f10587cbb07c" providerId="LiveId" clId="{FA78578F-7833-4117-BF20-3605EBE509F9}" dt="2023-11-11T01:06:40.700" v="900" actId="207"/>
          <ac:spMkLst>
            <pc:docMk/>
            <pc:sldMk cId="1459532286" sldId="279"/>
            <ac:spMk id="3" creationId="{3855CCAE-B448-3FAD-E1CA-6D104FC48079}"/>
          </ac:spMkLst>
        </pc:spChg>
        <pc:spChg chg="del mod">
          <ac:chgData name="Hashmeet Behal" userId="bac8f10587cbb07c" providerId="LiveId" clId="{FA78578F-7833-4117-BF20-3605EBE509F9}" dt="2023-11-11T00:59:00.469" v="882" actId="26606"/>
          <ac:spMkLst>
            <pc:docMk/>
            <pc:sldMk cId="1459532286" sldId="279"/>
            <ac:spMk id="4" creationId="{AA56F9CF-916B-8347-9E49-F7217DDFE421}"/>
          </ac:spMkLst>
        </pc:spChg>
        <pc:spChg chg="add del mod">
          <ac:chgData name="Hashmeet Behal" userId="bac8f10587cbb07c" providerId="LiveId" clId="{FA78578F-7833-4117-BF20-3605EBE509F9}" dt="2023-11-11T02:07:49.828" v="1111" actId="21"/>
          <ac:spMkLst>
            <pc:docMk/>
            <pc:sldMk cId="1459532286" sldId="279"/>
            <ac:spMk id="6" creationId="{36C1F73D-A52B-0E54-44C4-1B970550DC1B}"/>
          </ac:spMkLst>
        </pc:spChg>
        <pc:spChg chg="add del mod">
          <ac:chgData name="Hashmeet Behal" userId="bac8f10587cbb07c" providerId="LiveId" clId="{FA78578F-7833-4117-BF20-3605EBE509F9}" dt="2023-11-11T05:43:01.338" v="1423" actId="478"/>
          <ac:spMkLst>
            <pc:docMk/>
            <pc:sldMk cId="1459532286" sldId="279"/>
            <ac:spMk id="9" creationId="{7E0D76A7-965D-590F-2385-5B1C78D7CD70}"/>
          </ac:spMkLst>
        </pc:spChg>
        <pc:spChg chg="add del">
          <ac:chgData name="Hashmeet Behal" userId="bac8f10587cbb07c" providerId="LiveId" clId="{FA78578F-7833-4117-BF20-3605EBE509F9}" dt="2023-11-11T00:59:00.469" v="882" actId="26606"/>
          <ac:spMkLst>
            <pc:docMk/>
            <pc:sldMk cId="1459532286" sldId="279"/>
            <ac:spMk id="28" creationId="{85F55C16-BC21-49EF-A4FF-C3155BB93BD3}"/>
          </ac:spMkLst>
        </pc:spChg>
        <pc:spChg chg="add del">
          <ac:chgData name="Hashmeet Behal" userId="bac8f10587cbb07c" providerId="LiveId" clId="{FA78578F-7833-4117-BF20-3605EBE509F9}" dt="2023-11-11T00:59:00.469" v="882" actId="26606"/>
          <ac:spMkLst>
            <pc:docMk/>
            <pc:sldMk cId="1459532286" sldId="279"/>
            <ac:spMk id="29" creationId="{0C5F069E-AFE6-4825-8945-46F2918A5019}"/>
          </ac:spMkLst>
        </pc:spChg>
        <pc:spChg chg="add del">
          <ac:chgData name="Hashmeet Behal" userId="bac8f10587cbb07c" providerId="LiveId" clId="{FA78578F-7833-4117-BF20-3605EBE509F9}" dt="2023-11-11T00:59:00.437" v="881" actId="26606"/>
          <ac:spMkLst>
            <pc:docMk/>
            <pc:sldMk cId="1459532286" sldId="279"/>
            <ac:spMk id="34" creationId="{B6FACB3C-9069-4791-BC5C-0DB7CD19B853}"/>
          </ac:spMkLst>
        </pc:spChg>
        <pc:spChg chg="add del">
          <ac:chgData name="Hashmeet Behal" userId="bac8f10587cbb07c" providerId="LiveId" clId="{FA78578F-7833-4117-BF20-3605EBE509F9}" dt="2023-11-11T00:59:00.437" v="881" actId="26606"/>
          <ac:spMkLst>
            <pc:docMk/>
            <pc:sldMk cId="1459532286" sldId="279"/>
            <ac:spMk id="36" creationId="{71F2038E-D777-4B76-81DD-DD13EE91B9DD}"/>
          </ac:spMkLst>
        </pc:spChg>
        <pc:spChg chg="add del">
          <ac:chgData name="Hashmeet Behal" userId="bac8f10587cbb07c" providerId="LiveId" clId="{FA78578F-7833-4117-BF20-3605EBE509F9}" dt="2023-11-11T01:00:34.497" v="883" actId="26606"/>
          <ac:spMkLst>
            <pc:docMk/>
            <pc:sldMk cId="1459532286" sldId="279"/>
            <ac:spMk id="44" creationId="{85F55C16-BC21-49EF-A4FF-C3155BB93BD3}"/>
          </ac:spMkLst>
        </pc:spChg>
        <pc:spChg chg="add del">
          <ac:chgData name="Hashmeet Behal" userId="bac8f10587cbb07c" providerId="LiveId" clId="{FA78578F-7833-4117-BF20-3605EBE509F9}" dt="2023-11-11T01:00:34.497" v="883" actId="26606"/>
          <ac:spMkLst>
            <pc:docMk/>
            <pc:sldMk cId="1459532286" sldId="279"/>
            <ac:spMk id="45" creationId="{0C5F069E-AFE6-4825-8945-46F2918A5019}"/>
          </ac:spMkLst>
        </pc:spChg>
        <pc:spChg chg="add">
          <ac:chgData name="Hashmeet Behal" userId="bac8f10587cbb07c" providerId="LiveId" clId="{FA78578F-7833-4117-BF20-3605EBE509F9}" dt="2023-11-11T01:00:34.497" v="883" actId="26606"/>
          <ac:spMkLst>
            <pc:docMk/>
            <pc:sldMk cId="1459532286" sldId="279"/>
            <ac:spMk id="50" creationId="{EDDBB197-D710-4A4F-A9CA-FD2177498BE8}"/>
          </ac:spMkLst>
        </pc:spChg>
        <pc:spChg chg="add">
          <ac:chgData name="Hashmeet Behal" userId="bac8f10587cbb07c" providerId="LiveId" clId="{FA78578F-7833-4117-BF20-3605EBE509F9}" dt="2023-11-11T01:00:34.497" v="883" actId="26606"/>
          <ac:spMkLst>
            <pc:docMk/>
            <pc:sldMk cId="1459532286" sldId="279"/>
            <ac:spMk id="52" creationId="{975D1CFA-2CDB-4B64-BD9F-85744E8DA12F}"/>
          </ac:spMkLst>
        </pc:spChg>
        <pc:grpChg chg="add del">
          <ac:chgData name="Hashmeet Behal" userId="bac8f10587cbb07c" providerId="LiveId" clId="{FA78578F-7833-4117-BF20-3605EBE509F9}" dt="2023-11-11T00:59:00.437" v="881" actId="26606"/>
          <ac:grpSpMkLst>
            <pc:docMk/>
            <pc:sldMk cId="1459532286" sldId="279"/>
            <ac:grpSpMk id="38" creationId="{DD354807-230F-4402-B1B9-F733A8F1F190}"/>
          </ac:grpSpMkLst>
        </pc:grpChg>
        <pc:grpChg chg="add">
          <ac:chgData name="Hashmeet Behal" userId="bac8f10587cbb07c" providerId="LiveId" clId="{FA78578F-7833-4117-BF20-3605EBE509F9}" dt="2023-11-11T01:00:34.497" v="883" actId="26606"/>
          <ac:grpSpMkLst>
            <pc:docMk/>
            <pc:sldMk cId="1459532286" sldId="279"/>
            <ac:grpSpMk id="54" creationId="{25EE5136-01F1-466C-962D-BA9B4C6757AA}"/>
          </ac:grpSpMkLst>
        </pc:grpChg>
        <pc:graphicFrameChg chg="add mod modGraphic">
          <ac:chgData name="Hashmeet Behal" userId="bac8f10587cbb07c" providerId="LiveId" clId="{FA78578F-7833-4117-BF20-3605EBE509F9}" dt="2023-11-11T01:00:34.497" v="883" actId="26606"/>
          <ac:graphicFrameMkLst>
            <pc:docMk/>
            <pc:sldMk cId="1459532286" sldId="279"/>
            <ac:graphicFrameMk id="31" creationId="{54F2D152-AA72-4670-C9EC-DD2B0DE93205}"/>
          </ac:graphicFrameMkLst>
        </pc:graphicFrameChg>
        <pc:picChg chg="add del mod">
          <ac:chgData name="Hashmeet Behal" userId="bac8f10587cbb07c" providerId="LiveId" clId="{FA78578F-7833-4117-BF20-3605EBE509F9}" dt="2023-11-11T05:38:01.973" v="1354" actId="21"/>
          <ac:picMkLst>
            <pc:docMk/>
            <pc:sldMk cId="1459532286" sldId="279"/>
            <ac:picMk id="4" creationId="{6BF6A634-3F59-0BFA-B281-927C5939863F}"/>
          </ac:picMkLst>
        </pc:picChg>
        <pc:picChg chg="del mod ord">
          <ac:chgData name="Hashmeet Behal" userId="bac8f10587cbb07c" providerId="LiveId" clId="{FA78578F-7833-4117-BF20-3605EBE509F9}" dt="2023-11-11T05:40:50.214" v="1375" actId="21"/>
          <ac:picMkLst>
            <pc:docMk/>
            <pc:sldMk cId="1459532286" sldId="279"/>
            <ac:picMk id="5" creationId="{5B73AF1C-7A9C-FCCF-39EE-74775AC4C153}"/>
          </ac:picMkLst>
        </pc:picChg>
        <pc:picChg chg="add del mod">
          <ac:chgData name="Hashmeet Behal" userId="bac8f10587cbb07c" providerId="LiveId" clId="{FA78578F-7833-4117-BF20-3605EBE509F9}" dt="2023-11-11T05:38:14.515" v="1357" actId="21"/>
          <ac:picMkLst>
            <pc:docMk/>
            <pc:sldMk cId="1459532286" sldId="279"/>
            <ac:picMk id="6" creationId="{78E70B71-258F-6BD8-5ADE-3FF530970E5E}"/>
          </ac:picMkLst>
        </pc:picChg>
        <pc:picChg chg="mod">
          <ac:chgData name="Hashmeet Behal" userId="bac8f10587cbb07c" providerId="LiveId" clId="{FA78578F-7833-4117-BF20-3605EBE509F9}" dt="2023-11-11T05:40:19.677" v="1373" actId="14100"/>
          <ac:picMkLst>
            <pc:docMk/>
            <pc:sldMk cId="1459532286" sldId="279"/>
            <ac:picMk id="7" creationId="{01858EE0-F942-7786-D34A-36B49CB60AB5}"/>
          </ac:picMkLst>
        </pc:picChg>
      </pc:sldChg>
      <pc:sldChg chg="addSp delSp modSp add del mod">
        <pc:chgData name="Hashmeet Behal" userId="bac8f10587cbb07c" providerId="LiveId" clId="{FA78578F-7833-4117-BF20-3605EBE509F9}" dt="2023-11-05T23:12:05.473" v="5" actId="47"/>
        <pc:sldMkLst>
          <pc:docMk/>
          <pc:sldMk cId="481088250" sldId="280"/>
        </pc:sldMkLst>
        <pc:spChg chg="del">
          <ac:chgData name="Hashmeet Behal" userId="bac8f10587cbb07c" providerId="LiveId" clId="{FA78578F-7833-4117-BF20-3605EBE509F9}" dt="2023-11-05T23:12:00.474" v="4" actId="478"/>
          <ac:spMkLst>
            <pc:docMk/>
            <pc:sldMk cId="481088250" sldId="280"/>
            <ac:spMk id="2" creationId="{E561AC0E-7195-4ACF-AA0A-5E2923A987F7}"/>
          </ac:spMkLst>
        </pc:spChg>
        <pc:spChg chg="del">
          <ac:chgData name="Hashmeet Behal" userId="bac8f10587cbb07c" providerId="LiveId" clId="{FA78578F-7833-4117-BF20-3605EBE509F9}" dt="2023-11-05T23:12:00.474" v="4" actId="478"/>
          <ac:spMkLst>
            <pc:docMk/>
            <pc:sldMk cId="481088250" sldId="280"/>
            <ac:spMk id="3" creationId="{814253EE-4FA2-4843-BE27-C7D5B08FFB81}"/>
          </ac:spMkLst>
        </pc:spChg>
        <pc:spChg chg="add del mod">
          <ac:chgData name="Hashmeet Behal" userId="bac8f10587cbb07c" providerId="LiveId" clId="{FA78578F-7833-4117-BF20-3605EBE509F9}" dt="2023-11-05T23:11:59.099" v="3"/>
          <ac:spMkLst>
            <pc:docMk/>
            <pc:sldMk cId="481088250" sldId="280"/>
            <ac:spMk id="4" creationId="{A2838D44-7398-A02B-0C11-A9944BC08264}"/>
          </ac:spMkLst>
        </pc:spChg>
        <pc:spChg chg="add mod">
          <ac:chgData name="Hashmeet Behal" userId="bac8f10587cbb07c" providerId="LiveId" clId="{FA78578F-7833-4117-BF20-3605EBE509F9}" dt="2023-11-05T23:12:00.474" v="4" actId="478"/>
          <ac:spMkLst>
            <pc:docMk/>
            <pc:sldMk cId="481088250" sldId="280"/>
            <ac:spMk id="8" creationId="{6D553292-738B-2AF2-CE4E-0F9F2DDB19E9}"/>
          </ac:spMkLst>
        </pc:spChg>
        <pc:spChg chg="add mod">
          <ac:chgData name="Hashmeet Behal" userId="bac8f10587cbb07c" providerId="LiveId" clId="{FA78578F-7833-4117-BF20-3605EBE509F9}" dt="2023-11-05T23:12:00.474" v="4" actId="478"/>
          <ac:spMkLst>
            <pc:docMk/>
            <pc:sldMk cId="481088250" sldId="280"/>
            <ac:spMk id="12" creationId="{33DBF6F2-943B-D947-C9DA-1EBC8D201E86}"/>
          </ac:spMkLst>
        </pc:spChg>
        <pc:spChg chg="del">
          <ac:chgData name="Hashmeet Behal" userId="bac8f10587cbb07c" providerId="LiveId" clId="{FA78578F-7833-4117-BF20-3605EBE509F9}" dt="2023-11-05T23:12:00.474" v="4" actId="478"/>
          <ac:spMkLst>
            <pc:docMk/>
            <pc:sldMk cId="481088250" sldId="280"/>
            <ac:spMk id="29" creationId="{F6E384F5-137A-40B1-97F0-694CC6ECD59C}"/>
          </ac:spMkLst>
        </pc:spChg>
        <pc:spChg chg="del">
          <ac:chgData name="Hashmeet Behal" userId="bac8f10587cbb07c" providerId="LiveId" clId="{FA78578F-7833-4117-BF20-3605EBE509F9}" dt="2023-11-05T23:12:00.474" v="4" actId="478"/>
          <ac:spMkLst>
            <pc:docMk/>
            <pc:sldMk cId="481088250" sldId="280"/>
            <ac:spMk id="31" creationId="{EBA87361-6D30-46E4-834B-719CF59055EA}"/>
          </ac:spMkLst>
        </pc:spChg>
        <pc:spChg chg="del">
          <ac:chgData name="Hashmeet Behal" userId="bac8f10587cbb07c" providerId="LiveId" clId="{FA78578F-7833-4117-BF20-3605EBE509F9}" dt="2023-11-05T23:12:00.474" v="4" actId="478"/>
          <ac:spMkLst>
            <pc:docMk/>
            <pc:sldMk cId="481088250" sldId="280"/>
            <ac:spMk id="33" creationId="{9DBC4630-03DA-474F-BBCB-BA3AE6B317A4}"/>
          </ac:spMkLst>
        </pc:spChg>
        <pc:spChg chg="del">
          <ac:chgData name="Hashmeet Behal" userId="bac8f10587cbb07c" providerId="LiveId" clId="{FA78578F-7833-4117-BF20-3605EBE509F9}" dt="2023-11-05T23:12:00.474" v="4" actId="478"/>
          <ac:spMkLst>
            <pc:docMk/>
            <pc:sldMk cId="481088250" sldId="280"/>
            <ac:spMk id="35" creationId="{D89DB1C0-FEEC-4CB6-88B2-F9C5562E09D1}"/>
          </ac:spMkLst>
        </pc:spChg>
        <pc:spChg chg="del">
          <ac:chgData name="Hashmeet Behal" userId="bac8f10587cbb07c" providerId="LiveId" clId="{FA78578F-7833-4117-BF20-3605EBE509F9}" dt="2023-11-05T23:12:00.474" v="4" actId="478"/>
          <ac:spMkLst>
            <pc:docMk/>
            <pc:sldMk cId="481088250" sldId="280"/>
            <ac:spMk id="37" creationId="{78418A25-6EAC-4140-BFE6-284E1925B5EE}"/>
          </ac:spMkLst>
        </pc:spChg>
        <pc:spChg chg="del">
          <ac:chgData name="Hashmeet Behal" userId="bac8f10587cbb07c" providerId="LiveId" clId="{FA78578F-7833-4117-BF20-3605EBE509F9}" dt="2023-11-05T23:12:00.474" v="4" actId="478"/>
          <ac:spMkLst>
            <pc:docMk/>
            <pc:sldMk cId="481088250" sldId="280"/>
            <ac:spMk id="39" creationId="{08163D1C-ED91-4D5F-A33B-CF1256B270D4}"/>
          </ac:spMkLst>
        </pc:spChg>
        <pc:spChg chg="del">
          <ac:chgData name="Hashmeet Behal" userId="bac8f10587cbb07c" providerId="LiveId" clId="{FA78578F-7833-4117-BF20-3605EBE509F9}" dt="2023-11-05T23:12:00.474" v="4" actId="478"/>
          <ac:spMkLst>
            <pc:docMk/>
            <pc:sldMk cId="481088250" sldId="280"/>
            <ac:spMk id="41" creationId="{31103AB2-C090-458F-B752-294F23AFA8AD}"/>
          </ac:spMkLst>
        </pc:spChg>
        <pc:spChg chg="del">
          <ac:chgData name="Hashmeet Behal" userId="bac8f10587cbb07c" providerId="LiveId" clId="{FA78578F-7833-4117-BF20-3605EBE509F9}" dt="2023-11-05T23:12:00.474" v="4" actId="478"/>
          <ac:spMkLst>
            <pc:docMk/>
            <pc:sldMk cId="481088250" sldId="280"/>
            <ac:spMk id="43" creationId="{83D471F3-782A-4BA1-9CAB-FF5CDF0A75E0}"/>
          </ac:spMkLst>
        </pc:spChg>
        <pc:picChg chg="del">
          <ac:chgData name="Hashmeet Behal" userId="bac8f10587cbb07c" providerId="LiveId" clId="{FA78578F-7833-4117-BF20-3605EBE509F9}" dt="2023-11-05T23:12:00.474" v="4" actId="478"/>
          <ac:picMkLst>
            <pc:docMk/>
            <pc:sldMk cId="481088250" sldId="280"/>
            <ac:picMk id="5" creationId="{EB71843F-0A0B-4317-B205-4B0A0B97C0FD}"/>
          </ac:picMkLst>
        </pc:picChg>
        <pc:picChg chg="del">
          <ac:chgData name="Hashmeet Behal" userId="bac8f10587cbb07c" providerId="LiveId" clId="{FA78578F-7833-4117-BF20-3605EBE509F9}" dt="2023-11-05T23:12:00.474" v="4" actId="478"/>
          <ac:picMkLst>
            <pc:docMk/>
            <pc:sldMk cId="481088250" sldId="280"/>
            <ac:picMk id="7" creationId="{2696A1A4-8E43-47F6-A6DC-A9ADAB053D8B}"/>
          </ac:picMkLst>
        </pc:picChg>
        <pc:picChg chg="del">
          <ac:chgData name="Hashmeet Behal" userId="bac8f10587cbb07c" providerId="LiveId" clId="{FA78578F-7833-4117-BF20-3605EBE509F9}" dt="2023-11-05T23:12:00.474" v="4" actId="478"/>
          <ac:picMkLst>
            <pc:docMk/>
            <pc:sldMk cId="481088250" sldId="280"/>
            <ac:picMk id="9" creationId="{93E427C7-0218-4592-82DA-2431E4BF8756}"/>
          </ac:picMkLst>
        </pc:picChg>
        <pc:picChg chg="del">
          <ac:chgData name="Hashmeet Behal" userId="bac8f10587cbb07c" providerId="LiveId" clId="{FA78578F-7833-4117-BF20-3605EBE509F9}" dt="2023-11-05T23:12:00.474" v="4" actId="478"/>
          <ac:picMkLst>
            <pc:docMk/>
            <pc:sldMk cId="481088250" sldId="280"/>
            <ac:picMk id="11" creationId="{18A239E6-97C0-4A74-8E7A-C9FD39A8C92C}"/>
          </ac:picMkLst>
        </pc:picChg>
      </pc:sldChg>
      <pc:sldChg chg="addSp delSp modSp new mod ord setBg">
        <pc:chgData name="Hashmeet Behal" userId="bac8f10587cbb07c" providerId="LiveId" clId="{FA78578F-7833-4117-BF20-3605EBE509F9}" dt="2023-11-11T01:07:27.186" v="908" actId="207"/>
        <pc:sldMkLst>
          <pc:docMk/>
          <pc:sldMk cId="2915445530" sldId="280"/>
        </pc:sldMkLst>
        <pc:spChg chg="mod">
          <ac:chgData name="Hashmeet Behal" userId="bac8f10587cbb07c" providerId="LiveId" clId="{FA78578F-7833-4117-BF20-3605EBE509F9}" dt="2023-11-08T16:50:48.080" v="496" actId="1076"/>
          <ac:spMkLst>
            <pc:docMk/>
            <pc:sldMk cId="2915445530" sldId="280"/>
            <ac:spMk id="2" creationId="{20D6B7B4-96CB-3EB9-0701-F307D0CA070C}"/>
          </ac:spMkLst>
        </pc:spChg>
        <pc:spChg chg="mod">
          <ac:chgData name="Hashmeet Behal" userId="bac8f10587cbb07c" providerId="LiveId" clId="{FA78578F-7833-4117-BF20-3605EBE509F9}" dt="2023-11-09T01:26:16.671" v="863" actId="122"/>
          <ac:spMkLst>
            <pc:docMk/>
            <pc:sldMk cId="2915445530" sldId="280"/>
            <ac:spMk id="3" creationId="{CFB366AD-9331-8CD7-7135-2C47695D6679}"/>
          </ac:spMkLst>
        </pc:spChg>
        <pc:spChg chg="mod">
          <ac:chgData name="Hashmeet Behal" userId="bac8f10587cbb07c" providerId="LiveId" clId="{FA78578F-7833-4117-BF20-3605EBE509F9}" dt="2023-11-11T01:07:27.186" v="908" actId="207"/>
          <ac:spMkLst>
            <pc:docMk/>
            <pc:sldMk cId="2915445530" sldId="280"/>
            <ac:spMk id="4" creationId="{EA065DAB-63CC-A32C-8ECF-AC46A022FA56}"/>
          </ac:spMkLst>
        </pc:spChg>
        <pc:spChg chg="add del">
          <ac:chgData name="Hashmeet Behal" userId="bac8f10587cbb07c" providerId="LiveId" clId="{FA78578F-7833-4117-BF20-3605EBE509F9}" dt="2023-11-05T23:20:01.258" v="26" actId="22"/>
          <ac:spMkLst>
            <pc:docMk/>
            <pc:sldMk cId="2915445530" sldId="280"/>
            <ac:spMk id="5" creationId="{6B5CDECC-04BE-93BB-1615-8FE5C7C09504}"/>
          </ac:spMkLst>
        </pc:spChg>
        <pc:spChg chg="add del">
          <ac:chgData name="Hashmeet Behal" userId="bac8f10587cbb07c" providerId="LiveId" clId="{FA78578F-7833-4117-BF20-3605EBE509F9}" dt="2023-11-06T00:41:57.837" v="179" actId="26606"/>
          <ac:spMkLst>
            <pc:docMk/>
            <pc:sldMk cId="2915445530" sldId="280"/>
            <ac:spMk id="8" creationId="{18873D23-2DCF-4B31-A009-95721C06E8E1}"/>
          </ac:spMkLst>
        </pc:spChg>
        <pc:spChg chg="add del">
          <ac:chgData name="Hashmeet Behal" userId="bac8f10587cbb07c" providerId="LiveId" clId="{FA78578F-7833-4117-BF20-3605EBE509F9}" dt="2023-11-06T00:46:35.421" v="206" actId="26606"/>
          <ac:spMkLst>
            <pc:docMk/>
            <pc:sldMk cId="2915445530" sldId="280"/>
            <ac:spMk id="9" creationId="{B6FACB3C-9069-4791-BC5C-0DB7CD19B853}"/>
          </ac:spMkLst>
        </pc:spChg>
        <pc:spChg chg="add del">
          <ac:chgData name="Hashmeet Behal" userId="bac8f10587cbb07c" providerId="LiveId" clId="{FA78578F-7833-4117-BF20-3605EBE509F9}" dt="2023-11-06T00:41:57.837" v="179" actId="26606"/>
          <ac:spMkLst>
            <pc:docMk/>
            <pc:sldMk cId="2915445530" sldId="280"/>
            <ac:spMk id="10" creationId="{C13EF075-D4EF-4929-ADBC-91B27DA19955}"/>
          </ac:spMkLst>
        </pc:spChg>
        <pc:spChg chg="add del">
          <ac:chgData name="Hashmeet Behal" userId="bac8f10587cbb07c" providerId="LiveId" clId="{FA78578F-7833-4117-BF20-3605EBE509F9}" dt="2023-11-06T00:46:35.421" v="206" actId="26606"/>
          <ac:spMkLst>
            <pc:docMk/>
            <pc:sldMk cId="2915445530" sldId="280"/>
            <ac:spMk id="14" creationId="{71F2038E-D777-4B76-81DD-DD13EE91B9DD}"/>
          </ac:spMkLst>
        </pc:spChg>
        <pc:spChg chg="add del mod">
          <ac:chgData name="Hashmeet Behal" userId="bac8f10587cbb07c" providerId="LiveId" clId="{FA78578F-7833-4117-BF20-3605EBE509F9}" dt="2023-11-06T00:49:07.353" v="219" actId="22"/>
          <ac:spMkLst>
            <pc:docMk/>
            <pc:sldMk cId="2915445530" sldId="280"/>
            <ac:spMk id="21" creationId="{5EB8A6C1-A173-7587-0428-BC3288A3DF34}"/>
          </ac:spMkLst>
        </pc:spChg>
        <pc:spChg chg="add del mod">
          <ac:chgData name="Hashmeet Behal" userId="bac8f10587cbb07c" providerId="LiveId" clId="{FA78578F-7833-4117-BF20-3605EBE509F9}" dt="2023-11-06T00:53:10.023" v="278"/>
          <ac:spMkLst>
            <pc:docMk/>
            <pc:sldMk cId="2915445530" sldId="280"/>
            <ac:spMk id="22" creationId="{5FDB2ADA-B481-D1A0-4F80-7CF5CD1DEB78}"/>
          </ac:spMkLst>
        </pc:spChg>
        <pc:spChg chg="add del mod">
          <ac:chgData name="Hashmeet Behal" userId="bac8f10587cbb07c" providerId="LiveId" clId="{FA78578F-7833-4117-BF20-3605EBE509F9}" dt="2023-11-08T21:13:27.556" v="504" actId="478"/>
          <ac:spMkLst>
            <pc:docMk/>
            <pc:sldMk cId="2915445530" sldId="280"/>
            <ac:spMk id="23" creationId="{553497C6-882C-58ED-BC68-BB9B6F2D571F}"/>
          </ac:spMkLst>
        </pc:spChg>
        <pc:spChg chg="add">
          <ac:chgData name="Hashmeet Behal" userId="bac8f10587cbb07c" providerId="LiveId" clId="{FA78578F-7833-4117-BF20-3605EBE509F9}" dt="2023-11-06T00:46:35.421" v="206" actId="26606"/>
          <ac:spMkLst>
            <pc:docMk/>
            <pc:sldMk cId="2915445530" sldId="280"/>
            <ac:spMk id="25" creationId="{17BDD930-0E65-490A-9CE5-554C357C4428}"/>
          </ac:spMkLst>
        </pc:spChg>
        <pc:spChg chg="add">
          <ac:chgData name="Hashmeet Behal" userId="bac8f10587cbb07c" providerId="LiveId" clId="{FA78578F-7833-4117-BF20-3605EBE509F9}" dt="2023-11-06T00:46:35.421" v="206" actId="26606"/>
          <ac:spMkLst>
            <pc:docMk/>
            <pc:sldMk cId="2915445530" sldId="280"/>
            <ac:spMk id="27" creationId="{3A912C67-99A1-4956-8F68-1846C21771E8}"/>
          </ac:spMkLst>
        </pc:spChg>
        <pc:grpChg chg="add del">
          <ac:chgData name="Hashmeet Behal" userId="bac8f10587cbb07c" providerId="LiveId" clId="{FA78578F-7833-4117-BF20-3605EBE509F9}" dt="2023-11-06T00:41:57.837" v="179" actId="26606"/>
          <ac:grpSpMkLst>
            <pc:docMk/>
            <pc:sldMk cId="2915445530" sldId="280"/>
            <ac:grpSpMk id="12" creationId="{DAA26DFA-AAB2-4973-9C17-16D587C7B198}"/>
          </ac:grpSpMkLst>
        </pc:grpChg>
        <pc:grpChg chg="add del">
          <ac:chgData name="Hashmeet Behal" userId="bac8f10587cbb07c" providerId="LiveId" clId="{FA78578F-7833-4117-BF20-3605EBE509F9}" dt="2023-11-06T00:46:35.421" v="206" actId="26606"/>
          <ac:grpSpMkLst>
            <pc:docMk/>
            <pc:sldMk cId="2915445530" sldId="280"/>
            <ac:grpSpMk id="16" creationId="{DD354807-230F-4402-B1B9-F733A8F1F190}"/>
          </ac:grpSpMkLst>
        </pc:grpChg>
        <pc:grpChg chg="add">
          <ac:chgData name="Hashmeet Behal" userId="bac8f10587cbb07c" providerId="LiveId" clId="{FA78578F-7833-4117-BF20-3605EBE509F9}" dt="2023-11-06T00:46:35.421" v="206" actId="26606"/>
          <ac:grpSpMkLst>
            <pc:docMk/>
            <pc:sldMk cId="2915445530" sldId="280"/>
            <ac:grpSpMk id="29" creationId="{569E5994-073E-4708-B3E6-43BFED0CEB4C}"/>
          </ac:grpSpMkLst>
        </pc:grpChg>
        <pc:grpChg chg="add">
          <ac:chgData name="Hashmeet Behal" userId="bac8f10587cbb07c" providerId="LiveId" clId="{FA78578F-7833-4117-BF20-3605EBE509F9}" dt="2023-11-06T00:46:35.421" v="206" actId="26606"/>
          <ac:grpSpMkLst>
            <pc:docMk/>
            <pc:sldMk cId="2915445530" sldId="280"/>
            <ac:grpSpMk id="35" creationId="{DD81D498-EAA8-40F3-8230-AE4DEDA3830D}"/>
          </ac:grpSpMkLst>
        </pc:grpChg>
        <pc:picChg chg="add mod">
          <ac:chgData name="Hashmeet Behal" userId="bac8f10587cbb07c" providerId="LiveId" clId="{FA78578F-7833-4117-BF20-3605EBE509F9}" dt="2023-11-08T16:51:09.509" v="497" actId="1076"/>
          <ac:picMkLst>
            <pc:docMk/>
            <pc:sldMk cId="2915445530" sldId="280"/>
            <ac:picMk id="7" creationId="{B36EAD67-D1C3-EBB5-4146-3294EDD8625E}"/>
          </ac:picMkLst>
        </pc:picChg>
      </pc:sldChg>
      <pc:sldChg chg="addSp delSp modSp new del mod ord">
        <pc:chgData name="Hashmeet Behal" userId="bac8f10587cbb07c" providerId="LiveId" clId="{FA78578F-7833-4117-BF20-3605EBE509F9}" dt="2023-11-05T23:13:34.399" v="16" actId="680"/>
        <pc:sldMkLst>
          <pc:docMk/>
          <pc:sldMk cId="3632907722" sldId="280"/>
        </pc:sldMkLst>
        <pc:spChg chg="add del mod">
          <ac:chgData name="Hashmeet Behal" userId="bac8f10587cbb07c" providerId="LiveId" clId="{FA78578F-7833-4117-BF20-3605EBE509F9}" dt="2023-11-05T23:13:32.817" v="14"/>
          <ac:spMkLst>
            <pc:docMk/>
            <pc:sldMk cId="3632907722" sldId="280"/>
            <ac:spMk id="4" creationId="{883743E6-48C3-5303-34BE-9E21B534DD24}"/>
          </ac:spMkLst>
        </pc:spChg>
        <pc:spChg chg="add del mod">
          <ac:chgData name="Hashmeet Behal" userId="bac8f10587cbb07c" providerId="LiveId" clId="{FA78578F-7833-4117-BF20-3605EBE509F9}" dt="2023-11-05T23:13:30.710" v="12"/>
          <ac:spMkLst>
            <pc:docMk/>
            <pc:sldMk cId="3632907722" sldId="280"/>
            <ac:spMk id="5" creationId="{59C2C2BC-9002-F15A-DB90-A59C97891A63}"/>
          </ac:spMkLst>
        </pc:spChg>
        <pc:spChg chg="add del mod">
          <ac:chgData name="Hashmeet Behal" userId="bac8f10587cbb07c" providerId="LiveId" clId="{FA78578F-7833-4117-BF20-3605EBE509F9}" dt="2023-11-05T23:13:30.710" v="12"/>
          <ac:spMkLst>
            <pc:docMk/>
            <pc:sldMk cId="3632907722" sldId="280"/>
            <ac:spMk id="6" creationId="{2A990A22-0722-568A-62ED-90DF8EE29904}"/>
          </ac:spMkLst>
        </pc:spChg>
        <pc:spChg chg="add del mod">
          <ac:chgData name="Hashmeet Behal" userId="bac8f10587cbb07c" providerId="LiveId" clId="{FA78578F-7833-4117-BF20-3605EBE509F9}" dt="2023-11-05T23:13:30.710" v="12"/>
          <ac:spMkLst>
            <pc:docMk/>
            <pc:sldMk cId="3632907722" sldId="280"/>
            <ac:spMk id="7" creationId="{9F2F87BB-50BC-A4EA-DB9B-F51CA311F2C0}"/>
          </ac:spMkLst>
        </pc:spChg>
        <pc:spChg chg="mod">
          <ac:chgData name="Hashmeet Behal" userId="bac8f10587cbb07c" providerId="LiveId" clId="{FA78578F-7833-4117-BF20-3605EBE509F9}" dt="2023-11-05T23:12:55.905" v="11"/>
          <ac:spMkLst>
            <pc:docMk/>
            <pc:sldMk cId="3632907722" sldId="280"/>
            <ac:spMk id="9" creationId="{FEAB920A-D879-E047-2634-B18BA5E54836}"/>
          </ac:spMkLst>
        </pc:spChg>
        <pc:spChg chg="mod">
          <ac:chgData name="Hashmeet Behal" userId="bac8f10587cbb07c" providerId="LiveId" clId="{FA78578F-7833-4117-BF20-3605EBE509F9}" dt="2023-11-05T23:12:55.905" v="11"/>
          <ac:spMkLst>
            <pc:docMk/>
            <pc:sldMk cId="3632907722" sldId="280"/>
            <ac:spMk id="10" creationId="{EF91203C-4877-6E99-01D8-475B6466D2DA}"/>
          </ac:spMkLst>
        </pc:spChg>
        <pc:spChg chg="add del mod">
          <ac:chgData name="Hashmeet Behal" userId="bac8f10587cbb07c" providerId="LiveId" clId="{FA78578F-7833-4117-BF20-3605EBE509F9}" dt="2023-11-05T23:13:30.710" v="12"/>
          <ac:spMkLst>
            <pc:docMk/>
            <pc:sldMk cId="3632907722" sldId="280"/>
            <ac:spMk id="11" creationId="{0402FAB0-D50D-563B-D5FB-70BF0D7E63A0}"/>
          </ac:spMkLst>
        </pc:spChg>
        <pc:spChg chg="add del mod">
          <ac:chgData name="Hashmeet Behal" userId="bac8f10587cbb07c" providerId="LiveId" clId="{FA78578F-7833-4117-BF20-3605EBE509F9}" dt="2023-11-05T23:13:30.710" v="12"/>
          <ac:spMkLst>
            <pc:docMk/>
            <pc:sldMk cId="3632907722" sldId="280"/>
            <ac:spMk id="12" creationId="{B1069B27-0DC1-08B8-24F8-D89709212A2A}"/>
          </ac:spMkLst>
        </pc:spChg>
        <pc:spChg chg="add del mod">
          <ac:chgData name="Hashmeet Behal" userId="bac8f10587cbb07c" providerId="LiveId" clId="{FA78578F-7833-4117-BF20-3605EBE509F9}" dt="2023-11-05T23:13:30.710" v="12"/>
          <ac:spMkLst>
            <pc:docMk/>
            <pc:sldMk cId="3632907722" sldId="280"/>
            <ac:spMk id="13" creationId="{935CDF38-ED16-7600-172D-302931501AFD}"/>
          </ac:spMkLst>
        </pc:spChg>
        <pc:spChg chg="add del mod">
          <ac:chgData name="Hashmeet Behal" userId="bac8f10587cbb07c" providerId="LiveId" clId="{FA78578F-7833-4117-BF20-3605EBE509F9}" dt="2023-11-05T23:13:30.710" v="12"/>
          <ac:spMkLst>
            <pc:docMk/>
            <pc:sldMk cId="3632907722" sldId="280"/>
            <ac:spMk id="14" creationId="{CDEBCA87-4F19-4B9E-41F0-ADB6CBAC90A7}"/>
          </ac:spMkLst>
        </pc:spChg>
        <pc:spChg chg="add del mod">
          <ac:chgData name="Hashmeet Behal" userId="bac8f10587cbb07c" providerId="LiveId" clId="{FA78578F-7833-4117-BF20-3605EBE509F9}" dt="2023-11-05T23:13:30.710" v="12"/>
          <ac:spMkLst>
            <pc:docMk/>
            <pc:sldMk cId="3632907722" sldId="280"/>
            <ac:spMk id="15" creationId="{E87F63F0-914B-F386-90A8-773DBF34BF44}"/>
          </ac:spMkLst>
        </pc:spChg>
        <pc:grpChg chg="add del mod">
          <ac:chgData name="Hashmeet Behal" userId="bac8f10587cbb07c" providerId="LiveId" clId="{FA78578F-7833-4117-BF20-3605EBE509F9}" dt="2023-11-05T23:13:30.710" v="12"/>
          <ac:grpSpMkLst>
            <pc:docMk/>
            <pc:sldMk cId="3632907722" sldId="280"/>
            <ac:grpSpMk id="8" creationId="{47086567-39F1-08C9-0EC4-11EE5FFEA903}"/>
          </ac:grpSpMkLst>
        </pc:grpChg>
      </pc:sldChg>
    </pc:docChg>
  </pc:docChgLst>
  <pc:docChgLst>
    <pc:chgData name="Hu, Ming" userId="S::mxh190018@utdallas.edu::9f5c3818-0fae-4b37-ad63-0d073482fdea" providerId="AD" clId="Web-{A8D152F6-3C32-47F4-B863-A93241B06D4B}"/>
    <pc:docChg chg="modSld">
      <pc:chgData name="Hu, Ming" userId="S::mxh190018@utdallas.edu::9f5c3818-0fae-4b37-ad63-0d073482fdea" providerId="AD" clId="Web-{A8D152F6-3C32-47F4-B863-A93241B06D4B}" dt="2023-11-16T23:49:29.080" v="30" actId="20577"/>
      <pc:docMkLst>
        <pc:docMk/>
      </pc:docMkLst>
      <pc:sldChg chg="modSp">
        <pc:chgData name="Hu, Ming" userId="S::mxh190018@utdallas.edu::9f5c3818-0fae-4b37-ad63-0d073482fdea" providerId="AD" clId="Web-{A8D152F6-3C32-47F4-B863-A93241B06D4B}" dt="2023-11-16T23:49:29.080" v="30" actId="20577"/>
        <pc:sldMkLst>
          <pc:docMk/>
          <pc:sldMk cId="400443171" sldId="271"/>
        </pc:sldMkLst>
        <pc:spChg chg="mod">
          <ac:chgData name="Hu, Ming" userId="S::mxh190018@utdallas.edu::9f5c3818-0fae-4b37-ad63-0d073482fdea" providerId="AD" clId="Web-{A8D152F6-3C32-47F4-B863-A93241B06D4B}" dt="2023-11-16T23:49:29.080" v="30" actId="20577"/>
          <ac:spMkLst>
            <pc:docMk/>
            <pc:sldMk cId="400443171" sldId="271"/>
            <ac:spMk id="3" creationId="{6D70C5F4-5B50-6BED-BA04-3B62A02A8301}"/>
          </ac:spMkLst>
        </pc:spChg>
      </pc:sldChg>
      <pc:sldChg chg="modSp">
        <pc:chgData name="Hu, Ming" userId="S::mxh190018@utdallas.edu::9f5c3818-0fae-4b37-ad63-0d073482fdea" providerId="AD" clId="Web-{A8D152F6-3C32-47F4-B863-A93241B06D4B}" dt="2023-11-16T23:47:57.749" v="15" actId="20577"/>
        <pc:sldMkLst>
          <pc:docMk/>
          <pc:sldMk cId="11052749" sldId="272"/>
        </pc:sldMkLst>
        <pc:spChg chg="mod">
          <ac:chgData name="Hu, Ming" userId="S::mxh190018@utdallas.edu::9f5c3818-0fae-4b37-ad63-0d073482fdea" providerId="AD" clId="Web-{A8D152F6-3C32-47F4-B863-A93241B06D4B}" dt="2023-11-16T23:47:57.749" v="15" actId="20577"/>
          <ac:spMkLst>
            <pc:docMk/>
            <pc:sldMk cId="11052749" sldId="272"/>
            <ac:spMk id="6" creationId="{A17A7D56-B828-3CFA-B1B4-5D720C597BA1}"/>
          </ac:spMkLst>
        </pc:spChg>
      </pc:sldChg>
    </pc:docChg>
  </pc:docChgLst>
  <pc:docChgLst>
    <pc:chgData name="Behal, Hashmeet Kaur" userId="S::hxb210003@utdallas.edu::8b59bca1-8c29-4efd-b898-ffa950d8d919" providerId="AD" clId="Web-{DF898DBC-ABAE-43C6-8BA8-9011BE0B9006}"/>
    <pc:docChg chg="modSld">
      <pc:chgData name="Behal, Hashmeet Kaur" userId="S::hxb210003@utdallas.edu::8b59bca1-8c29-4efd-b898-ffa950d8d919" providerId="AD" clId="Web-{DF898DBC-ABAE-43C6-8BA8-9011BE0B9006}" dt="2023-11-15T23:30:12.734" v="3" actId="20577"/>
      <pc:docMkLst>
        <pc:docMk/>
      </pc:docMkLst>
      <pc:sldChg chg="modSp">
        <pc:chgData name="Behal, Hashmeet Kaur" userId="S::hxb210003@utdallas.edu::8b59bca1-8c29-4efd-b898-ffa950d8d919" providerId="AD" clId="Web-{DF898DBC-ABAE-43C6-8BA8-9011BE0B9006}" dt="2023-11-15T23:30:12.734" v="3" actId="20577"/>
        <pc:sldMkLst>
          <pc:docMk/>
          <pc:sldMk cId="400443171" sldId="271"/>
        </pc:sldMkLst>
        <pc:spChg chg="mod">
          <ac:chgData name="Behal, Hashmeet Kaur" userId="S::hxb210003@utdallas.edu::8b59bca1-8c29-4efd-b898-ffa950d8d919" providerId="AD" clId="Web-{DF898DBC-ABAE-43C6-8BA8-9011BE0B9006}" dt="2023-11-15T23:30:12.734" v="3" actId="20577"/>
          <ac:spMkLst>
            <pc:docMk/>
            <pc:sldMk cId="400443171" sldId="271"/>
            <ac:spMk id="3" creationId="{6D70C5F4-5B50-6BED-BA04-3B62A02A8301}"/>
          </ac:spMkLst>
        </pc:spChg>
      </pc:sldChg>
    </pc:docChg>
  </pc:docChgLst>
  <pc:docChgLst>
    <pc:chgData name="Hu, Ming" userId="S::mxh190018@utdallas.edu::9f5c3818-0fae-4b37-ad63-0d073482fdea" providerId="AD" clId="Web-{764DB060-24AE-45F7-BE0E-1BDD52785AA4}"/>
    <pc:docChg chg="modSld">
      <pc:chgData name="Hu, Ming" userId="S::mxh190018@utdallas.edu::9f5c3818-0fae-4b37-ad63-0d073482fdea" providerId="AD" clId="Web-{764DB060-24AE-45F7-BE0E-1BDD52785AA4}" dt="2023-11-16T23:38:19.233" v="6" actId="20577"/>
      <pc:docMkLst>
        <pc:docMk/>
      </pc:docMkLst>
      <pc:sldChg chg="modSp">
        <pc:chgData name="Hu, Ming" userId="S::mxh190018@utdallas.edu::9f5c3818-0fae-4b37-ad63-0d073482fdea" providerId="AD" clId="Web-{764DB060-24AE-45F7-BE0E-1BDD52785AA4}" dt="2023-11-16T23:38:08.451" v="3" actId="20577"/>
        <pc:sldMkLst>
          <pc:docMk/>
          <pc:sldMk cId="400443171" sldId="271"/>
        </pc:sldMkLst>
        <pc:spChg chg="mod">
          <ac:chgData name="Hu, Ming" userId="S::mxh190018@utdallas.edu::9f5c3818-0fae-4b37-ad63-0d073482fdea" providerId="AD" clId="Web-{764DB060-24AE-45F7-BE0E-1BDD52785AA4}" dt="2023-11-16T23:38:08.451" v="3" actId="20577"/>
          <ac:spMkLst>
            <pc:docMk/>
            <pc:sldMk cId="400443171" sldId="271"/>
            <ac:spMk id="3" creationId="{6D70C5F4-5B50-6BED-BA04-3B62A02A8301}"/>
          </ac:spMkLst>
        </pc:spChg>
      </pc:sldChg>
      <pc:sldChg chg="modSp">
        <pc:chgData name="Hu, Ming" userId="S::mxh190018@utdallas.edu::9f5c3818-0fae-4b37-ad63-0d073482fdea" providerId="AD" clId="Web-{764DB060-24AE-45F7-BE0E-1BDD52785AA4}" dt="2023-11-16T23:38:19.233" v="6" actId="20577"/>
        <pc:sldMkLst>
          <pc:docMk/>
          <pc:sldMk cId="11052749" sldId="272"/>
        </pc:sldMkLst>
        <pc:spChg chg="mod">
          <ac:chgData name="Hu, Ming" userId="S::mxh190018@utdallas.edu::9f5c3818-0fae-4b37-ad63-0d073482fdea" providerId="AD" clId="Web-{764DB060-24AE-45F7-BE0E-1BDD52785AA4}" dt="2023-11-16T23:38:19.233" v="6" actId="20577"/>
          <ac:spMkLst>
            <pc:docMk/>
            <pc:sldMk cId="11052749" sldId="272"/>
            <ac:spMk id="6" creationId="{A17A7D56-B828-3CFA-B1B4-5D720C597BA1}"/>
          </ac:spMkLst>
        </pc:spChg>
      </pc:sldChg>
    </pc:docChg>
  </pc:docChgLst>
  <pc:docChgLst>
    <pc:chgData name="Shi, Min" userId="S::mxs180138@utdallas.edu::5fc108ae-d628-4152-9c0e-d8985b43832b" providerId="AD" clId="Web-{8DE5C3AC-9CA5-4975-A449-E619708C6A03}"/>
    <pc:docChg chg="modSld">
      <pc:chgData name="Shi, Min" userId="S::mxs180138@utdallas.edu::5fc108ae-d628-4152-9c0e-d8985b43832b" providerId="AD" clId="Web-{8DE5C3AC-9CA5-4975-A449-E619708C6A03}" dt="2024-04-30T06:38:57.333" v="55" actId="20577"/>
      <pc:docMkLst>
        <pc:docMk/>
      </pc:docMkLst>
      <pc:sldChg chg="modSp">
        <pc:chgData name="Shi, Min" userId="S::mxs180138@utdallas.edu::5fc108ae-d628-4152-9c0e-d8985b43832b" providerId="AD" clId="Web-{8DE5C3AC-9CA5-4975-A449-E619708C6A03}" dt="2024-04-30T06:38:57.333" v="55" actId="20577"/>
        <pc:sldMkLst>
          <pc:docMk/>
          <pc:sldMk cId="400443171" sldId="271"/>
        </pc:sldMkLst>
        <pc:spChg chg="mod">
          <ac:chgData name="Shi, Min" userId="S::mxs180138@utdallas.edu::5fc108ae-d628-4152-9c0e-d8985b43832b" providerId="AD" clId="Web-{8DE5C3AC-9CA5-4975-A449-E619708C6A03}" dt="2024-04-30T06:38:57.333" v="55" actId="20577"/>
          <ac:spMkLst>
            <pc:docMk/>
            <pc:sldMk cId="400443171" sldId="271"/>
            <ac:spMk id="3" creationId="{6D70C5F4-5B50-6BED-BA04-3B62A02A8301}"/>
          </ac:spMkLst>
        </pc:spChg>
      </pc:sldChg>
      <pc:sldChg chg="modSp">
        <pc:chgData name="Shi, Min" userId="S::mxs180138@utdallas.edu::5fc108ae-d628-4152-9c0e-d8985b43832b" providerId="AD" clId="Web-{8DE5C3AC-9CA5-4975-A449-E619708C6A03}" dt="2024-04-30T06:36:27.969" v="3" actId="20577"/>
        <pc:sldMkLst>
          <pc:docMk/>
          <pc:sldMk cId="2915445530" sldId="280"/>
        </pc:sldMkLst>
        <pc:spChg chg="mod">
          <ac:chgData name="Shi, Min" userId="S::mxs180138@utdallas.edu::5fc108ae-d628-4152-9c0e-d8985b43832b" providerId="AD" clId="Web-{8DE5C3AC-9CA5-4975-A449-E619708C6A03}" dt="2024-04-30T06:36:27.969" v="3" actId="20577"/>
          <ac:spMkLst>
            <pc:docMk/>
            <pc:sldMk cId="2915445530" sldId="280"/>
            <ac:spMk id="3" creationId="{CFB366AD-9331-8CD7-7135-2C47695D6679}"/>
          </ac:spMkLst>
        </pc:spChg>
      </pc:sldChg>
      <pc:sldChg chg="modSp">
        <pc:chgData name="Shi, Min" userId="S::mxs180138@utdallas.edu::5fc108ae-d628-4152-9c0e-d8985b43832b" providerId="AD" clId="Web-{8DE5C3AC-9CA5-4975-A449-E619708C6A03}" dt="2024-04-30T06:38:06.847" v="38" actId="14100"/>
        <pc:sldMkLst>
          <pc:docMk/>
          <pc:sldMk cId="1130118091" sldId="284"/>
        </pc:sldMkLst>
        <pc:spChg chg="mod">
          <ac:chgData name="Shi, Min" userId="S::mxs180138@utdallas.edu::5fc108ae-d628-4152-9c0e-d8985b43832b" providerId="AD" clId="Web-{8DE5C3AC-9CA5-4975-A449-E619708C6A03}" dt="2024-04-30T06:38:06.847" v="38" actId="14100"/>
          <ac:spMkLst>
            <pc:docMk/>
            <pc:sldMk cId="1130118091" sldId="284"/>
            <ac:spMk id="2" creationId="{5121B72F-EDAE-9E57-CEFF-170CAE5AF851}"/>
          </ac:spMkLst>
        </pc:spChg>
      </pc:sldChg>
      <pc:sldChg chg="modSp">
        <pc:chgData name="Shi, Min" userId="S::mxs180138@utdallas.edu::5fc108ae-d628-4152-9c0e-d8985b43832b" providerId="AD" clId="Web-{8DE5C3AC-9CA5-4975-A449-E619708C6A03}" dt="2024-04-30T06:36:53.173" v="7" actId="20577"/>
        <pc:sldMkLst>
          <pc:docMk/>
          <pc:sldMk cId="3777789146" sldId="294"/>
        </pc:sldMkLst>
        <pc:spChg chg="mod">
          <ac:chgData name="Shi, Min" userId="S::mxs180138@utdallas.edu::5fc108ae-d628-4152-9c0e-d8985b43832b" providerId="AD" clId="Web-{8DE5C3AC-9CA5-4975-A449-E619708C6A03}" dt="2024-04-30T06:36:53.173" v="7" actId="20577"/>
          <ac:spMkLst>
            <pc:docMk/>
            <pc:sldMk cId="3777789146" sldId="294"/>
            <ac:spMk id="2" creationId="{5121B72F-EDAE-9E57-CEFF-170CAE5AF851}"/>
          </ac:spMkLst>
        </pc:spChg>
      </pc:sldChg>
      <pc:sldChg chg="modSp">
        <pc:chgData name="Shi, Min" userId="S::mxs180138@utdallas.edu::5fc108ae-d628-4152-9c0e-d8985b43832b" providerId="AD" clId="Web-{8DE5C3AC-9CA5-4975-A449-E619708C6A03}" dt="2024-04-30T06:38:28.817" v="40" actId="20577"/>
        <pc:sldMkLst>
          <pc:docMk/>
          <pc:sldMk cId="3856468296" sldId="296"/>
        </pc:sldMkLst>
        <pc:spChg chg="mod">
          <ac:chgData name="Shi, Min" userId="S::mxs180138@utdallas.edu::5fc108ae-d628-4152-9c0e-d8985b43832b" providerId="AD" clId="Web-{8DE5C3AC-9CA5-4975-A449-E619708C6A03}" dt="2024-04-30T06:38:28.817" v="40" actId="20577"/>
          <ac:spMkLst>
            <pc:docMk/>
            <pc:sldMk cId="3856468296" sldId="296"/>
            <ac:spMk id="2" creationId="{5121B72F-EDAE-9E57-CEFF-170CAE5AF851}"/>
          </ac:spMkLst>
        </pc:spChg>
      </pc:sldChg>
      <pc:sldChg chg="modSp">
        <pc:chgData name="Shi, Min" userId="S::mxs180138@utdallas.edu::5fc108ae-d628-4152-9c0e-d8985b43832b" providerId="AD" clId="Web-{8DE5C3AC-9CA5-4975-A449-E619708C6A03}" dt="2024-04-30T06:37:13.830" v="16" actId="20577"/>
        <pc:sldMkLst>
          <pc:docMk/>
          <pc:sldMk cId="2297339434" sldId="305"/>
        </pc:sldMkLst>
        <pc:spChg chg="mod">
          <ac:chgData name="Shi, Min" userId="S::mxs180138@utdallas.edu::5fc108ae-d628-4152-9c0e-d8985b43832b" providerId="AD" clId="Web-{8DE5C3AC-9CA5-4975-A449-E619708C6A03}" dt="2024-04-30T06:37:13.830" v="16" actId="20577"/>
          <ac:spMkLst>
            <pc:docMk/>
            <pc:sldMk cId="2297339434" sldId="305"/>
            <ac:spMk id="2" creationId="{5121B72F-EDAE-9E57-CEFF-170CAE5AF851}"/>
          </ac:spMkLst>
        </pc:spChg>
      </pc:sldChg>
      <pc:sldChg chg="modSp">
        <pc:chgData name="Shi, Min" userId="S::mxs180138@utdallas.edu::5fc108ae-d628-4152-9c0e-d8985b43832b" providerId="AD" clId="Web-{8DE5C3AC-9CA5-4975-A449-E619708C6A03}" dt="2024-04-30T06:37:05.017" v="10" actId="20577"/>
        <pc:sldMkLst>
          <pc:docMk/>
          <pc:sldMk cId="1540587552" sldId="306"/>
        </pc:sldMkLst>
        <pc:spChg chg="mod">
          <ac:chgData name="Shi, Min" userId="S::mxs180138@utdallas.edu::5fc108ae-d628-4152-9c0e-d8985b43832b" providerId="AD" clId="Web-{8DE5C3AC-9CA5-4975-A449-E619708C6A03}" dt="2024-04-30T06:37:05.017" v="10" actId="20577"/>
          <ac:spMkLst>
            <pc:docMk/>
            <pc:sldMk cId="1540587552" sldId="306"/>
            <ac:spMk id="2" creationId="{5121B72F-EDAE-9E57-CEFF-170CAE5AF851}"/>
          </ac:spMkLst>
        </pc:spChg>
      </pc:sldChg>
      <pc:sldChg chg="modSp">
        <pc:chgData name="Shi, Min" userId="S::mxs180138@utdallas.edu::5fc108ae-d628-4152-9c0e-d8985b43832b" providerId="AD" clId="Web-{8DE5C3AC-9CA5-4975-A449-E619708C6A03}" dt="2024-04-30T06:37:40.596" v="27" actId="20577"/>
        <pc:sldMkLst>
          <pc:docMk/>
          <pc:sldMk cId="1668012064" sldId="307"/>
        </pc:sldMkLst>
        <pc:spChg chg="mod">
          <ac:chgData name="Shi, Min" userId="S::mxs180138@utdallas.edu::5fc108ae-d628-4152-9c0e-d8985b43832b" providerId="AD" clId="Web-{8DE5C3AC-9CA5-4975-A449-E619708C6A03}" dt="2024-04-30T06:37:40.596" v="27" actId="20577"/>
          <ac:spMkLst>
            <pc:docMk/>
            <pc:sldMk cId="1668012064" sldId="307"/>
            <ac:spMk id="2" creationId="{3974C4CE-A449-D777-3140-6B6E1BFE2EC4}"/>
          </ac:spMkLst>
        </pc:spChg>
      </pc:sldChg>
      <pc:sldChg chg="modSp">
        <pc:chgData name="Shi, Min" userId="S::mxs180138@utdallas.edu::5fc108ae-d628-4152-9c0e-d8985b43832b" providerId="AD" clId="Web-{8DE5C3AC-9CA5-4975-A449-E619708C6A03}" dt="2024-04-30T06:36:59.330" v="9" actId="20577"/>
        <pc:sldMkLst>
          <pc:docMk/>
          <pc:sldMk cId="3061872965" sldId="308"/>
        </pc:sldMkLst>
        <pc:spChg chg="mod">
          <ac:chgData name="Shi, Min" userId="S::mxs180138@utdallas.edu::5fc108ae-d628-4152-9c0e-d8985b43832b" providerId="AD" clId="Web-{8DE5C3AC-9CA5-4975-A449-E619708C6A03}" dt="2024-04-30T06:36:59.330" v="9" actId="20577"/>
          <ac:spMkLst>
            <pc:docMk/>
            <pc:sldMk cId="3061872965" sldId="308"/>
            <ac:spMk id="2" creationId="{5121B72F-EDAE-9E57-CEFF-170CAE5AF851}"/>
          </ac:spMkLst>
        </pc:spChg>
      </pc:sldChg>
      <pc:sldChg chg="modSp">
        <pc:chgData name="Shi, Min" userId="S::mxs180138@utdallas.edu::5fc108ae-d628-4152-9c0e-d8985b43832b" providerId="AD" clId="Web-{8DE5C3AC-9CA5-4975-A449-E619708C6A03}" dt="2024-04-30T06:37:18.893" v="19" actId="20577"/>
        <pc:sldMkLst>
          <pc:docMk/>
          <pc:sldMk cId="3996258950" sldId="310"/>
        </pc:sldMkLst>
        <pc:spChg chg="mod">
          <ac:chgData name="Shi, Min" userId="S::mxs180138@utdallas.edu::5fc108ae-d628-4152-9c0e-d8985b43832b" providerId="AD" clId="Web-{8DE5C3AC-9CA5-4975-A449-E619708C6A03}" dt="2024-04-30T06:37:18.893" v="19" actId="20577"/>
          <ac:spMkLst>
            <pc:docMk/>
            <pc:sldMk cId="3996258950" sldId="310"/>
            <ac:spMk id="2" creationId="{5121B72F-EDAE-9E57-CEFF-170CAE5AF851}"/>
          </ac:spMkLst>
        </pc:spChg>
      </pc:sldChg>
    </pc:docChg>
  </pc:docChgLst>
  <pc:docChgLst>
    <pc:chgData name="Pamireddy, Venkata Varshini" userId="S::vxp210049@utdallas.edu::ce099e2e-2bdd-457b-86f1-aed112a531ae" providerId="AD" clId="Web-{E1F57921-A80B-48C3-ABD7-4148EA54613C}"/>
    <pc:docChg chg="addSld modSld">
      <pc:chgData name="Pamireddy, Venkata Varshini" userId="S::vxp210049@utdallas.edu::ce099e2e-2bdd-457b-86f1-aed112a531ae" providerId="AD" clId="Web-{E1F57921-A80B-48C3-ABD7-4148EA54613C}" dt="2023-11-15T21:04:37.448" v="33"/>
      <pc:docMkLst>
        <pc:docMk/>
      </pc:docMkLst>
      <pc:sldChg chg="addSp delSp modSp">
        <pc:chgData name="Pamireddy, Venkata Varshini" userId="S::vxp210049@utdallas.edu::ce099e2e-2bdd-457b-86f1-aed112a531ae" providerId="AD" clId="Web-{E1F57921-A80B-48C3-ABD7-4148EA54613C}" dt="2023-11-15T20:44:31.027" v="32" actId="20577"/>
        <pc:sldMkLst>
          <pc:docMk/>
          <pc:sldMk cId="2151200948" sldId="277"/>
        </pc:sldMkLst>
        <pc:spChg chg="add del mod">
          <ac:chgData name="Pamireddy, Venkata Varshini" userId="S::vxp210049@utdallas.edu::ce099e2e-2bdd-457b-86f1-aed112a531ae" providerId="AD" clId="Web-{E1F57921-A80B-48C3-ABD7-4148EA54613C}" dt="2023-11-15T20:37:07.037" v="7"/>
          <ac:spMkLst>
            <pc:docMk/>
            <pc:sldMk cId="2151200948" sldId="277"/>
            <ac:spMk id="105" creationId="{A31B72C4-A890-514A-2699-2D860A63E9CF}"/>
          </ac:spMkLst>
        </pc:spChg>
        <pc:graphicFrameChg chg="add del mod modGraphic">
          <ac:chgData name="Pamireddy, Venkata Varshini" userId="S::vxp210049@utdallas.edu::ce099e2e-2bdd-457b-86f1-aed112a531ae" providerId="AD" clId="Web-{E1F57921-A80B-48C3-ABD7-4148EA54613C}" dt="2023-11-15T20:44:31.027" v="32" actId="20577"/>
          <ac:graphicFrameMkLst>
            <pc:docMk/>
            <pc:sldMk cId="2151200948" sldId="277"/>
            <ac:graphicFrameMk id="39" creationId="{B7280028-1EA8-B0F1-5242-E82E554BDA74}"/>
          </ac:graphicFrameMkLst>
        </pc:graphicFrameChg>
      </pc:sldChg>
      <pc:sldChg chg="add">
        <pc:chgData name="Pamireddy, Venkata Varshini" userId="S::vxp210049@utdallas.edu::ce099e2e-2bdd-457b-86f1-aed112a531ae" providerId="AD" clId="Web-{E1F57921-A80B-48C3-ABD7-4148EA54613C}" dt="2023-11-15T21:04:37.448" v="33"/>
        <pc:sldMkLst>
          <pc:docMk/>
          <pc:sldMk cId="701230876" sldId="288"/>
        </pc:sldMkLst>
      </pc:sldChg>
    </pc:docChg>
  </pc:docChgLst>
  <pc:docChgLst>
    <pc:chgData name="Shi, Min" userId="S::mxs180138@utdallas.edu::5fc108ae-d628-4152-9c0e-d8985b43832b" providerId="AD" clId="Web-{2CD905CB-78A2-464B-95A0-97BF3D37C1AA}"/>
    <pc:docChg chg="modSld">
      <pc:chgData name="Shi, Min" userId="S::mxs180138@utdallas.edu::5fc108ae-d628-4152-9c0e-d8985b43832b" providerId="AD" clId="Web-{2CD905CB-78A2-464B-95A0-97BF3D37C1AA}" dt="2023-11-15T00:18:10.456" v="2" actId="20577"/>
      <pc:docMkLst>
        <pc:docMk/>
      </pc:docMkLst>
      <pc:sldChg chg="modSp">
        <pc:chgData name="Shi, Min" userId="S::mxs180138@utdallas.edu::5fc108ae-d628-4152-9c0e-d8985b43832b" providerId="AD" clId="Web-{2CD905CB-78A2-464B-95A0-97BF3D37C1AA}" dt="2023-11-15T00:18:10.456" v="2" actId="20577"/>
        <pc:sldMkLst>
          <pc:docMk/>
          <pc:sldMk cId="1560709801" sldId="285"/>
        </pc:sldMkLst>
        <pc:spChg chg="mod">
          <ac:chgData name="Shi, Min" userId="S::mxs180138@utdallas.edu::5fc108ae-d628-4152-9c0e-d8985b43832b" providerId="AD" clId="Web-{2CD905CB-78A2-464B-95A0-97BF3D37C1AA}" dt="2023-11-15T00:18:10.456" v="2" actId="20577"/>
          <ac:spMkLst>
            <pc:docMk/>
            <pc:sldMk cId="1560709801" sldId="285"/>
            <ac:spMk id="3" creationId="{3AD53D20-B53E-3622-7898-21F6D5E0A37B}"/>
          </ac:spMkLst>
        </pc:spChg>
      </pc:sldChg>
    </pc:docChg>
  </pc:docChgLst>
  <pc:docChgLst>
    <pc:chgData name="Nethi, Krishna Vamshi" userId="S::kxn220015@utdallas.edu::e4aa3832-98be-49ed-9465-825b1b9d0d67" providerId="AD" clId="Web-{5225E685-2EA4-D107-E8DE-825D26A433D3}"/>
    <pc:docChg chg="addSld delSld modSld">
      <pc:chgData name="Nethi, Krishna Vamshi" userId="S::kxn220015@utdallas.edu::e4aa3832-98be-49ed-9465-825b1b9d0d67" providerId="AD" clId="Web-{5225E685-2EA4-D107-E8DE-825D26A433D3}" dt="2024-04-02T01:39:00.049" v="87"/>
      <pc:docMkLst>
        <pc:docMk/>
      </pc:docMkLst>
      <pc:sldChg chg="delSp modSp del">
        <pc:chgData name="Nethi, Krishna Vamshi" userId="S::kxn220015@utdallas.edu::e4aa3832-98be-49ed-9465-825b1b9d0d67" providerId="AD" clId="Web-{5225E685-2EA4-D107-E8DE-825D26A433D3}" dt="2024-04-02T01:38:57.158" v="86"/>
        <pc:sldMkLst>
          <pc:docMk/>
          <pc:sldMk cId="2667880195" sldId="298"/>
        </pc:sldMkLst>
        <pc:spChg chg="mod">
          <ac:chgData name="Nethi, Krishna Vamshi" userId="S::kxn220015@utdallas.edu::e4aa3832-98be-49ed-9465-825b1b9d0d67" providerId="AD" clId="Web-{5225E685-2EA4-D107-E8DE-825D26A433D3}" dt="2024-04-02T01:24:36.265" v="2" actId="14100"/>
          <ac:spMkLst>
            <pc:docMk/>
            <pc:sldMk cId="2667880195" sldId="298"/>
            <ac:spMk id="2" creationId="{5121B72F-EDAE-9E57-CEFF-170CAE5AF851}"/>
          </ac:spMkLst>
        </pc:spChg>
        <pc:picChg chg="del">
          <ac:chgData name="Nethi, Krishna Vamshi" userId="S::kxn220015@utdallas.edu::e4aa3832-98be-49ed-9465-825b1b9d0d67" providerId="AD" clId="Web-{5225E685-2EA4-D107-E8DE-825D26A433D3}" dt="2024-04-02T01:24:23.342" v="0"/>
          <ac:picMkLst>
            <pc:docMk/>
            <pc:sldMk cId="2667880195" sldId="298"/>
            <ac:picMk id="5" creationId="{71C97755-D937-31B2-5EE1-79D04D039DAD}"/>
          </ac:picMkLst>
        </pc:picChg>
        <pc:picChg chg="del">
          <ac:chgData name="Nethi, Krishna Vamshi" userId="S::kxn220015@utdallas.edu::e4aa3832-98be-49ed-9465-825b1b9d0d67" providerId="AD" clId="Web-{5225E685-2EA4-D107-E8DE-825D26A433D3}" dt="2024-04-02T01:24:25.311" v="1"/>
          <ac:picMkLst>
            <pc:docMk/>
            <pc:sldMk cId="2667880195" sldId="298"/>
            <ac:picMk id="7" creationId="{B671222D-F17E-AFE4-A125-8F3287BC3D11}"/>
          </ac:picMkLst>
        </pc:picChg>
      </pc:sldChg>
      <pc:sldChg chg="del">
        <pc:chgData name="Nethi, Krishna Vamshi" userId="S::kxn220015@utdallas.edu::e4aa3832-98be-49ed-9465-825b1b9d0d67" providerId="AD" clId="Web-{5225E685-2EA4-D107-E8DE-825D26A433D3}" dt="2024-04-02T01:39:00.049" v="87"/>
        <pc:sldMkLst>
          <pc:docMk/>
          <pc:sldMk cId="596754988" sldId="301"/>
        </pc:sldMkLst>
      </pc:sldChg>
      <pc:sldChg chg="addSp delSp modSp add replId">
        <pc:chgData name="Nethi, Krishna Vamshi" userId="S::kxn220015@utdallas.edu::e4aa3832-98be-49ed-9465-825b1b9d0d67" providerId="AD" clId="Web-{5225E685-2EA4-D107-E8DE-825D26A433D3}" dt="2024-04-02T01:30:21.810" v="43" actId="14100"/>
        <pc:sldMkLst>
          <pc:docMk/>
          <pc:sldMk cId="2297339434" sldId="305"/>
        </pc:sldMkLst>
        <pc:spChg chg="mod">
          <ac:chgData name="Nethi, Krishna Vamshi" userId="S::kxn220015@utdallas.edu::e4aa3832-98be-49ed-9465-825b1b9d0d67" providerId="AD" clId="Web-{5225E685-2EA4-D107-E8DE-825D26A433D3}" dt="2024-04-02T01:25:59.627" v="20" actId="1076"/>
          <ac:spMkLst>
            <pc:docMk/>
            <pc:sldMk cId="2297339434" sldId="305"/>
            <ac:spMk id="2" creationId="{5121B72F-EDAE-9E57-CEFF-170CAE5AF851}"/>
          </ac:spMkLst>
        </pc:spChg>
        <pc:picChg chg="add del mod modCrop">
          <ac:chgData name="Nethi, Krishna Vamshi" userId="S::kxn220015@utdallas.edu::e4aa3832-98be-49ed-9465-825b1b9d0d67" providerId="AD" clId="Web-{5225E685-2EA4-D107-E8DE-825D26A433D3}" dt="2024-04-02T01:27:49.335" v="27"/>
          <ac:picMkLst>
            <pc:docMk/>
            <pc:sldMk cId="2297339434" sldId="305"/>
            <ac:picMk id="3" creationId="{82D3215A-AC80-EC47-8860-636F485F89C4}"/>
          </ac:picMkLst>
        </pc:picChg>
        <pc:picChg chg="del">
          <ac:chgData name="Nethi, Krishna Vamshi" userId="S::kxn220015@utdallas.edu::e4aa3832-98be-49ed-9465-825b1b9d0d67" providerId="AD" clId="Web-{5225E685-2EA4-D107-E8DE-825D26A433D3}" dt="2024-04-02T01:25:47.939" v="19"/>
          <ac:picMkLst>
            <pc:docMk/>
            <pc:sldMk cId="2297339434" sldId="305"/>
            <ac:picMk id="4" creationId="{1489469A-58C7-07A1-C32E-4C6A0C079BC2}"/>
          </ac:picMkLst>
        </pc:picChg>
        <pc:picChg chg="add mod">
          <ac:chgData name="Nethi, Krishna Vamshi" userId="S::kxn220015@utdallas.edu::e4aa3832-98be-49ed-9465-825b1b9d0d67" providerId="AD" clId="Web-{5225E685-2EA4-D107-E8DE-825D26A433D3}" dt="2024-04-02T01:29:03.791" v="36" actId="1076"/>
          <ac:picMkLst>
            <pc:docMk/>
            <pc:sldMk cId="2297339434" sldId="305"/>
            <ac:picMk id="5" creationId="{97264004-3152-B2FA-E734-90224830AEAA}"/>
          </ac:picMkLst>
        </pc:picChg>
        <pc:picChg chg="add mod">
          <ac:chgData name="Nethi, Krishna Vamshi" userId="S::kxn220015@utdallas.edu::e4aa3832-98be-49ed-9465-825b1b9d0d67" providerId="AD" clId="Web-{5225E685-2EA4-D107-E8DE-825D26A433D3}" dt="2024-04-02T01:29:07.838" v="37" actId="1076"/>
          <ac:picMkLst>
            <pc:docMk/>
            <pc:sldMk cId="2297339434" sldId="305"/>
            <ac:picMk id="7" creationId="{32236DF8-3B40-4DF5-9764-F7461F662EAF}"/>
          </ac:picMkLst>
        </pc:picChg>
        <pc:picChg chg="add mod">
          <ac:chgData name="Nethi, Krishna Vamshi" userId="S::kxn220015@utdallas.edu::e4aa3832-98be-49ed-9465-825b1b9d0d67" providerId="AD" clId="Web-{5225E685-2EA4-D107-E8DE-825D26A433D3}" dt="2024-04-02T01:30:21.810" v="43" actId="14100"/>
          <ac:picMkLst>
            <pc:docMk/>
            <pc:sldMk cId="2297339434" sldId="305"/>
            <ac:picMk id="8" creationId="{B502327D-30BA-6E38-EE2F-504C6B575A08}"/>
          </ac:picMkLst>
        </pc:picChg>
        <pc:picChg chg="del">
          <ac:chgData name="Nethi, Krishna Vamshi" userId="S::kxn220015@utdallas.edu::e4aa3832-98be-49ed-9465-825b1b9d0d67" providerId="AD" clId="Web-{5225E685-2EA4-D107-E8DE-825D26A433D3}" dt="2024-04-02T01:25:45.455" v="18"/>
          <ac:picMkLst>
            <pc:docMk/>
            <pc:sldMk cId="2297339434" sldId="305"/>
            <ac:picMk id="9" creationId="{2F773AEA-40CE-F224-272B-1CA33878A3C0}"/>
          </ac:picMkLst>
        </pc:picChg>
      </pc:sldChg>
      <pc:sldChg chg="addSp delSp modSp add replId">
        <pc:chgData name="Nethi, Krishna Vamshi" userId="S::kxn220015@utdallas.edu::e4aa3832-98be-49ed-9465-825b1b9d0d67" providerId="AD" clId="Web-{5225E685-2EA4-D107-E8DE-825D26A433D3}" dt="2024-04-02T01:37:44.890" v="85" actId="14100"/>
        <pc:sldMkLst>
          <pc:docMk/>
          <pc:sldMk cId="1540587552" sldId="306"/>
        </pc:sldMkLst>
        <pc:spChg chg="mod">
          <ac:chgData name="Nethi, Krishna Vamshi" userId="S::kxn220015@utdallas.edu::e4aa3832-98be-49ed-9465-825b1b9d0d67" providerId="AD" clId="Web-{5225E685-2EA4-D107-E8DE-825D26A433D3}" dt="2024-04-02T01:33:58.709" v="59" actId="14100"/>
          <ac:spMkLst>
            <pc:docMk/>
            <pc:sldMk cId="1540587552" sldId="306"/>
            <ac:spMk id="2" creationId="{5121B72F-EDAE-9E57-CEFF-170CAE5AF851}"/>
          </ac:spMkLst>
        </pc:spChg>
        <pc:picChg chg="add mod">
          <ac:chgData name="Nethi, Krishna Vamshi" userId="S::kxn220015@utdallas.edu::e4aa3832-98be-49ed-9465-825b1b9d0d67" providerId="AD" clId="Web-{5225E685-2EA4-D107-E8DE-825D26A433D3}" dt="2024-04-02T01:36:36.684" v="77" actId="14100"/>
          <ac:picMkLst>
            <pc:docMk/>
            <pc:sldMk cId="1540587552" sldId="306"/>
            <ac:picMk id="3" creationId="{D92FD427-6E75-DCD0-0365-F101EE147E5E}"/>
          </ac:picMkLst>
        </pc:picChg>
        <pc:picChg chg="del">
          <ac:chgData name="Nethi, Krishna Vamshi" userId="S::kxn220015@utdallas.edu::e4aa3832-98be-49ed-9465-825b1b9d0d67" providerId="AD" clId="Web-{5225E685-2EA4-D107-E8DE-825D26A433D3}" dt="2024-04-02T01:33:31.083" v="46"/>
          <ac:picMkLst>
            <pc:docMk/>
            <pc:sldMk cId="1540587552" sldId="306"/>
            <ac:picMk id="4" creationId="{1489469A-58C7-07A1-C32E-4C6A0C079BC2}"/>
          </ac:picMkLst>
        </pc:picChg>
        <pc:picChg chg="add mod">
          <ac:chgData name="Nethi, Krishna Vamshi" userId="S::kxn220015@utdallas.edu::e4aa3832-98be-49ed-9465-825b1b9d0d67" providerId="AD" clId="Web-{5225E685-2EA4-D107-E8DE-825D26A433D3}" dt="2024-04-02T01:36:44.590" v="80" actId="14100"/>
          <ac:picMkLst>
            <pc:docMk/>
            <pc:sldMk cId="1540587552" sldId="306"/>
            <ac:picMk id="5" creationId="{DB98E601-3296-C5D5-5F87-0E5783EB77C4}"/>
          </ac:picMkLst>
        </pc:picChg>
        <pc:picChg chg="add mod">
          <ac:chgData name="Nethi, Krishna Vamshi" userId="S::kxn220015@utdallas.edu::e4aa3832-98be-49ed-9465-825b1b9d0d67" providerId="AD" clId="Web-{5225E685-2EA4-D107-E8DE-825D26A433D3}" dt="2024-04-02T01:37:44.890" v="85" actId="14100"/>
          <ac:picMkLst>
            <pc:docMk/>
            <pc:sldMk cId="1540587552" sldId="306"/>
            <ac:picMk id="7" creationId="{C6AA4D21-78D1-12D6-DAFA-004DC96696EC}"/>
          </ac:picMkLst>
        </pc:picChg>
        <pc:picChg chg="del">
          <ac:chgData name="Nethi, Krishna Vamshi" userId="S::kxn220015@utdallas.edu::e4aa3832-98be-49ed-9465-825b1b9d0d67" providerId="AD" clId="Web-{5225E685-2EA4-D107-E8DE-825D26A433D3}" dt="2024-04-02T01:33:29.567" v="45"/>
          <ac:picMkLst>
            <pc:docMk/>
            <pc:sldMk cId="1540587552" sldId="306"/>
            <ac:picMk id="9" creationId="{2F773AEA-40CE-F224-272B-1CA33878A3C0}"/>
          </ac:picMkLst>
        </pc:picChg>
      </pc:sldChg>
    </pc:docChg>
  </pc:docChgLst>
  <pc:docChgLst>
    <pc:chgData name="Shi, Min" userId="5fc108ae-d628-4152-9c0e-d8985b43832b" providerId="ADAL" clId="{757E2B12-3D8E-3A48-BC95-2BB25BC1415C}"/>
    <pc:docChg chg="undo custSel addSld delSld modSld sldOrd">
      <pc:chgData name="Shi, Min" userId="5fc108ae-d628-4152-9c0e-d8985b43832b" providerId="ADAL" clId="{757E2B12-3D8E-3A48-BC95-2BB25BC1415C}" dt="2024-04-30T20:35:24.642" v="1989" actId="108"/>
      <pc:docMkLst>
        <pc:docMk/>
      </pc:docMkLst>
      <pc:sldChg chg="modSp mod">
        <pc:chgData name="Shi, Min" userId="5fc108ae-d628-4152-9c0e-d8985b43832b" providerId="ADAL" clId="{757E2B12-3D8E-3A48-BC95-2BB25BC1415C}" dt="2024-04-30T19:09:51.137" v="1958" actId="14100"/>
        <pc:sldMkLst>
          <pc:docMk/>
          <pc:sldMk cId="400443171" sldId="271"/>
        </pc:sldMkLst>
        <pc:spChg chg="mod">
          <ac:chgData name="Shi, Min" userId="5fc108ae-d628-4152-9c0e-d8985b43832b" providerId="ADAL" clId="{757E2B12-3D8E-3A48-BC95-2BB25BC1415C}" dt="2024-04-30T19:09:28.781" v="1955" actId="1076"/>
          <ac:spMkLst>
            <pc:docMk/>
            <pc:sldMk cId="400443171" sldId="271"/>
            <ac:spMk id="2" creationId="{BE57946D-9547-ABD7-E5AC-423A7C3330EE}"/>
          </ac:spMkLst>
        </pc:spChg>
        <pc:spChg chg="mod">
          <ac:chgData name="Shi, Min" userId="5fc108ae-d628-4152-9c0e-d8985b43832b" providerId="ADAL" clId="{757E2B12-3D8E-3A48-BC95-2BB25BC1415C}" dt="2024-04-30T19:09:51.137" v="1958" actId="14100"/>
          <ac:spMkLst>
            <pc:docMk/>
            <pc:sldMk cId="400443171" sldId="271"/>
            <ac:spMk id="3" creationId="{6D70C5F4-5B50-6BED-BA04-3B62A02A8301}"/>
          </ac:spMkLst>
        </pc:spChg>
      </pc:sldChg>
      <pc:sldChg chg="modSp mod">
        <pc:chgData name="Shi, Min" userId="5fc108ae-d628-4152-9c0e-d8985b43832b" providerId="ADAL" clId="{757E2B12-3D8E-3A48-BC95-2BB25BC1415C}" dt="2024-04-30T19:11:09.489" v="1961" actId="20577"/>
        <pc:sldMkLst>
          <pc:docMk/>
          <pc:sldMk cId="11052749" sldId="272"/>
        </pc:sldMkLst>
        <pc:spChg chg="mod">
          <ac:chgData name="Shi, Min" userId="5fc108ae-d628-4152-9c0e-d8985b43832b" providerId="ADAL" clId="{757E2B12-3D8E-3A48-BC95-2BB25BC1415C}" dt="2024-04-30T05:45:47.137" v="519" actId="20577"/>
          <ac:spMkLst>
            <pc:docMk/>
            <pc:sldMk cId="11052749" sldId="272"/>
            <ac:spMk id="2" creationId="{5121B72F-EDAE-9E57-CEFF-170CAE5AF851}"/>
          </ac:spMkLst>
        </pc:spChg>
        <pc:spChg chg="mod">
          <ac:chgData name="Shi, Min" userId="5fc108ae-d628-4152-9c0e-d8985b43832b" providerId="ADAL" clId="{757E2B12-3D8E-3A48-BC95-2BB25BC1415C}" dt="2024-04-30T19:11:09.489" v="1961" actId="20577"/>
          <ac:spMkLst>
            <pc:docMk/>
            <pc:sldMk cId="11052749" sldId="272"/>
            <ac:spMk id="6" creationId="{A17A7D56-B828-3CFA-B1B4-5D720C597BA1}"/>
          </ac:spMkLst>
        </pc:spChg>
      </pc:sldChg>
      <pc:sldChg chg="modSp mod">
        <pc:chgData name="Shi, Min" userId="5fc108ae-d628-4152-9c0e-d8985b43832b" providerId="ADAL" clId="{757E2B12-3D8E-3A48-BC95-2BB25BC1415C}" dt="2024-04-30T05:40:06.614" v="407" actId="1076"/>
        <pc:sldMkLst>
          <pc:docMk/>
          <pc:sldMk cId="2915445530" sldId="280"/>
        </pc:sldMkLst>
        <pc:spChg chg="mod">
          <ac:chgData name="Shi, Min" userId="5fc108ae-d628-4152-9c0e-d8985b43832b" providerId="ADAL" clId="{757E2B12-3D8E-3A48-BC95-2BB25BC1415C}" dt="2024-04-30T05:40:06.614" v="407" actId="1076"/>
          <ac:spMkLst>
            <pc:docMk/>
            <pc:sldMk cId="2915445530" sldId="280"/>
            <ac:spMk id="3" creationId="{CFB366AD-9331-8CD7-7135-2C47695D6679}"/>
          </ac:spMkLst>
        </pc:spChg>
      </pc:sldChg>
      <pc:sldChg chg="addSp delSp modSp mod ord">
        <pc:chgData name="Shi, Min" userId="5fc108ae-d628-4152-9c0e-d8985b43832b" providerId="ADAL" clId="{757E2B12-3D8E-3A48-BC95-2BB25BC1415C}" dt="2024-04-30T19:25:41.540" v="1965" actId="20577"/>
        <pc:sldMkLst>
          <pc:docMk/>
          <pc:sldMk cId="1876969441" sldId="283"/>
        </pc:sldMkLst>
        <pc:spChg chg="mod">
          <ac:chgData name="Shi, Min" userId="5fc108ae-d628-4152-9c0e-d8985b43832b" providerId="ADAL" clId="{757E2B12-3D8E-3A48-BC95-2BB25BC1415C}" dt="2024-04-30T05:46:17.600" v="527" actId="20577"/>
          <ac:spMkLst>
            <pc:docMk/>
            <pc:sldMk cId="1876969441" sldId="283"/>
            <ac:spMk id="2" creationId="{5121B72F-EDAE-9E57-CEFF-170CAE5AF851}"/>
          </ac:spMkLst>
        </pc:spChg>
        <pc:spChg chg="mod">
          <ac:chgData name="Shi, Min" userId="5fc108ae-d628-4152-9c0e-d8985b43832b" providerId="ADAL" clId="{757E2B12-3D8E-3A48-BC95-2BB25BC1415C}" dt="2024-04-30T19:25:41.540" v="1965" actId="20577"/>
          <ac:spMkLst>
            <pc:docMk/>
            <pc:sldMk cId="1876969441" sldId="283"/>
            <ac:spMk id="3" creationId="{4C5BA127-A4D9-A6B8-AA0E-C4335354EC7B}"/>
          </ac:spMkLst>
        </pc:spChg>
        <pc:spChg chg="ord">
          <ac:chgData name="Shi, Min" userId="5fc108ae-d628-4152-9c0e-d8985b43832b" providerId="ADAL" clId="{757E2B12-3D8E-3A48-BC95-2BB25BC1415C}" dt="2024-04-02T18:54:14.594" v="139" actId="26606"/>
          <ac:spMkLst>
            <pc:docMk/>
            <pc:sldMk cId="1876969441" sldId="283"/>
            <ac:spMk id="6" creationId="{A17A7D56-B828-3CFA-B1B4-5D720C597BA1}"/>
          </ac:spMkLst>
        </pc:spChg>
        <pc:spChg chg="mod">
          <ac:chgData name="Shi, Min" userId="5fc108ae-d628-4152-9c0e-d8985b43832b" providerId="ADAL" clId="{757E2B12-3D8E-3A48-BC95-2BB25BC1415C}" dt="2024-04-30T19:15:04.525" v="1962" actId="20577"/>
          <ac:spMkLst>
            <pc:docMk/>
            <pc:sldMk cId="1876969441" sldId="283"/>
            <ac:spMk id="7" creationId="{3D666A05-9F64-64D5-53DB-D97FF54E57F5}"/>
          </ac:spMkLst>
        </pc:spChg>
        <pc:spChg chg="add del">
          <ac:chgData name="Shi, Min" userId="5fc108ae-d628-4152-9c0e-d8985b43832b" providerId="ADAL" clId="{757E2B12-3D8E-3A48-BC95-2BB25BC1415C}" dt="2024-04-02T18:54:14.594" v="139" actId="26606"/>
          <ac:spMkLst>
            <pc:docMk/>
            <pc:sldMk cId="1876969441" sldId="283"/>
            <ac:spMk id="67" creationId="{2151139A-886F-4B97-8815-729AD3831BBD}"/>
          </ac:spMkLst>
        </pc:spChg>
        <pc:spChg chg="add del">
          <ac:chgData name="Shi, Min" userId="5fc108ae-d628-4152-9c0e-d8985b43832b" providerId="ADAL" clId="{757E2B12-3D8E-3A48-BC95-2BB25BC1415C}" dt="2024-04-02T18:54:14.594" v="139" actId="26606"/>
          <ac:spMkLst>
            <pc:docMk/>
            <pc:sldMk cId="1876969441" sldId="283"/>
            <ac:spMk id="69" creationId="{AB5E08C4-8CDD-4623-A5B8-E998C6DEE3B7}"/>
          </ac:spMkLst>
        </pc:spChg>
        <pc:spChg chg="add del">
          <ac:chgData name="Shi, Min" userId="5fc108ae-d628-4152-9c0e-d8985b43832b" providerId="ADAL" clId="{757E2B12-3D8E-3A48-BC95-2BB25BC1415C}" dt="2024-04-02T18:54:14.594" v="139" actId="26606"/>
          <ac:spMkLst>
            <pc:docMk/>
            <pc:sldMk cId="1876969441" sldId="283"/>
            <ac:spMk id="71" creationId="{15F33878-D502-4FFA-8ACE-F2AECDB2A23F}"/>
          </ac:spMkLst>
        </pc:spChg>
        <pc:spChg chg="add del">
          <ac:chgData name="Shi, Min" userId="5fc108ae-d628-4152-9c0e-d8985b43832b" providerId="ADAL" clId="{757E2B12-3D8E-3A48-BC95-2BB25BC1415C}" dt="2024-04-02T18:54:14.594" v="139" actId="26606"/>
          <ac:spMkLst>
            <pc:docMk/>
            <pc:sldMk cId="1876969441" sldId="283"/>
            <ac:spMk id="73" creationId="{D3539FEE-81D3-4406-802E-60B20B16F4F6}"/>
          </ac:spMkLst>
        </pc:spChg>
        <pc:spChg chg="add del">
          <ac:chgData name="Shi, Min" userId="5fc108ae-d628-4152-9c0e-d8985b43832b" providerId="ADAL" clId="{757E2B12-3D8E-3A48-BC95-2BB25BC1415C}" dt="2024-04-02T18:54:14.594" v="139" actId="26606"/>
          <ac:spMkLst>
            <pc:docMk/>
            <pc:sldMk cId="1876969441" sldId="283"/>
            <ac:spMk id="75" creationId="{DC701763-729E-462F-A5A8-E0DEFEB1E2E4}"/>
          </ac:spMkLst>
        </pc:spChg>
        <pc:spChg chg="add">
          <ac:chgData name="Shi, Min" userId="5fc108ae-d628-4152-9c0e-d8985b43832b" providerId="ADAL" clId="{757E2B12-3D8E-3A48-BC95-2BB25BC1415C}" dt="2024-04-02T18:54:14.594" v="139" actId="26606"/>
          <ac:spMkLst>
            <pc:docMk/>
            <pc:sldMk cId="1876969441" sldId="283"/>
            <ac:spMk id="77" creationId="{C4879EFC-8E62-4E00-973C-C45EE9EC676D}"/>
          </ac:spMkLst>
        </pc:spChg>
        <pc:spChg chg="add del">
          <ac:chgData name="Shi, Min" userId="5fc108ae-d628-4152-9c0e-d8985b43832b" providerId="ADAL" clId="{757E2B12-3D8E-3A48-BC95-2BB25BC1415C}" dt="2024-04-02T18:53:37.537" v="136" actId="26606"/>
          <ac:spMkLst>
            <pc:docMk/>
            <pc:sldMk cId="1876969441" sldId="283"/>
            <ac:spMk id="80" creationId="{99ED5833-B85B-4103-8A3B-CAB0308E6C15}"/>
          </ac:spMkLst>
        </pc:spChg>
        <pc:spChg chg="add">
          <ac:chgData name="Shi, Min" userId="5fc108ae-d628-4152-9c0e-d8985b43832b" providerId="ADAL" clId="{757E2B12-3D8E-3A48-BC95-2BB25BC1415C}" dt="2024-04-02T18:54:14.594" v="139" actId="26606"/>
          <ac:spMkLst>
            <pc:docMk/>
            <pc:sldMk cId="1876969441" sldId="283"/>
            <ac:spMk id="82" creationId="{D6A9C53F-5F90-40A5-8C85-5412D39C8C68}"/>
          </ac:spMkLst>
        </pc:spChg>
        <pc:picChg chg="add mod">
          <ac:chgData name="Shi, Min" userId="5fc108ae-d628-4152-9c0e-d8985b43832b" providerId="ADAL" clId="{757E2B12-3D8E-3A48-BC95-2BB25BC1415C}" dt="2024-04-30T19:15:34.006" v="1963" actId="14100"/>
          <ac:picMkLst>
            <pc:docMk/>
            <pc:sldMk cId="1876969441" sldId="283"/>
            <ac:picMk id="4" creationId="{9184CFC4-C022-3E1B-B9D1-B05E8058BF3C}"/>
          </ac:picMkLst>
        </pc:picChg>
        <pc:picChg chg="add mod">
          <ac:chgData name="Shi, Min" userId="5fc108ae-d628-4152-9c0e-d8985b43832b" providerId="ADAL" clId="{757E2B12-3D8E-3A48-BC95-2BB25BC1415C}" dt="2024-04-02T19:28:16.983" v="206" actId="14100"/>
          <ac:picMkLst>
            <pc:docMk/>
            <pc:sldMk cId="1876969441" sldId="283"/>
            <ac:picMk id="5" creationId="{0ED65D2D-ACE7-8A04-5F1A-7161CB231B94}"/>
          </ac:picMkLst>
        </pc:picChg>
        <pc:picChg chg="del">
          <ac:chgData name="Shi, Min" userId="5fc108ae-d628-4152-9c0e-d8985b43832b" providerId="ADAL" clId="{757E2B12-3D8E-3A48-BC95-2BB25BC1415C}" dt="2024-03-31T21:10:18.801" v="0" actId="478"/>
          <ac:picMkLst>
            <pc:docMk/>
            <pc:sldMk cId="1876969441" sldId="283"/>
            <ac:picMk id="5" creationId="{71C97755-D937-31B2-5EE1-79D04D039DAD}"/>
          </ac:picMkLst>
        </pc:picChg>
        <pc:picChg chg="del">
          <ac:chgData name="Shi, Min" userId="5fc108ae-d628-4152-9c0e-d8985b43832b" providerId="ADAL" clId="{757E2B12-3D8E-3A48-BC95-2BB25BC1415C}" dt="2024-03-31T21:11:20.093" v="6" actId="478"/>
          <ac:picMkLst>
            <pc:docMk/>
            <pc:sldMk cId="1876969441" sldId="283"/>
            <ac:picMk id="7" creationId="{B671222D-F17E-AFE4-A125-8F3287BC3D11}"/>
          </ac:picMkLst>
        </pc:picChg>
        <pc:picChg chg="add del mod">
          <ac:chgData name="Shi, Min" userId="5fc108ae-d628-4152-9c0e-d8985b43832b" providerId="ADAL" clId="{757E2B12-3D8E-3A48-BC95-2BB25BC1415C}" dt="2024-04-02T18:52:06.892" v="122" actId="478"/>
          <ac:picMkLst>
            <pc:docMk/>
            <pc:sldMk cId="1876969441" sldId="283"/>
            <ac:picMk id="9" creationId="{6C78EF4A-4F5C-9CFE-D5EB-930AA007DE99}"/>
          </ac:picMkLst>
        </pc:picChg>
        <pc:cxnChg chg="del">
          <ac:chgData name="Shi, Min" userId="5fc108ae-d628-4152-9c0e-d8985b43832b" providerId="ADAL" clId="{757E2B12-3D8E-3A48-BC95-2BB25BC1415C}" dt="2024-03-31T21:11:33.570" v="10" actId="26606"/>
          <ac:cxnSpMkLst>
            <pc:docMk/>
            <pc:sldMk cId="1876969441" sldId="283"/>
            <ac:cxnSpMk id="60" creationId="{192712F8-36FA-35DF-0CE8-4098D93322A3}"/>
          </ac:cxnSpMkLst>
        </pc:cxnChg>
        <pc:cxnChg chg="del">
          <ac:chgData name="Shi, Min" userId="5fc108ae-d628-4152-9c0e-d8985b43832b" providerId="ADAL" clId="{757E2B12-3D8E-3A48-BC95-2BB25BC1415C}" dt="2024-03-31T21:11:33.570" v="10" actId="26606"/>
          <ac:cxnSpMkLst>
            <pc:docMk/>
            <pc:sldMk cId="1876969441" sldId="283"/>
            <ac:cxnSpMk id="62" creationId="{AF9469B9-6468-5B6A-E832-8D4590388432}"/>
          </ac:cxnSpMkLst>
        </pc:cxnChg>
      </pc:sldChg>
      <pc:sldChg chg="addSp delSp modSp mod addAnim delAnim">
        <pc:chgData name="Shi, Min" userId="5fc108ae-d628-4152-9c0e-d8985b43832b" providerId="ADAL" clId="{757E2B12-3D8E-3A48-BC95-2BB25BC1415C}" dt="2024-04-30T20:10:03.220" v="1986" actId="108"/>
        <pc:sldMkLst>
          <pc:docMk/>
          <pc:sldMk cId="1974154966" sldId="289"/>
        </pc:sldMkLst>
        <pc:spChg chg="mod">
          <ac:chgData name="Shi, Min" userId="5fc108ae-d628-4152-9c0e-d8985b43832b" providerId="ADAL" clId="{757E2B12-3D8E-3A48-BC95-2BB25BC1415C}" dt="2024-04-30T05:48:26.263" v="554" actId="20577"/>
          <ac:spMkLst>
            <pc:docMk/>
            <pc:sldMk cId="1974154966" sldId="289"/>
            <ac:spMk id="2" creationId="{5121B72F-EDAE-9E57-CEFF-170CAE5AF851}"/>
          </ac:spMkLst>
        </pc:spChg>
        <pc:spChg chg="add mod">
          <ac:chgData name="Shi, Min" userId="5fc108ae-d628-4152-9c0e-d8985b43832b" providerId="ADAL" clId="{757E2B12-3D8E-3A48-BC95-2BB25BC1415C}" dt="2024-04-30T20:10:03.220" v="1986" actId="108"/>
          <ac:spMkLst>
            <pc:docMk/>
            <pc:sldMk cId="1974154966" sldId="289"/>
            <ac:spMk id="3" creationId="{45EAD8E7-87B8-9FBD-7953-C3C9D60B8629}"/>
          </ac:spMkLst>
        </pc:spChg>
        <pc:spChg chg="add mod">
          <ac:chgData name="Shi, Min" userId="5fc108ae-d628-4152-9c0e-d8985b43832b" providerId="ADAL" clId="{757E2B12-3D8E-3A48-BC95-2BB25BC1415C}" dt="2024-04-30T05:55:25.433" v="775" actId="255"/>
          <ac:spMkLst>
            <pc:docMk/>
            <pc:sldMk cId="1974154966" sldId="289"/>
            <ac:spMk id="5" creationId="{7F50BB4E-4D47-BD79-87DD-F374E810A3A8}"/>
          </ac:spMkLst>
        </pc:spChg>
        <pc:spChg chg="ord">
          <ac:chgData name="Shi, Min" userId="5fc108ae-d628-4152-9c0e-d8985b43832b" providerId="ADAL" clId="{757E2B12-3D8E-3A48-BC95-2BB25BC1415C}" dt="2024-03-31T21:21:28.526" v="35" actId="26606"/>
          <ac:spMkLst>
            <pc:docMk/>
            <pc:sldMk cId="1974154966" sldId="289"/>
            <ac:spMk id="6" creationId="{A17A7D56-B828-3CFA-B1B4-5D720C597BA1}"/>
          </ac:spMkLst>
        </pc:spChg>
        <pc:spChg chg="del">
          <ac:chgData name="Shi, Min" userId="5fc108ae-d628-4152-9c0e-d8985b43832b" providerId="ADAL" clId="{757E2B12-3D8E-3A48-BC95-2BB25BC1415C}" dt="2024-03-31T21:21:28.526" v="35" actId="26606"/>
          <ac:spMkLst>
            <pc:docMk/>
            <pc:sldMk cId="1974154966" sldId="289"/>
            <ac:spMk id="53" creationId="{5A65989E-BBD5-44D7-AA86-7AFD5D46BBC0}"/>
          </ac:spMkLst>
        </pc:spChg>
        <pc:spChg chg="del">
          <ac:chgData name="Shi, Min" userId="5fc108ae-d628-4152-9c0e-d8985b43832b" providerId="ADAL" clId="{757E2B12-3D8E-3A48-BC95-2BB25BC1415C}" dt="2024-03-31T21:21:28.526" v="35" actId="26606"/>
          <ac:spMkLst>
            <pc:docMk/>
            <pc:sldMk cId="1974154966" sldId="289"/>
            <ac:spMk id="54" creationId="{B712E947-0734-45F9-9C4F-41114EC3A33E}"/>
          </ac:spMkLst>
        </pc:spChg>
        <pc:spChg chg="del">
          <ac:chgData name="Shi, Min" userId="5fc108ae-d628-4152-9c0e-d8985b43832b" providerId="ADAL" clId="{757E2B12-3D8E-3A48-BC95-2BB25BC1415C}" dt="2024-03-31T21:21:28.526" v="35" actId="26606"/>
          <ac:spMkLst>
            <pc:docMk/>
            <pc:sldMk cId="1974154966" sldId="289"/>
            <ac:spMk id="55" creationId="{231A2881-D8D7-4A7D-ACA3-E9F849F853D8}"/>
          </ac:spMkLst>
        </pc:spChg>
        <pc:spChg chg="add del">
          <ac:chgData name="Shi, Min" userId="5fc108ae-d628-4152-9c0e-d8985b43832b" providerId="ADAL" clId="{757E2B12-3D8E-3A48-BC95-2BB25BC1415C}" dt="2024-03-31T21:21:36.630" v="36" actId="26606"/>
          <ac:spMkLst>
            <pc:docMk/>
            <pc:sldMk cId="1974154966" sldId="289"/>
            <ac:spMk id="60" creationId="{521C4EA8-6B83-4338-913D-D75D3C4F34D6}"/>
          </ac:spMkLst>
        </pc:spChg>
        <pc:spChg chg="add del">
          <ac:chgData name="Shi, Min" userId="5fc108ae-d628-4152-9c0e-d8985b43832b" providerId="ADAL" clId="{757E2B12-3D8E-3A48-BC95-2BB25BC1415C}" dt="2024-03-31T21:21:36.630" v="36" actId="26606"/>
          <ac:spMkLst>
            <pc:docMk/>
            <pc:sldMk cId="1974154966" sldId="289"/>
            <ac:spMk id="66" creationId="{04357C93-F0CB-4A1C-8F77-4E9063789819}"/>
          </ac:spMkLst>
        </pc:spChg>
        <pc:spChg chg="add del">
          <ac:chgData name="Shi, Min" userId="5fc108ae-d628-4152-9c0e-d8985b43832b" providerId="ADAL" clId="{757E2B12-3D8E-3A48-BC95-2BB25BC1415C}" dt="2024-03-31T21:21:44.134" v="40" actId="26606"/>
          <ac:spMkLst>
            <pc:docMk/>
            <pc:sldMk cId="1974154966" sldId="289"/>
            <ac:spMk id="71" creationId="{2151139A-886F-4B97-8815-729AD3831BBD}"/>
          </ac:spMkLst>
        </pc:spChg>
        <pc:spChg chg="add del">
          <ac:chgData name="Shi, Min" userId="5fc108ae-d628-4152-9c0e-d8985b43832b" providerId="ADAL" clId="{757E2B12-3D8E-3A48-BC95-2BB25BC1415C}" dt="2024-03-31T21:21:44.134" v="40" actId="26606"/>
          <ac:spMkLst>
            <pc:docMk/>
            <pc:sldMk cId="1974154966" sldId="289"/>
            <ac:spMk id="73" creationId="{AB5E08C4-8CDD-4623-A5B8-E998C6DEE3B7}"/>
          </ac:spMkLst>
        </pc:spChg>
        <pc:spChg chg="add del">
          <ac:chgData name="Shi, Min" userId="5fc108ae-d628-4152-9c0e-d8985b43832b" providerId="ADAL" clId="{757E2B12-3D8E-3A48-BC95-2BB25BC1415C}" dt="2024-03-31T21:21:44.134" v="40" actId="26606"/>
          <ac:spMkLst>
            <pc:docMk/>
            <pc:sldMk cId="1974154966" sldId="289"/>
            <ac:spMk id="75" creationId="{15F33878-D502-4FFA-8ACE-F2AECDB2A23F}"/>
          </ac:spMkLst>
        </pc:spChg>
        <pc:spChg chg="add del">
          <ac:chgData name="Shi, Min" userId="5fc108ae-d628-4152-9c0e-d8985b43832b" providerId="ADAL" clId="{757E2B12-3D8E-3A48-BC95-2BB25BC1415C}" dt="2024-03-31T21:21:44.134" v="40" actId="26606"/>
          <ac:spMkLst>
            <pc:docMk/>
            <pc:sldMk cId="1974154966" sldId="289"/>
            <ac:spMk id="77" creationId="{D3539FEE-81D3-4406-802E-60B20B16F4F6}"/>
          </ac:spMkLst>
        </pc:spChg>
        <pc:spChg chg="add del">
          <ac:chgData name="Shi, Min" userId="5fc108ae-d628-4152-9c0e-d8985b43832b" providerId="ADAL" clId="{757E2B12-3D8E-3A48-BC95-2BB25BC1415C}" dt="2024-03-31T21:21:44.134" v="40" actId="26606"/>
          <ac:spMkLst>
            <pc:docMk/>
            <pc:sldMk cId="1974154966" sldId="289"/>
            <ac:spMk id="79" creationId="{DC701763-729E-462F-A5A8-E0DEFEB1E2E4}"/>
          </ac:spMkLst>
        </pc:spChg>
        <pc:spChg chg="add del">
          <ac:chgData name="Shi, Min" userId="5fc108ae-d628-4152-9c0e-d8985b43832b" providerId="ADAL" clId="{757E2B12-3D8E-3A48-BC95-2BB25BC1415C}" dt="2024-03-31T21:21:44.128" v="39" actId="26606"/>
          <ac:spMkLst>
            <pc:docMk/>
            <pc:sldMk cId="1974154966" sldId="289"/>
            <ac:spMk id="84" creationId="{5B9CE10B-7217-4727-A3A7-5DF664DEB4F7}"/>
          </ac:spMkLst>
        </pc:spChg>
        <pc:spChg chg="add del">
          <ac:chgData name="Shi, Min" userId="5fc108ae-d628-4152-9c0e-d8985b43832b" providerId="ADAL" clId="{757E2B12-3D8E-3A48-BC95-2BB25BC1415C}" dt="2024-03-31T21:21:44.128" v="39" actId="26606"/>
          <ac:spMkLst>
            <pc:docMk/>
            <pc:sldMk cId="1974154966" sldId="289"/>
            <ac:spMk id="90" creationId="{04357C93-F0CB-4A1C-8F77-4E9063789819}"/>
          </ac:spMkLst>
        </pc:spChg>
        <pc:spChg chg="add del">
          <ac:chgData name="Shi, Min" userId="5fc108ae-d628-4152-9c0e-d8985b43832b" providerId="ADAL" clId="{757E2B12-3D8E-3A48-BC95-2BB25BC1415C}" dt="2024-03-31T21:22:06.634" v="55" actId="26606"/>
          <ac:spMkLst>
            <pc:docMk/>
            <pc:sldMk cId="1974154966" sldId="289"/>
            <ac:spMk id="92" creationId="{521C4EA8-6B83-4338-913D-D75D3C4F34D6}"/>
          </ac:spMkLst>
        </pc:spChg>
        <pc:spChg chg="add del">
          <ac:chgData name="Shi, Min" userId="5fc108ae-d628-4152-9c0e-d8985b43832b" providerId="ADAL" clId="{757E2B12-3D8E-3A48-BC95-2BB25BC1415C}" dt="2024-03-31T21:22:06.634" v="55" actId="26606"/>
          <ac:spMkLst>
            <pc:docMk/>
            <pc:sldMk cId="1974154966" sldId="289"/>
            <ac:spMk id="95" creationId="{04357C93-F0CB-4A1C-8F77-4E9063789819}"/>
          </ac:spMkLst>
        </pc:spChg>
        <pc:spChg chg="add del">
          <ac:chgData name="Shi, Min" userId="5fc108ae-d628-4152-9c0e-d8985b43832b" providerId="ADAL" clId="{757E2B12-3D8E-3A48-BC95-2BB25BC1415C}" dt="2024-03-31T21:21:54.740" v="45" actId="26606"/>
          <ac:spMkLst>
            <pc:docMk/>
            <pc:sldMk cId="1974154966" sldId="289"/>
            <ac:spMk id="100" creationId="{5B9CE10B-7217-4727-A3A7-5DF664DEB4F7}"/>
          </ac:spMkLst>
        </pc:spChg>
        <pc:spChg chg="add del">
          <ac:chgData name="Shi, Min" userId="5fc108ae-d628-4152-9c0e-d8985b43832b" providerId="ADAL" clId="{757E2B12-3D8E-3A48-BC95-2BB25BC1415C}" dt="2024-03-31T21:22:02.467" v="49" actId="26606"/>
          <ac:spMkLst>
            <pc:docMk/>
            <pc:sldMk cId="1974154966" sldId="289"/>
            <ac:spMk id="104" creationId="{15F33878-D502-4FFA-8ACE-F2AECDB2A23F}"/>
          </ac:spMkLst>
        </pc:spChg>
        <pc:spChg chg="add del">
          <ac:chgData name="Shi, Min" userId="5fc108ae-d628-4152-9c0e-d8985b43832b" providerId="ADAL" clId="{757E2B12-3D8E-3A48-BC95-2BB25BC1415C}" dt="2024-03-31T21:21:54.740" v="45" actId="26606"/>
          <ac:spMkLst>
            <pc:docMk/>
            <pc:sldMk cId="1974154966" sldId="289"/>
            <ac:spMk id="106" creationId="{04357C93-F0CB-4A1C-8F77-4E9063789819}"/>
          </ac:spMkLst>
        </pc:spChg>
        <pc:spChg chg="add del">
          <ac:chgData name="Shi, Min" userId="5fc108ae-d628-4152-9c0e-d8985b43832b" providerId="ADAL" clId="{757E2B12-3D8E-3A48-BC95-2BB25BC1415C}" dt="2024-03-31T21:21:56.591" v="47" actId="26606"/>
          <ac:spMkLst>
            <pc:docMk/>
            <pc:sldMk cId="1974154966" sldId="289"/>
            <ac:spMk id="108" creationId="{521C4EA8-6B83-4338-913D-D75D3C4F34D6}"/>
          </ac:spMkLst>
        </pc:spChg>
        <pc:spChg chg="add del">
          <ac:chgData name="Shi, Min" userId="5fc108ae-d628-4152-9c0e-d8985b43832b" providerId="ADAL" clId="{757E2B12-3D8E-3A48-BC95-2BB25BC1415C}" dt="2024-03-31T21:21:56.591" v="47" actId="26606"/>
          <ac:spMkLst>
            <pc:docMk/>
            <pc:sldMk cId="1974154966" sldId="289"/>
            <ac:spMk id="111" creationId="{04357C93-F0CB-4A1C-8F77-4E9063789819}"/>
          </ac:spMkLst>
        </pc:spChg>
        <pc:spChg chg="add del">
          <ac:chgData name="Shi, Min" userId="5fc108ae-d628-4152-9c0e-d8985b43832b" providerId="ADAL" clId="{757E2B12-3D8E-3A48-BC95-2BB25BC1415C}" dt="2024-03-31T21:22:02.467" v="49" actId="26606"/>
          <ac:spMkLst>
            <pc:docMk/>
            <pc:sldMk cId="1974154966" sldId="289"/>
            <ac:spMk id="113" creationId="{2151139A-886F-4B97-8815-729AD3831BBD}"/>
          </ac:spMkLst>
        </pc:spChg>
        <pc:spChg chg="add del">
          <ac:chgData name="Shi, Min" userId="5fc108ae-d628-4152-9c0e-d8985b43832b" providerId="ADAL" clId="{757E2B12-3D8E-3A48-BC95-2BB25BC1415C}" dt="2024-03-31T21:22:02.467" v="49" actId="26606"/>
          <ac:spMkLst>
            <pc:docMk/>
            <pc:sldMk cId="1974154966" sldId="289"/>
            <ac:spMk id="114" creationId="{AB5E08C4-8CDD-4623-A5B8-E998C6DEE3B7}"/>
          </ac:spMkLst>
        </pc:spChg>
        <pc:spChg chg="add del">
          <ac:chgData name="Shi, Min" userId="5fc108ae-d628-4152-9c0e-d8985b43832b" providerId="ADAL" clId="{757E2B12-3D8E-3A48-BC95-2BB25BC1415C}" dt="2024-03-31T21:22:02.467" v="49" actId="26606"/>
          <ac:spMkLst>
            <pc:docMk/>
            <pc:sldMk cId="1974154966" sldId="289"/>
            <ac:spMk id="115" creationId="{D3539FEE-81D3-4406-802E-60B20B16F4F6}"/>
          </ac:spMkLst>
        </pc:spChg>
        <pc:spChg chg="add del">
          <ac:chgData name="Shi, Min" userId="5fc108ae-d628-4152-9c0e-d8985b43832b" providerId="ADAL" clId="{757E2B12-3D8E-3A48-BC95-2BB25BC1415C}" dt="2024-03-31T21:22:02.467" v="49" actId="26606"/>
          <ac:spMkLst>
            <pc:docMk/>
            <pc:sldMk cId="1974154966" sldId="289"/>
            <ac:spMk id="116" creationId="{DC701763-729E-462F-A5A8-E0DEFEB1E2E4}"/>
          </ac:spMkLst>
        </pc:spChg>
        <pc:spChg chg="add del">
          <ac:chgData name="Shi, Min" userId="5fc108ae-d628-4152-9c0e-d8985b43832b" providerId="ADAL" clId="{757E2B12-3D8E-3A48-BC95-2BB25BC1415C}" dt="2024-03-31T21:22:05.257" v="52" actId="26606"/>
          <ac:spMkLst>
            <pc:docMk/>
            <pc:sldMk cId="1974154966" sldId="289"/>
            <ac:spMk id="118" creationId="{C4879EFC-8E62-4E00-973C-C45EE9EC676D}"/>
          </ac:spMkLst>
        </pc:spChg>
        <pc:spChg chg="add del">
          <ac:chgData name="Shi, Min" userId="5fc108ae-d628-4152-9c0e-d8985b43832b" providerId="ADAL" clId="{757E2B12-3D8E-3A48-BC95-2BB25BC1415C}" dt="2024-03-31T21:22:05.257" v="52" actId="26606"/>
          <ac:spMkLst>
            <pc:docMk/>
            <pc:sldMk cId="1974154966" sldId="289"/>
            <ac:spMk id="119" creationId="{D6A9C53F-5F90-40A5-8C85-5412D39C8C68}"/>
          </ac:spMkLst>
        </pc:spChg>
        <pc:spChg chg="add del">
          <ac:chgData name="Shi, Min" userId="5fc108ae-d628-4152-9c0e-d8985b43832b" providerId="ADAL" clId="{757E2B12-3D8E-3A48-BC95-2BB25BC1415C}" dt="2024-03-31T21:22:06.629" v="54" actId="26606"/>
          <ac:spMkLst>
            <pc:docMk/>
            <pc:sldMk cId="1974154966" sldId="289"/>
            <ac:spMk id="121" creationId="{AE47195D-EC06-4298-8805-0F0D65997676}"/>
          </ac:spMkLst>
        </pc:spChg>
        <pc:spChg chg="add del">
          <ac:chgData name="Shi, Min" userId="5fc108ae-d628-4152-9c0e-d8985b43832b" providerId="ADAL" clId="{757E2B12-3D8E-3A48-BC95-2BB25BC1415C}" dt="2024-03-31T21:22:06.629" v="54" actId="26606"/>
          <ac:spMkLst>
            <pc:docMk/>
            <pc:sldMk cId="1974154966" sldId="289"/>
            <ac:spMk id="122" creationId="{99413ED5-9ED4-4772-BCE4-2BCAE6B12E35}"/>
          </ac:spMkLst>
        </pc:spChg>
        <pc:spChg chg="add del">
          <ac:chgData name="Shi, Min" userId="5fc108ae-d628-4152-9c0e-d8985b43832b" providerId="ADAL" clId="{757E2B12-3D8E-3A48-BC95-2BB25BC1415C}" dt="2024-03-31T21:22:06.629" v="54" actId="26606"/>
          <ac:spMkLst>
            <pc:docMk/>
            <pc:sldMk cId="1974154966" sldId="289"/>
            <ac:spMk id="123" creationId="{04357C93-F0CB-4A1C-8F77-4E9063789819}"/>
          </ac:spMkLst>
        </pc:spChg>
        <pc:spChg chg="add del">
          <ac:chgData name="Shi, Min" userId="5fc108ae-d628-4152-9c0e-d8985b43832b" providerId="ADAL" clId="{757E2B12-3D8E-3A48-BC95-2BB25BC1415C}" dt="2024-03-31T21:22:06.629" v="54" actId="26606"/>
          <ac:spMkLst>
            <pc:docMk/>
            <pc:sldMk cId="1974154966" sldId="289"/>
            <ac:spMk id="124" creationId="{90F533E9-6690-41A8-A372-4C6C622D028D}"/>
          </ac:spMkLst>
        </pc:spChg>
        <pc:spChg chg="add del">
          <ac:chgData name="Shi, Min" userId="5fc108ae-d628-4152-9c0e-d8985b43832b" providerId="ADAL" clId="{757E2B12-3D8E-3A48-BC95-2BB25BC1415C}" dt="2024-03-31T21:22:15.158" v="59" actId="26606"/>
          <ac:spMkLst>
            <pc:docMk/>
            <pc:sldMk cId="1974154966" sldId="289"/>
            <ac:spMk id="126" creationId="{C4879EFC-8E62-4E00-973C-C45EE9EC676D}"/>
          </ac:spMkLst>
        </pc:spChg>
        <pc:spChg chg="add del">
          <ac:chgData name="Shi, Min" userId="5fc108ae-d628-4152-9c0e-d8985b43832b" providerId="ADAL" clId="{757E2B12-3D8E-3A48-BC95-2BB25BC1415C}" dt="2024-03-31T21:22:15.158" v="59" actId="26606"/>
          <ac:spMkLst>
            <pc:docMk/>
            <pc:sldMk cId="1974154966" sldId="289"/>
            <ac:spMk id="127" creationId="{D6A9C53F-5F90-40A5-8C85-5412D39C8C68}"/>
          </ac:spMkLst>
        </pc:spChg>
        <pc:spChg chg="add">
          <ac:chgData name="Shi, Min" userId="5fc108ae-d628-4152-9c0e-d8985b43832b" providerId="ADAL" clId="{757E2B12-3D8E-3A48-BC95-2BB25BC1415C}" dt="2024-03-31T21:22:15.158" v="59" actId="26606"/>
          <ac:spMkLst>
            <pc:docMk/>
            <pc:sldMk cId="1974154966" sldId="289"/>
            <ac:spMk id="132" creationId="{2151139A-886F-4B97-8815-729AD3831BBD}"/>
          </ac:spMkLst>
        </pc:spChg>
        <pc:spChg chg="add">
          <ac:chgData name="Shi, Min" userId="5fc108ae-d628-4152-9c0e-d8985b43832b" providerId="ADAL" clId="{757E2B12-3D8E-3A48-BC95-2BB25BC1415C}" dt="2024-03-31T21:22:15.158" v="59" actId="26606"/>
          <ac:spMkLst>
            <pc:docMk/>
            <pc:sldMk cId="1974154966" sldId="289"/>
            <ac:spMk id="134" creationId="{AB5E08C4-8CDD-4623-A5B8-E998C6DEE3B7}"/>
          </ac:spMkLst>
        </pc:spChg>
        <pc:spChg chg="add">
          <ac:chgData name="Shi, Min" userId="5fc108ae-d628-4152-9c0e-d8985b43832b" providerId="ADAL" clId="{757E2B12-3D8E-3A48-BC95-2BB25BC1415C}" dt="2024-03-31T21:22:15.158" v="59" actId="26606"/>
          <ac:spMkLst>
            <pc:docMk/>
            <pc:sldMk cId="1974154966" sldId="289"/>
            <ac:spMk id="136" creationId="{15F33878-D502-4FFA-8ACE-F2AECDB2A23F}"/>
          </ac:spMkLst>
        </pc:spChg>
        <pc:spChg chg="add">
          <ac:chgData name="Shi, Min" userId="5fc108ae-d628-4152-9c0e-d8985b43832b" providerId="ADAL" clId="{757E2B12-3D8E-3A48-BC95-2BB25BC1415C}" dt="2024-03-31T21:22:15.158" v="59" actId="26606"/>
          <ac:spMkLst>
            <pc:docMk/>
            <pc:sldMk cId="1974154966" sldId="289"/>
            <ac:spMk id="138" creationId="{D3539FEE-81D3-4406-802E-60B20B16F4F6}"/>
          </ac:spMkLst>
        </pc:spChg>
        <pc:spChg chg="add">
          <ac:chgData name="Shi, Min" userId="5fc108ae-d628-4152-9c0e-d8985b43832b" providerId="ADAL" clId="{757E2B12-3D8E-3A48-BC95-2BB25BC1415C}" dt="2024-03-31T21:22:15.158" v="59" actId="26606"/>
          <ac:spMkLst>
            <pc:docMk/>
            <pc:sldMk cId="1974154966" sldId="289"/>
            <ac:spMk id="140" creationId="{DC701763-729E-462F-A5A8-E0DEFEB1E2E4}"/>
          </ac:spMkLst>
        </pc:spChg>
        <pc:grpChg chg="add del">
          <ac:chgData name="Shi, Min" userId="5fc108ae-d628-4152-9c0e-d8985b43832b" providerId="ADAL" clId="{757E2B12-3D8E-3A48-BC95-2BB25BC1415C}" dt="2024-03-31T21:21:36.630" v="36" actId="26606"/>
          <ac:grpSpMkLst>
            <pc:docMk/>
            <pc:sldMk cId="1974154966" sldId="289"/>
            <ac:grpSpMk id="62" creationId="{3AF6A671-C637-4547-85F4-51B6D1881399}"/>
          </ac:grpSpMkLst>
        </pc:grpChg>
        <pc:grpChg chg="add del">
          <ac:chgData name="Shi, Min" userId="5fc108ae-d628-4152-9c0e-d8985b43832b" providerId="ADAL" clId="{757E2B12-3D8E-3A48-BC95-2BB25BC1415C}" dt="2024-03-31T21:21:44.128" v="39" actId="26606"/>
          <ac:grpSpMkLst>
            <pc:docMk/>
            <pc:sldMk cId="1974154966" sldId="289"/>
            <ac:grpSpMk id="86" creationId="{3AF6A671-C637-4547-85F4-51B6D1881399}"/>
          </ac:grpSpMkLst>
        </pc:grpChg>
        <pc:grpChg chg="add del">
          <ac:chgData name="Shi, Min" userId="5fc108ae-d628-4152-9c0e-d8985b43832b" providerId="ADAL" clId="{757E2B12-3D8E-3A48-BC95-2BB25BC1415C}" dt="2024-03-31T21:22:06.634" v="55" actId="26606"/>
          <ac:grpSpMkLst>
            <pc:docMk/>
            <pc:sldMk cId="1974154966" sldId="289"/>
            <ac:grpSpMk id="93" creationId="{3AF6A671-C637-4547-85F4-51B6D1881399}"/>
          </ac:grpSpMkLst>
        </pc:grpChg>
        <pc:grpChg chg="add del">
          <ac:chgData name="Shi, Min" userId="5fc108ae-d628-4152-9c0e-d8985b43832b" providerId="ADAL" clId="{757E2B12-3D8E-3A48-BC95-2BB25BC1415C}" dt="2024-03-31T21:21:54.740" v="45" actId="26606"/>
          <ac:grpSpMkLst>
            <pc:docMk/>
            <pc:sldMk cId="1974154966" sldId="289"/>
            <ac:grpSpMk id="102" creationId="{3AF6A671-C637-4547-85F4-51B6D1881399}"/>
          </ac:grpSpMkLst>
        </pc:grpChg>
        <pc:grpChg chg="add del">
          <ac:chgData name="Shi, Min" userId="5fc108ae-d628-4152-9c0e-d8985b43832b" providerId="ADAL" clId="{757E2B12-3D8E-3A48-BC95-2BB25BC1415C}" dt="2024-03-31T21:21:56.591" v="47" actId="26606"/>
          <ac:grpSpMkLst>
            <pc:docMk/>
            <pc:sldMk cId="1974154966" sldId="289"/>
            <ac:grpSpMk id="109" creationId="{3AF6A671-C637-4547-85F4-51B6D1881399}"/>
          </ac:grpSpMkLst>
        </pc:grpChg>
        <pc:picChg chg="add del mod">
          <ac:chgData name="Shi, Min" userId="5fc108ae-d628-4152-9c0e-d8985b43832b" providerId="ADAL" clId="{757E2B12-3D8E-3A48-BC95-2BB25BC1415C}" dt="2024-04-25T16:02:36.108" v="235" actId="478"/>
          <ac:picMkLst>
            <pc:docMk/>
            <pc:sldMk cId="1974154966" sldId="289"/>
            <ac:picMk id="4" creationId="{D453117C-4426-7237-BC31-D65B80B09A8E}"/>
          </ac:picMkLst>
        </pc:picChg>
        <pc:picChg chg="add del mod">
          <ac:chgData name="Shi, Min" userId="5fc108ae-d628-4152-9c0e-d8985b43832b" providerId="ADAL" clId="{757E2B12-3D8E-3A48-BC95-2BB25BC1415C}" dt="2024-03-31T21:13:28.885" v="25" actId="478"/>
          <ac:picMkLst>
            <pc:docMk/>
            <pc:sldMk cId="1974154966" sldId="289"/>
            <ac:picMk id="4" creationId="{D91FEB8A-A488-BB9D-EB22-FD5162855F33}"/>
          </ac:picMkLst>
        </pc:picChg>
        <pc:picChg chg="del">
          <ac:chgData name="Shi, Min" userId="5fc108ae-d628-4152-9c0e-d8985b43832b" providerId="ADAL" clId="{757E2B12-3D8E-3A48-BC95-2BB25BC1415C}" dt="2024-03-31T21:21:11.211" v="33" actId="478"/>
          <ac:picMkLst>
            <pc:docMk/>
            <pc:sldMk cId="1974154966" sldId="289"/>
            <ac:picMk id="5" creationId="{71C97755-D937-31B2-5EE1-79D04D039DAD}"/>
          </ac:picMkLst>
        </pc:picChg>
        <pc:picChg chg="del">
          <ac:chgData name="Shi, Min" userId="5fc108ae-d628-4152-9c0e-d8985b43832b" providerId="ADAL" clId="{757E2B12-3D8E-3A48-BC95-2BB25BC1415C}" dt="2024-03-31T21:21:12.722" v="34" actId="478"/>
          <ac:picMkLst>
            <pc:docMk/>
            <pc:sldMk cId="1974154966" sldId="289"/>
            <ac:picMk id="7" creationId="{B671222D-F17E-AFE4-A125-8F3287BC3D11}"/>
          </ac:picMkLst>
        </pc:picChg>
        <pc:picChg chg="add del mod">
          <ac:chgData name="Shi, Min" userId="5fc108ae-d628-4152-9c0e-d8985b43832b" providerId="ADAL" clId="{757E2B12-3D8E-3A48-BC95-2BB25BC1415C}" dt="2024-04-30T05:48:59.598" v="558" actId="478"/>
          <ac:picMkLst>
            <pc:docMk/>
            <pc:sldMk cId="1974154966" sldId="289"/>
            <ac:picMk id="7" creationId="{D2BBD1D7-9C4A-EB0F-5827-94483EB58175}"/>
          </ac:picMkLst>
        </pc:picChg>
        <pc:picChg chg="add mod ord">
          <ac:chgData name="Shi, Min" userId="5fc108ae-d628-4152-9c0e-d8985b43832b" providerId="ADAL" clId="{757E2B12-3D8E-3A48-BC95-2BB25BC1415C}" dt="2024-04-30T05:49:46.869" v="569" actId="1076"/>
          <ac:picMkLst>
            <pc:docMk/>
            <pc:sldMk cId="1974154966" sldId="289"/>
            <ac:picMk id="9" creationId="{326927B2-11F6-1F7D-C483-94B388452E4D}"/>
          </ac:picMkLst>
        </pc:picChg>
        <pc:picChg chg="add mod">
          <ac:chgData name="Shi, Min" userId="5fc108ae-d628-4152-9c0e-d8985b43832b" providerId="ADAL" clId="{757E2B12-3D8E-3A48-BC95-2BB25BC1415C}" dt="2024-04-30T05:49:42.532" v="568" actId="14100"/>
          <ac:picMkLst>
            <pc:docMk/>
            <pc:sldMk cId="1974154966" sldId="289"/>
            <ac:picMk id="10" creationId="{EF10FC57-EC7E-E859-8A63-90E5B26B8E39}"/>
          </ac:picMkLst>
        </pc:picChg>
        <pc:picChg chg="add del mod ord">
          <ac:chgData name="Shi, Min" userId="5fc108ae-d628-4152-9c0e-d8985b43832b" providerId="ADAL" clId="{757E2B12-3D8E-3A48-BC95-2BB25BC1415C}" dt="2024-04-02T19:15:52.544" v="146" actId="478"/>
          <ac:picMkLst>
            <pc:docMk/>
            <pc:sldMk cId="1974154966" sldId="289"/>
            <ac:picMk id="11" creationId="{4D4F3337-9B89-462E-7749-D571160B7C60}"/>
          </ac:picMkLst>
        </pc:picChg>
      </pc:sldChg>
      <pc:sldChg chg="modSp mod">
        <pc:chgData name="Shi, Min" userId="5fc108ae-d628-4152-9c0e-d8985b43832b" providerId="ADAL" clId="{757E2B12-3D8E-3A48-BC95-2BB25BC1415C}" dt="2024-04-30T05:46:37.311" v="529" actId="255"/>
        <pc:sldMkLst>
          <pc:docMk/>
          <pc:sldMk cId="3141052437" sldId="293"/>
        </pc:sldMkLst>
        <pc:spChg chg="mod">
          <ac:chgData name="Shi, Min" userId="5fc108ae-d628-4152-9c0e-d8985b43832b" providerId="ADAL" clId="{757E2B12-3D8E-3A48-BC95-2BB25BC1415C}" dt="2024-04-30T05:46:37.311" v="529" actId="255"/>
          <ac:spMkLst>
            <pc:docMk/>
            <pc:sldMk cId="3141052437" sldId="293"/>
            <ac:spMk id="2" creationId="{5121B72F-EDAE-9E57-CEFF-170CAE5AF851}"/>
          </ac:spMkLst>
        </pc:spChg>
      </pc:sldChg>
      <pc:sldChg chg="addSp delSp modSp mod">
        <pc:chgData name="Shi, Min" userId="5fc108ae-d628-4152-9c0e-d8985b43832b" providerId="ADAL" clId="{757E2B12-3D8E-3A48-BC95-2BB25BC1415C}" dt="2024-04-25T16:49:41.665" v="379" actId="1076"/>
        <pc:sldMkLst>
          <pc:docMk/>
          <pc:sldMk cId="3777789146" sldId="294"/>
        </pc:sldMkLst>
        <pc:spChg chg="mod">
          <ac:chgData name="Shi, Min" userId="5fc108ae-d628-4152-9c0e-d8985b43832b" providerId="ADAL" clId="{757E2B12-3D8E-3A48-BC95-2BB25BC1415C}" dt="2024-04-25T16:49:29.857" v="376" actId="1076"/>
          <ac:spMkLst>
            <pc:docMk/>
            <pc:sldMk cId="3777789146" sldId="294"/>
            <ac:spMk id="2" creationId="{5121B72F-EDAE-9E57-CEFF-170CAE5AF851}"/>
          </ac:spMkLst>
        </pc:spChg>
        <pc:spChg chg="ord">
          <ac:chgData name="Shi, Min" userId="5fc108ae-d628-4152-9c0e-d8985b43832b" providerId="ADAL" clId="{757E2B12-3D8E-3A48-BC95-2BB25BC1415C}" dt="2024-03-31T21:32:14.295" v="77" actId="26606"/>
          <ac:spMkLst>
            <pc:docMk/>
            <pc:sldMk cId="3777789146" sldId="294"/>
            <ac:spMk id="6" creationId="{A17A7D56-B828-3CFA-B1B4-5D720C597BA1}"/>
          </ac:spMkLst>
        </pc:spChg>
        <pc:spChg chg="add del">
          <ac:chgData name="Shi, Min" userId="5fc108ae-d628-4152-9c0e-d8985b43832b" providerId="ADAL" clId="{757E2B12-3D8E-3A48-BC95-2BB25BC1415C}" dt="2024-03-31T21:32:14.295" v="77" actId="26606"/>
          <ac:spMkLst>
            <pc:docMk/>
            <pc:sldMk cId="3777789146" sldId="294"/>
            <ac:spMk id="53" creationId="{5A65989E-BBD5-44D7-AA86-7AFD5D46BBC0}"/>
          </ac:spMkLst>
        </pc:spChg>
        <pc:spChg chg="add del">
          <ac:chgData name="Shi, Min" userId="5fc108ae-d628-4152-9c0e-d8985b43832b" providerId="ADAL" clId="{757E2B12-3D8E-3A48-BC95-2BB25BC1415C}" dt="2024-03-31T21:32:14.295" v="77" actId="26606"/>
          <ac:spMkLst>
            <pc:docMk/>
            <pc:sldMk cId="3777789146" sldId="294"/>
            <ac:spMk id="54" creationId="{B712E947-0734-45F9-9C4F-41114EC3A33E}"/>
          </ac:spMkLst>
        </pc:spChg>
        <pc:spChg chg="add del">
          <ac:chgData name="Shi, Min" userId="5fc108ae-d628-4152-9c0e-d8985b43832b" providerId="ADAL" clId="{757E2B12-3D8E-3A48-BC95-2BB25BC1415C}" dt="2024-03-31T21:32:14.295" v="77" actId="26606"/>
          <ac:spMkLst>
            <pc:docMk/>
            <pc:sldMk cId="3777789146" sldId="294"/>
            <ac:spMk id="55" creationId="{231A2881-D8D7-4A7D-ACA3-E9F849F853D8}"/>
          </ac:spMkLst>
        </pc:spChg>
        <pc:spChg chg="add del">
          <ac:chgData name="Shi, Min" userId="5fc108ae-d628-4152-9c0e-d8985b43832b" providerId="ADAL" clId="{757E2B12-3D8E-3A48-BC95-2BB25BC1415C}" dt="2024-03-31T21:32:14.290" v="76" actId="26606"/>
          <ac:spMkLst>
            <pc:docMk/>
            <pc:sldMk cId="3777789146" sldId="294"/>
            <ac:spMk id="60" creationId="{521C4EA8-6B83-4338-913D-D75D3C4F34D6}"/>
          </ac:spMkLst>
        </pc:spChg>
        <pc:spChg chg="add del">
          <ac:chgData name="Shi, Min" userId="5fc108ae-d628-4152-9c0e-d8985b43832b" providerId="ADAL" clId="{757E2B12-3D8E-3A48-BC95-2BB25BC1415C}" dt="2024-03-31T21:32:14.290" v="76" actId="26606"/>
          <ac:spMkLst>
            <pc:docMk/>
            <pc:sldMk cId="3777789146" sldId="294"/>
            <ac:spMk id="66" creationId="{04357C93-F0CB-4A1C-8F77-4E9063789819}"/>
          </ac:spMkLst>
        </pc:spChg>
        <pc:spChg chg="add">
          <ac:chgData name="Shi, Min" userId="5fc108ae-d628-4152-9c0e-d8985b43832b" providerId="ADAL" clId="{757E2B12-3D8E-3A48-BC95-2BB25BC1415C}" dt="2024-03-31T21:32:14.295" v="77" actId="26606"/>
          <ac:spMkLst>
            <pc:docMk/>
            <pc:sldMk cId="3777789146" sldId="294"/>
            <ac:spMk id="68" creationId="{2151139A-886F-4B97-8815-729AD3831BBD}"/>
          </ac:spMkLst>
        </pc:spChg>
        <pc:spChg chg="add">
          <ac:chgData name="Shi, Min" userId="5fc108ae-d628-4152-9c0e-d8985b43832b" providerId="ADAL" clId="{757E2B12-3D8E-3A48-BC95-2BB25BC1415C}" dt="2024-03-31T21:32:14.295" v="77" actId="26606"/>
          <ac:spMkLst>
            <pc:docMk/>
            <pc:sldMk cId="3777789146" sldId="294"/>
            <ac:spMk id="69" creationId="{5428AC11-BFDF-42EF-80FF-717BBF909067}"/>
          </ac:spMkLst>
        </pc:spChg>
        <pc:spChg chg="add">
          <ac:chgData name="Shi, Min" userId="5fc108ae-d628-4152-9c0e-d8985b43832b" providerId="ADAL" clId="{757E2B12-3D8E-3A48-BC95-2BB25BC1415C}" dt="2024-03-31T21:32:14.295" v="77" actId="26606"/>
          <ac:spMkLst>
            <pc:docMk/>
            <pc:sldMk cId="3777789146" sldId="294"/>
            <ac:spMk id="70" creationId="{2CC56AF6-38E4-490B-8E2B-1A1037B4EDD4}"/>
          </ac:spMkLst>
        </pc:spChg>
        <pc:spChg chg="add">
          <ac:chgData name="Shi, Min" userId="5fc108ae-d628-4152-9c0e-d8985b43832b" providerId="ADAL" clId="{757E2B12-3D8E-3A48-BC95-2BB25BC1415C}" dt="2024-03-31T21:32:14.295" v="77" actId="26606"/>
          <ac:spMkLst>
            <pc:docMk/>
            <pc:sldMk cId="3777789146" sldId="294"/>
            <ac:spMk id="71" creationId="{2339A6F5-AD6A-4D80-8AD9-6290D13AC49F}"/>
          </ac:spMkLst>
        </pc:spChg>
        <pc:grpChg chg="add del">
          <ac:chgData name="Shi, Min" userId="5fc108ae-d628-4152-9c0e-d8985b43832b" providerId="ADAL" clId="{757E2B12-3D8E-3A48-BC95-2BB25BC1415C}" dt="2024-03-31T21:32:14.290" v="76" actId="26606"/>
          <ac:grpSpMkLst>
            <pc:docMk/>
            <pc:sldMk cId="3777789146" sldId="294"/>
            <ac:grpSpMk id="62" creationId="{3AF6A671-C637-4547-85F4-51B6D1881399}"/>
          </ac:grpSpMkLst>
        </pc:grpChg>
        <pc:picChg chg="add mod ord">
          <ac:chgData name="Shi, Min" userId="5fc108ae-d628-4152-9c0e-d8985b43832b" providerId="ADAL" clId="{757E2B12-3D8E-3A48-BC95-2BB25BC1415C}" dt="2024-04-25T16:49:41.665" v="379" actId="1076"/>
          <ac:picMkLst>
            <pc:docMk/>
            <pc:sldMk cId="3777789146" sldId="294"/>
            <ac:picMk id="4" creationId="{5D7052DC-6BEB-4D45-1149-4E6370606951}"/>
          </ac:picMkLst>
        </pc:picChg>
        <pc:picChg chg="add mod">
          <ac:chgData name="Shi, Min" userId="5fc108ae-d628-4152-9c0e-d8985b43832b" providerId="ADAL" clId="{757E2B12-3D8E-3A48-BC95-2BB25BC1415C}" dt="2024-04-25T16:49:01.220" v="369" actId="1076"/>
          <ac:picMkLst>
            <pc:docMk/>
            <pc:sldMk cId="3777789146" sldId="294"/>
            <ac:picMk id="5" creationId="{0D250ED7-D6E0-6293-7542-68F5E68F07B6}"/>
          </ac:picMkLst>
        </pc:picChg>
        <pc:picChg chg="del">
          <ac:chgData name="Shi, Min" userId="5fc108ae-d628-4152-9c0e-d8985b43832b" providerId="ADAL" clId="{757E2B12-3D8E-3A48-BC95-2BB25BC1415C}" dt="2024-03-31T21:32:02.060" v="73" actId="478"/>
          <ac:picMkLst>
            <pc:docMk/>
            <pc:sldMk cId="3777789146" sldId="294"/>
            <ac:picMk id="5" creationId="{71C97755-D937-31B2-5EE1-79D04D039DAD}"/>
          </ac:picMkLst>
        </pc:picChg>
        <pc:picChg chg="del">
          <ac:chgData name="Shi, Min" userId="5fc108ae-d628-4152-9c0e-d8985b43832b" providerId="ADAL" clId="{757E2B12-3D8E-3A48-BC95-2BB25BC1415C}" dt="2024-03-31T21:32:03.243" v="74" actId="478"/>
          <ac:picMkLst>
            <pc:docMk/>
            <pc:sldMk cId="3777789146" sldId="294"/>
            <ac:picMk id="7" creationId="{B671222D-F17E-AFE4-A125-8F3287BC3D11}"/>
          </ac:picMkLst>
        </pc:picChg>
        <pc:picChg chg="add mod">
          <ac:chgData name="Shi, Min" userId="5fc108ae-d628-4152-9c0e-d8985b43832b" providerId="ADAL" clId="{757E2B12-3D8E-3A48-BC95-2BB25BC1415C}" dt="2024-04-02T19:44:27.809" v="209" actId="14826"/>
          <ac:picMkLst>
            <pc:docMk/>
            <pc:sldMk cId="3777789146" sldId="294"/>
            <ac:picMk id="9" creationId="{A9240354-5D10-9B7D-634E-E27B6C8519E5}"/>
          </ac:picMkLst>
        </pc:picChg>
      </pc:sldChg>
      <pc:sldChg chg="del">
        <pc:chgData name="Shi, Min" userId="5fc108ae-d628-4152-9c0e-d8985b43832b" providerId="ADAL" clId="{757E2B12-3D8E-3A48-BC95-2BB25BC1415C}" dt="2024-04-30T06:10:32.320" v="1026" actId="2696"/>
        <pc:sldMkLst>
          <pc:docMk/>
          <pc:sldMk cId="355348544" sldId="295"/>
        </pc:sldMkLst>
      </pc:sldChg>
      <pc:sldChg chg="modSp mod">
        <pc:chgData name="Shi, Min" userId="5fc108ae-d628-4152-9c0e-d8985b43832b" providerId="ADAL" clId="{757E2B12-3D8E-3A48-BC95-2BB25BC1415C}" dt="2024-04-30T06:11:25.922" v="1046" actId="20577"/>
        <pc:sldMkLst>
          <pc:docMk/>
          <pc:sldMk cId="3856468296" sldId="296"/>
        </pc:sldMkLst>
        <pc:spChg chg="mod">
          <ac:chgData name="Shi, Min" userId="5fc108ae-d628-4152-9c0e-d8985b43832b" providerId="ADAL" clId="{757E2B12-3D8E-3A48-BC95-2BB25BC1415C}" dt="2024-04-30T06:11:25.922" v="1046" actId="20577"/>
          <ac:spMkLst>
            <pc:docMk/>
            <pc:sldMk cId="3856468296" sldId="296"/>
            <ac:spMk id="2" creationId="{5121B72F-EDAE-9E57-CEFF-170CAE5AF851}"/>
          </ac:spMkLst>
        </pc:spChg>
      </pc:sldChg>
      <pc:sldChg chg="del">
        <pc:chgData name="Shi, Min" userId="5fc108ae-d628-4152-9c0e-d8985b43832b" providerId="ADAL" clId="{757E2B12-3D8E-3A48-BC95-2BB25BC1415C}" dt="2024-03-31T21:31:26.443" v="65" actId="2696"/>
        <pc:sldMkLst>
          <pc:docMk/>
          <pc:sldMk cId="830755333" sldId="299"/>
        </pc:sldMkLst>
      </pc:sldChg>
      <pc:sldChg chg="addSp delSp modSp del mod">
        <pc:chgData name="Shi, Min" userId="5fc108ae-d628-4152-9c0e-d8985b43832b" providerId="ADAL" clId="{757E2B12-3D8E-3A48-BC95-2BB25BC1415C}" dt="2024-04-02T19:45:30.502" v="210" actId="2696"/>
        <pc:sldMkLst>
          <pc:docMk/>
          <pc:sldMk cId="1547131257" sldId="300"/>
        </pc:sldMkLst>
        <pc:spChg chg="mod">
          <ac:chgData name="Shi, Min" userId="5fc108ae-d628-4152-9c0e-d8985b43832b" providerId="ADAL" clId="{757E2B12-3D8E-3A48-BC95-2BB25BC1415C}" dt="2024-03-31T21:37:37.760" v="98" actId="26606"/>
          <ac:spMkLst>
            <pc:docMk/>
            <pc:sldMk cId="1547131257" sldId="300"/>
            <ac:spMk id="2" creationId="{5121B72F-EDAE-9E57-CEFF-170CAE5AF851}"/>
          </ac:spMkLst>
        </pc:spChg>
        <pc:spChg chg="ord">
          <ac:chgData name="Shi, Min" userId="5fc108ae-d628-4152-9c0e-d8985b43832b" providerId="ADAL" clId="{757E2B12-3D8E-3A48-BC95-2BB25BC1415C}" dt="2024-03-31T21:37:37.760" v="98" actId="26606"/>
          <ac:spMkLst>
            <pc:docMk/>
            <pc:sldMk cId="1547131257" sldId="300"/>
            <ac:spMk id="6" creationId="{A17A7D56-B828-3CFA-B1B4-5D720C597BA1}"/>
          </ac:spMkLst>
        </pc:spChg>
        <pc:spChg chg="del">
          <ac:chgData name="Shi, Min" userId="5fc108ae-d628-4152-9c0e-d8985b43832b" providerId="ADAL" clId="{757E2B12-3D8E-3A48-BC95-2BB25BC1415C}" dt="2024-03-31T21:37:37.760" v="98" actId="26606"/>
          <ac:spMkLst>
            <pc:docMk/>
            <pc:sldMk cId="1547131257" sldId="300"/>
            <ac:spMk id="53" creationId="{5A65989E-BBD5-44D7-AA86-7AFD5D46BBC0}"/>
          </ac:spMkLst>
        </pc:spChg>
        <pc:spChg chg="del">
          <ac:chgData name="Shi, Min" userId="5fc108ae-d628-4152-9c0e-d8985b43832b" providerId="ADAL" clId="{757E2B12-3D8E-3A48-BC95-2BB25BC1415C}" dt="2024-03-31T21:37:37.760" v="98" actId="26606"/>
          <ac:spMkLst>
            <pc:docMk/>
            <pc:sldMk cId="1547131257" sldId="300"/>
            <ac:spMk id="54" creationId="{B712E947-0734-45F9-9C4F-41114EC3A33E}"/>
          </ac:spMkLst>
        </pc:spChg>
        <pc:spChg chg="del">
          <ac:chgData name="Shi, Min" userId="5fc108ae-d628-4152-9c0e-d8985b43832b" providerId="ADAL" clId="{757E2B12-3D8E-3A48-BC95-2BB25BC1415C}" dt="2024-03-31T21:37:37.760" v="98" actId="26606"/>
          <ac:spMkLst>
            <pc:docMk/>
            <pc:sldMk cId="1547131257" sldId="300"/>
            <ac:spMk id="55" creationId="{231A2881-D8D7-4A7D-ACA3-E9F849F853D8}"/>
          </ac:spMkLst>
        </pc:spChg>
        <pc:spChg chg="add">
          <ac:chgData name="Shi, Min" userId="5fc108ae-d628-4152-9c0e-d8985b43832b" providerId="ADAL" clId="{757E2B12-3D8E-3A48-BC95-2BB25BC1415C}" dt="2024-03-31T21:37:37.760" v="98" actId="26606"/>
          <ac:spMkLst>
            <pc:docMk/>
            <pc:sldMk cId="1547131257" sldId="300"/>
            <ac:spMk id="60" creationId="{2151139A-886F-4B97-8815-729AD3831BBD}"/>
          </ac:spMkLst>
        </pc:spChg>
        <pc:spChg chg="add">
          <ac:chgData name="Shi, Min" userId="5fc108ae-d628-4152-9c0e-d8985b43832b" providerId="ADAL" clId="{757E2B12-3D8E-3A48-BC95-2BB25BC1415C}" dt="2024-03-31T21:37:37.760" v="98" actId="26606"/>
          <ac:spMkLst>
            <pc:docMk/>
            <pc:sldMk cId="1547131257" sldId="300"/>
            <ac:spMk id="62" creationId="{AB5E08C4-8CDD-4623-A5B8-E998C6DEE3B7}"/>
          </ac:spMkLst>
        </pc:spChg>
        <pc:spChg chg="add">
          <ac:chgData name="Shi, Min" userId="5fc108ae-d628-4152-9c0e-d8985b43832b" providerId="ADAL" clId="{757E2B12-3D8E-3A48-BC95-2BB25BC1415C}" dt="2024-03-31T21:37:37.760" v="98" actId="26606"/>
          <ac:spMkLst>
            <pc:docMk/>
            <pc:sldMk cId="1547131257" sldId="300"/>
            <ac:spMk id="64" creationId="{15F33878-D502-4FFA-8ACE-F2AECDB2A23F}"/>
          </ac:spMkLst>
        </pc:spChg>
        <pc:spChg chg="add">
          <ac:chgData name="Shi, Min" userId="5fc108ae-d628-4152-9c0e-d8985b43832b" providerId="ADAL" clId="{757E2B12-3D8E-3A48-BC95-2BB25BC1415C}" dt="2024-03-31T21:37:37.760" v="98" actId="26606"/>
          <ac:spMkLst>
            <pc:docMk/>
            <pc:sldMk cId="1547131257" sldId="300"/>
            <ac:spMk id="66" creationId="{D3539FEE-81D3-4406-802E-60B20B16F4F6}"/>
          </ac:spMkLst>
        </pc:spChg>
        <pc:spChg chg="add">
          <ac:chgData name="Shi, Min" userId="5fc108ae-d628-4152-9c0e-d8985b43832b" providerId="ADAL" clId="{757E2B12-3D8E-3A48-BC95-2BB25BC1415C}" dt="2024-03-31T21:37:37.760" v="98" actId="26606"/>
          <ac:spMkLst>
            <pc:docMk/>
            <pc:sldMk cId="1547131257" sldId="300"/>
            <ac:spMk id="68" creationId="{DC701763-729E-462F-A5A8-E0DEFEB1E2E4}"/>
          </ac:spMkLst>
        </pc:spChg>
        <pc:picChg chg="add mod ord">
          <ac:chgData name="Shi, Min" userId="5fc108ae-d628-4152-9c0e-d8985b43832b" providerId="ADAL" clId="{757E2B12-3D8E-3A48-BC95-2BB25BC1415C}" dt="2024-03-31T21:38:28.890" v="107" actId="1076"/>
          <ac:picMkLst>
            <pc:docMk/>
            <pc:sldMk cId="1547131257" sldId="300"/>
            <ac:picMk id="4" creationId="{1489469A-58C7-07A1-C32E-4C6A0C079BC2}"/>
          </ac:picMkLst>
        </pc:picChg>
        <pc:picChg chg="del">
          <ac:chgData name="Shi, Min" userId="5fc108ae-d628-4152-9c0e-d8985b43832b" providerId="ADAL" clId="{757E2B12-3D8E-3A48-BC95-2BB25BC1415C}" dt="2024-03-31T21:37:11.013" v="89" actId="478"/>
          <ac:picMkLst>
            <pc:docMk/>
            <pc:sldMk cId="1547131257" sldId="300"/>
            <ac:picMk id="5" creationId="{71C97755-D937-31B2-5EE1-79D04D039DAD}"/>
          </ac:picMkLst>
        </pc:picChg>
        <pc:picChg chg="del">
          <ac:chgData name="Shi, Min" userId="5fc108ae-d628-4152-9c0e-d8985b43832b" providerId="ADAL" clId="{757E2B12-3D8E-3A48-BC95-2BB25BC1415C}" dt="2024-03-31T21:37:14.324" v="90" actId="478"/>
          <ac:picMkLst>
            <pc:docMk/>
            <pc:sldMk cId="1547131257" sldId="300"/>
            <ac:picMk id="7" creationId="{B671222D-F17E-AFE4-A125-8F3287BC3D11}"/>
          </ac:picMkLst>
        </pc:picChg>
        <pc:picChg chg="add mod">
          <ac:chgData name="Shi, Min" userId="5fc108ae-d628-4152-9c0e-d8985b43832b" providerId="ADAL" clId="{757E2B12-3D8E-3A48-BC95-2BB25BC1415C}" dt="2024-03-31T21:38:34.063" v="108" actId="1076"/>
          <ac:picMkLst>
            <pc:docMk/>
            <pc:sldMk cId="1547131257" sldId="300"/>
            <ac:picMk id="9" creationId="{2F773AEA-40CE-F224-272B-1CA33878A3C0}"/>
          </ac:picMkLst>
        </pc:picChg>
      </pc:sldChg>
      <pc:sldChg chg="del">
        <pc:chgData name="Shi, Min" userId="5fc108ae-d628-4152-9c0e-d8985b43832b" providerId="ADAL" clId="{757E2B12-3D8E-3A48-BC95-2BB25BC1415C}" dt="2024-04-30T06:10:38.253" v="1027" actId="2696"/>
        <pc:sldMkLst>
          <pc:docMk/>
          <pc:sldMk cId="2338242379" sldId="302"/>
        </pc:sldMkLst>
      </pc:sldChg>
      <pc:sldChg chg="modSp add del mod">
        <pc:chgData name="Shi, Min" userId="5fc108ae-d628-4152-9c0e-d8985b43832b" providerId="ADAL" clId="{757E2B12-3D8E-3A48-BC95-2BB25BC1415C}" dt="2024-04-30T06:14:25.740" v="1171" actId="2696"/>
        <pc:sldMkLst>
          <pc:docMk/>
          <pc:sldMk cId="2917364515" sldId="304"/>
        </pc:sldMkLst>
        <pc:spChg chg="mod">
          <ac:chgData name="Shi, Min" userId="5fc108ae-d628-4152-9c0e-d8985b43832b" providerId="ADAL" clId="{757E2B12-3D8E-3A48-BC95-2BB25BC1415C}" dt="2024-04-30T06:13:49.873" v="1147" actId="20577"/>
          <ac:spMkLst>
            <pc:docMk/>
            <pc:sldMk cId="2917364515" sldId="304"/>
            <ac:spMk id="2" creationId="{5121B72F-EDAE-9E57-CEFF-170CAE5AF851}"/>
          </ac:spMkLst>
        </pc:spChg>
        <pc:spChg chg="mod">
          <ac:chgData name="Shi, Min" userId="5fc108ae-d628-4152-9c0e-d8985b43832b" providerId="ADAL" clId="{757E2B12-3D8E-3A48-BC95-2BB25BC1415C}" dt="2024-04-30T06:14:09.583" v="1170" actId="20577"/>
          <ac:spMkLst>
            <pc:docMk/>
            <pc:sldMk cId="2917364515" sldId="304"/>
            <ac:spMk id="3" creationId="{CB1F77A4-4438-7635-5B66-2F9ACF5E7010}"/>
          </ac:spMkLst>
        </pc:spChg>
      </pc:sldChg>
      <pc:sldChg chg="modSp new mod ord">
        <pc:chgData name="Shi, Min" userId="5fc108ae-d628-4152-9c0e-d8985b43832b" providerId="ADAL" clId="{757E2B12-3D8E-3A48-BC95-2BB25BC1415C}" dt="2024-04-24T01:11:29.161" v="233" actId="20577"/>
        <pc:sldMkLst>
          <pc:docMk/>
          <pc:sldMk cId="1668012064" sldId="307"/>
        </pc:sldMkLst>
        <pc:spChg chg="mod">
          <ac:chgData name="Shi, Min" userId="5fc108ae-d628-4152-9c0e-d8985b43832b" providerId="ADAL" clId="{757E2B12-3D8E-3A48-BC95-2BB25BC1415C}" dt="2024-04-24T01:11:29.161" v="233" actId="20577"/>
          <ac:spMkLst>
            <pc:docMk/>
            <pc:sldMk cId="1668012064" sldId="307"/>
            <ac:spMk id="2" creationId="{3974C4CE-A449-D777-3140-6B6E1BFE2EC4}"/>
          </ac:spMkLst>
        </pc:spChg>
      </pc:sldChg>
      <pc:sldChg chg="modSp mod">
        <pc:chgData name="Shi, Min" userId="5fc108ae-d628-4152-9c0e-d8985b43832b" providerId="ADAL" clId="{757E2B12-3D8E-3A48-BC95-2BB25BC1415C}" dt="2024-04-30T20:35:24.642" v="1989" actId="108"/>
        <pc:sldMkLst>
          <pc:docMk/>
          <pc:sldMk cId="3061872965" sldId="308"/>
        </pc:sldMkLst>
        <pc:spChg chg="mod">
          <ac:chgData name="Shi, Min" userId="5fc108ae-d628-4152-9c0e-d8985b43832b" providerId="ADAL" clId="{757E2B12-3D8E-3A48-BC95-2BB25BC1415C}" dt="2024-04-25T16:50:29.972" v="385" actId="207"/>
          <ac:spMkLst>
            <pc:docMk/>
            <pc:sldMk cId="3061872965" sldId="308"/>
            <ac:spMk id="2" creationId="{5121B72F-EDAE-9E57-CEFF-170CAE5AF851}"/>
          </ac:spMkLst>
        </pc:spChg>
        <pc:spChg chg="mod">
          <ac:chgData name="Shi, Min" userId="5fc108ae-d628-4152-9c0e-d8985b43832b" providerId="ADAL" clId="{757E2B12-3D8E-3A48-BC95-2BB25BC1415C}" dt="2024-04-30T20:35:24.642" v="1989" actId="108"/>
          <ac:spMkLst>
            <pc:docMk/>
            <pc:sldMk cId="3061872965" sldId="308"/>
            <ac:spMk id="7" creationId="{894E00EE-4A66-2F0E-D210-DE70DCDAF0C9}"/>
          </ac:spMkLst>
        </pc:spChg>
        <pc:picChg chg="mod">
          <ac:chgData name="Shi, Min" userId="5fc108ae-d628-4152-9c0e-d8985b43832b" providerId="ADAL" clId="{757E2B12-3D8E-3A48-BC95-2BB25BC1415C}" dt="2024-04-25T16:51:20.071" v="391" actId="1076"/>
          <ac:picMkLst>
            <pc:docMk/>
            <pc:sldMk cId="3061872965" sldId="308"/>
            <ac:picMk id="9" creationId="{A9240354-5D10-9B7D-634E-E27B6C8519E5}"/>
          </ac:picMkLst>
        </pc:picChg>
      </pc:sldChg>
      <pc:sldChg chg="addSp delSp modSp add mod">
        <pc:chgData name="Shi, Min" userId="5fc108ae-d628-4152-9c0e-d8985b43832b" providerId="ADAL" clId="{757E2B12-3D8E-3A48-BC95-2BB25BC1415C}" dt="2024-04-30T06:29:33.942" v="1954" actId="1076"/>
        <pc:sldMkLst>
          <pc:docMk/>
          <pc:sldMk cId="1502959186" sldId="309"/>
        </pc:sldMkLst>
        <pc:spChg chg="mod">
          <ac:chgData name="Shi, Min" userId="5fc108ae-d628-4152-9c0e-d8985b43832b" providerId="ADAL" clId="{757E2B12-3D8E-3A48-BC95-2BB25BC1415C}" dt="2024-04-30T06:22:35.578" v="1526" actId="27636"/>
          <ac:spMkLst>
            <pc:docMk/>
            <pc:sldMk cId="1502959186" sldId="309"/>
            <ac:spMk id="2" creationId="{5121B72F-EDAE-9E57-CEFF-170CAE5AF851}"/>
          </ac:spMkLst>
        </pc:spChg>
        <pc:spChg chg="add mod">
          <ac:chgData name="Shi, Min" userId="5fc108ae-d628-4152-9c0e-d8985b43832b" providerId="ADAL" clId="{757E2B12-3D8E-3A48-BC95-2BB25BC1415C}" dt="2024-04-30T06:29:33.942" v="1954" actId="1076"/>
          <ac:spMkLst>
            <pc:docMk/>
            <pc:sldMk cId="1502959186" sldId="309"/>
            <ac:spMk id="3" creationId="{3C4F4D43-B134-4AFB-4489-77821DF2332A}"/>
          </ac:spMkLst>
        </pc:spChg>
        <pc:spChg chg="mod">
          <ac:chgData name="Shi, Min" userId="5fc108ae-d628-4152-9c0e-d8985b43832b" providerId="ADAL" clId="{757E2B12-3D8E-3A48-BC95-2BB25BC1415C}" dt="2024-04-25T16:46:53.827" v="350" actId="1076"/>
          <ac:spMkLst>
            <pc:docMk/>
            <pc:sldMk cId="1502959186" sldId="309"/>
            <ac:spMk id="5" creationId="{7F50BB4E-4D47-BD79-87DD-F374E810A3A8}"/>
          </ac:spMkLst>
        </pc:spChg>
        <pc:picChg chg="mod">
          <ac:chgData name="Shi, Min" userId="5fc108ae-d628-4152-9c0e-d8985b43832b" providerId="ADAL" clId="{757E2B12-3D8E-3A48-BC95-2BB25BC1415C}" dt="2024-04-30T06:27:43.876" v="1820" actId="14826"/>
          <ac:picMkLst>
            <pc:docMk/>
            <pc:sldMk cId="1502959186" sldId="309"/>
            <ac:picMk id="4" creationId="{D453117C-4426-7237-BC31-D65B80B09A8E}"/>
          </ac:picMkLst>
        </pc:picChg>
        <pc:picChg chg="del">
          <ac:chgData name="Shi, Min" userId="5fc108ae-d628-4152-9c0e-d8985b43832b" providerId="ADAL" clId="{757E2B12-3D8E-3A48-BC95-2BB25BC1415C}" dt="2024-04-25T16:46:46.828" v="348" actId="478"/>
          <ac:picMkLst>
            <pc:docMk/>
            <pc:sldMk cId="1502959186" sldId="309"/>
            <ac:picMk id="9" creationId="{326927B2-11F6-1F7D-C483-94B388452E4D}"/>
          </ac:picMkLst>
        </pc:picChg>
      </pc:sldChg>
      <pc:sldChg chg="addSp delSp modSp add del mod">
        <pc:chgData name="Shi, Min" userId="5fc108ae-d628-4152-9c0e-d8985b43832b" providerId="ADAL" clId="{757E2B12-3D8E-3A48-BC95-2BB25BC1415C}" dt="2024-04-25T16:46:43.913" v="347" actId="2696"/>
        <pc:sldMkLst>
          <pc:docMk/>
          <pc:sldMk cId="3975298841" sldId="310"/>
        </pc:sldMkLst>
        <pc:spChg chg="mod">
          <ac:chgData name="Shi, Min" userId="5fc108ae-d628-4152-9c0e-d8985b43832b" providerId="ADAL" clId="{757E2B12-3D8E-3A48-BC95-2BB25BC1415C}" dt="2024-04-25T16:17:49.617" v="308" actId="1076"/>
          <ac:spMkLst>
            <pc:docMk/>
            <pc:sldMk cId="3975298841" sldId="310"/>
            <ac:spMk id="5" creationId="{7F50BB4E-4D47-BD79-87DD-F374E810A3A8}"/>
          </ac:spMkLst>
        </pc:spChg>
        <pc:picChg chg="add del mod">
          <ac:chgData name="Shi, Min" userId="5fc108ae-d628-4152-9c0e-d8985b43832b" providerId="ADAL" clId="{757E2B12-3D8E-3A48-BC95-2BB25BC1415C}" dt="2024-04-25T16:46:07.668" v="346" actId="478"/>
          <ac:picMkLst>
            <pc:docMk/>
            <pc:sldMk cId="3975298841" sldId="310"/>
            <ac:picMk id="4" creationId="{F1FDE0EF-BC86-0806-2CB8-2DECDAD6D9EF}"/>
          </ac:picMkLst>
        </pc:picChg>
        <pc:picChg chg="mod">
          <ac:chgData name="Shi, Min" userId="5fc108ae-d628-4152-9c0e-d8985b43832b" providerId="ADAL" clId="{757E2B12-3D8E-3A48-BC95-2BB25BC1415C}" dt="2024-04-25T16:19:31.020" v="318" actId="14826"/>
          <ac:picMkLst>
            <pc:docMk/>
            <pc:sldMk cId="3975298841" sldId="310"/>
            <ac:picMk id="7" creationId="{D2BBD1D7-9C4A-EB0F-5827-94483EB58175}"/>
          </ac:picMkLst>
        </pc:picChg>
        <pc:picChg chg="del mod">
          <ac:chgData name="Shi, Min" userId="5fc108ae-d628-4152-9c0e-d8985b43832b" providerId="ADAL" clId="{757E2B12-3D8E-3A48-BC95-2BB25BC1415C}" dt="2024-04-25T16:46:04.994" v="345" actId="478"/>
          <ac:picMkLst>
            <pc:docMk/>
            <pc:sldMk cId="3975298841" sldId="310"/>
            <ac:picMk id="9" creationId="{326927B2-11F6-1F7D-C483-94B388452E4D}"/>
          </ac:picMkLst>
        </pc:picChg>
      </pc:sldChg>
      <pc:sldChg chg="addSp delSp modSp add mod">
        <pc:chgData name="Shi, Min" userId="5fc108ae-d628-4152-9c0e-d8985b43832b" providerId="ADAL" clId="{757E2B12-3D8E-3A48-BC95-2BB25BC1415C}" dt="2024-04-30T06:22:04.557" v="1524" actId="20577"/>
        <pc:sldMkLst>
          <pc:docMk/>
          <pc:sldMk cId="1735320848" sldId="311"/>
        </pc:sldMkLst>
        <pc:spChg chg="mod">
          <ac:chgData name="Shi, Min" userId="5fc108ae-d628-4152-9c0e-d8985b43832b" providerId="ADAL" clId="{757E2B12-3D8E-3A48-BC95-2BB25BC1415C}" dt="2024-04-30T06:22:04.557" v="1524" actId="20577"/>
          <ac:spMkLst>
            <pc:docMk/>
            <pc:sldMk cId="1735320848" sldId="311"/>
            <ac:spMk id="3" creationId="{45EAD8E7-87B8-9FBD-7953-C3C9D60B8629}"/>
          </ac:spMkLst>
        </pc:spChg>
        <pc:spChg chg="mod">
          <ac:chgData name="Shi, Min" userId="5fc108ae-d628-4152-9c0e-d8985b43832b" providerId="ADAL" clId="{757E2B12-3D8E-3A48-BC95-2BB25BC1415C}" dt="2024-04-30T06:17:27.231" v="1273" actId="20577"/>
          <ac:spMkLst>
            <pc:docMk/>
            <pc:sldMk cId="1735320848" sldId="311"/>
            <ac:spMk id="5" creationId="{7F50BB4E-4D47-BD79-87DD-F374E810A3A8}"/>
          </ac:spMkLst>
        </pc:spChg>
        <pc:picChg chg="add mod">
          <ac:chgData name="Shi, Min" userId="5fc108ae-d628-4152-9c0e-d8985b43832b" providerId="ADAL" clId="{757E2B12-3D8E-3A48-BC95-2BB25BC1415C}" dt="2024-04-30T06:05:34.007" v="959" actId="1076"/>
          <ac:picMkLst>
            <pc:docMk/>
            <pc:sldMk cId="1735320848" sldId="311"/>
            <ac:picMk id="4" creationId="{0F86CF7D-E607-1C84-3275-E8F5A409C6E2}"/>
          </ac:picMkLst>
        </pc:picChg>
        <pc:picChg chg="add mod">
          <ac:chgData name="Shi, Min" userId="5fc108ae-d628-4152-9c0e-d8985b43832b" providerId="ADAL" clId="{757E2B12-3D8E-3A48-BC95-2BB25BC1415C}" dt="2024-04-30T06:05:14.063" v="957" actId="1076"/>
          <ac:picMkLst>
            <pc:docMk/>
            <pc:sldMk cId="1735320848" sldId="311"/>
            <ac:picMk id="7" creationId="{5F37D95D-D930-B526-D79A-5A0CF773E3A9}"/>
          </ac:picMkLst>
        </pc:picChg>
        <pc:picChg chg="del">
          <ac:chgData name="Shi, Min" userId="5fc108ae-d628-4152-9c0e-d8985b43832b" providerId="ADAL" clId="{757E2B12-3D8E-3A48-BC95-2BB25BC1415C}" dt="2024-04-30T06:04:10.267" v="917" actId="478"/>
          <ac:picMkLst>
            <pc:docMk/>
            <pc:sldMk cId="1735320848" sldId="311"/>
            <ac:picMk id="9" creationId="{326927B2-11F6-1F7D-C483-94B388452E4D}"/>
          </ac:picMkLst>
        </pc:picChg>
        <pc:picChg chg="del">
          <ac:chgData name="Shi, Min" userId="5fc108ae-d628-4152-9c0e-d8985b43832b" providerId="ADAL" clId="{757E2B12-3D8E-3A48-BC95-2BB25BC1415C}" dt="2024-04-30T06:05:00.912" v="953" actId="478"/>
          <ac:picMkLst>
            <pc:docMk/>
            <pc:sldMk cId="1735320848" sldId="311"/>
            <ac:picMk id="10" creationId="{EF10FC57-EC7E-E859-8A63-90E5B26B8E39}"/>
          </ac:picMkLst>
        </pc:picChg>
      </pc:sldChg>
    </pc:docChg>
  </pc:docChgLst>
  <pc:docChgLst>
    <pc:chgData name="Behal, Hashmeet Kaur" userId="S::hxb210003@utdallas.edu::8b59bca1-8c29-4efd-b898-ffa950d8d919" providerId="AD" clId="Web-{D2E9C125-90DA-4927-8C74-04E277EC2EA5}"/>
    <pc:docChg chg="modSld">
      <pc:chgData name="Behal, Hashmeet Kaur" userId="S::hxb210003@utdallas.edu::8b59bca1-8c29-4efd-b898-ffa950d8d919" providerId="AD" clId="Web-{D2E9C125-90DA-4927-8C74-04E277EC2EA5}" dt="2023-11-15T17:16:57.731" v="23"/>
      <pc:docMkLst>
        <pc:docMk/>
      </pc:docMkLst>
      <pc:sldChg chg="addSp delSp modSp">
        <pc:chgData name="Behal, Hashmeet Kaur" userId="S::hxb210003@utdallas.edu::8b59bca1-8c29-4efd-b898-ffa950d8d919" providerId="AD" clId="Web-{D2E9C125-90DA-4927-8C74-04E277EC2EA5}" dt="2023-11-15T17:16:57.731" v="23"/>
        <pc:sldMkLst>
          <pc:docMk/>
          <pc:sldMk cId="2098279664" sldId="284"/>
        </pc:sldMkLst>
        <pc:spChg chg="mod">
          <ac:chgData name="Behal, Hashmeet Kaur" userId="S::hxb210003@utdallas.edu::8b59bca1-8c29-4efd-b898-ffa950d8d919" providerId="AD" clId="Web-{D2E9C125-90DA-4927-8C74-04E277EC2EA5}" dt="2023-11-15T17:16:47.434" v="22" actId="20577"/>
          <ac:spMkLst>
            <pc:docMk/>
            <pc:sldMk cId="2098279664" sldId="284"/>
            <ac:spMk id="2" creationId="{5121B72F-EDAE-9E57-CEFF-170CAE5AF851}"/>
          </ac:spMkLst>
        </pc:spChg>
        <pc:spChg chg="add">
          <ac:chgData name="Behal, Hashmeet Kaur" userId="S::hxb210003@utdallas.edu::8b59bca1-8c29-4efd-b898-ffa950d8d919" providerId="AD" clId="Web-{D2E9C125-90DA-4927-8C74-04E277EC2EA5}" dt="2023-11-15T17:16:57.731" v="23"/>
          <ac:spMkLst>
            <pc:docMk/>
            <pc:sldMk cId="2098279664" sldId="284"/>
            <ac:spMk id="6" creationId="{A39FA659-BE1C-2F47-50EC-5AB218F47E58}"/>
          </ac:spMkLst>
        </pc:spChg>
        <pc:spChg chg="mod">
          <ac:chgData name="Behal, Hashmeet Kaur" userId="S::hxb210003@utdallas.edu::8b59bca1-8c29-4efd-b898-ffa950d8d919" providerId="AD" clId="Web-{D2E9C125-90DA-4927-8C74-04E277EC2EA5}" dt="2023-11-15T17:16:00.387" v="18" actId="1076"/>
          <ac:spMkLst>
            <pc:docMk/>
            <pc:sldMk cId="2098279664" sldId="284"/>
            <ac:spMk id="8" creationId="{066F121F-4650-269B-34D9-9CD83A863279}"/>
          </ac:spMkLst>
        </pc:spChg>
        <pc:spChg chg="mod">
          <ac:chgData name="Behal, Hashmeet Kaur" userId="S::hxb210003@utdallas.edu::8b59bca1-8c29-4efd-b898-ffa950d8d919" providerId="AD" clId="Web-{D2E9C125-90DA-4927-8C74-04E277EC2EA5}" dt="2023-11-15T17:14:44.777" v="1" actId="1076"/>
          <ac:spMkLst>
            <pc:docMk/>
            <pc:sldMk cId="2098279664" sldId="284"/>
            <ac:spMk id="13" creationId="{2F5294A2-D38C-E6FA-F330-38327F904905}"/>
          </ac:spMkLst>
        </pc:spChg>
        <pc:picChg chg="add mod">
          <ac:chgData name="Behal, Hashmeet Kaur" userId="S::hxb210003@utdallas.edu::8b59bca1-8c29-4efd-b898-ffa950d8d919" providerId="AD" clId="Web-{D2E9C125-90DA-4927-8C74-04E277EC2EA5}" dt="2023-11-15T17:16:08.887" v="19" actId="1076"/>
          <ac:picMkLst>
            <pc:docMk/>
            <pc:sldMk cId="2098279664" sldId="284"/>
            <ac:picMk id="4" creationId="{3CDADFFE-68EA-B28B-1C86-9A9CB7BE3028}"/>
          </ac:picMkLst>
        </pc:picChg>
        <pc:picChg chg="del">
          <ac:chgData name="Behal, Hashmeet Kaur" userId="S::hxb210003@utdallas.edu::8b59bca1-8c29-4efd-b898-ffa950d8d919" providerId="AD" clId="Web-{D2E9C125-90DA-4927-8C74-04E277EC2EA5}" dt="2023-11-15T17:14:58.465" v="4"/>
          <ac:picMkLst>
            <pc:docMk/>
            <pc:sldMk cId="2098279664" sldId="284"/>
            <ac:picMk id="5" creationId="{71C97755-D937-31B2-5EE1-79D04D039DAD}"/>
          </ac:picMkLst>
        </pc:picChg>
        <pc:picChg chg="del">
          <ac:chgData name="Behal, Hashmeet Kaur" userId="S::hxb210003@utdallas.edu::8b59bca1-8c29-4efd-b898-ffa950d8d919" providerId="AD" clId="Web-{D2E9C125-90DA-4927-8C74-04E277EC2EA5}" dt="2023-11-15T17:14:37.699" v="0"/>
          <ac:picMkLst>
            <pc:docMk/>
            <pc:sldMk cId="2098279664" sldId="284"/>
            <ac:picMk id="7" creationId="{B671222D-F17E-AFE4-A125-8F3287BC3D11}"/>
          </ac:picMkLst>
        </pc:picChg>
        <pc:picChg chg="mod modCrop">
          <ac:chgData name="Behal, Hashmeet Kaur" userId="S::hxb210003@utdallas.edu::8b59bca1-8c29-4efd-b898-ffa950d8d919" providerId="AD" clId="Web-{D2E9C125-90DA-4927-8C74-04E277EC2EA5}" dt="2023-11-15T17:15:22.105" v="10"/>
          <ac:picMkLst>
            <pc:docMk/>
            <pc:sldMk cId="2098279664" sldId="284"/>
            <ac:picMk id="10" creationId="{3768D21C-030E-DECA-6569-0DDDF914469B}"/>
          </ac:picMkLst>
        </pc:picChg>
      </pc:sldChg>
    </pc:docChg>
  </pc:docChgLst>
  <pc:docChgLst>
    <pc:chgData name="Shi, Min" userId="S::mxs180138@utdallas.edu::5fc108ae-d628-4152-9c0e-d8985b43832b" providerId="AD" clId="Web-{581FAB12-21EC-4113-982F-F2A0F58C443F}"/>
    <pc:docChg chg="modSld">
      <pc:chgData name="Shi, Min" userId="S::mxs180138@utdallas.edu::5fc108ae-d628-4152-9c0e-d8985b43832b" providerId="AD" clId="Web-{581FAB12-21EC-4113-982F-F2A0F58C443F}" dt="2024-04-02T17:41:37.565" v="9" actId="20577"/>
      <pc:docMkLst>
        <pc:docMk/>
      </pc:docMkLst>
      <pc:sldChg chg="modSp">
        <pc:chgData name="Shi, Min" userId="S::mxs180138@utdallas.edu::5fc108ae-d628-4152-9c0e-d8985b43832b" providerId="AD" clId="Web-{581FAB12-21EC-4113-982F-F2A0F58C443F}" dt="2024-04-02T17:41:37.565" v="9" actId="20577"/>
        <pc:sldMkLst>
          <pc:docMk/>
          <pc:sldMk cId="11052749" sldId="272"/>
        </pc:sldMkLst>
        <pc:spChg chg="mod">
          <ac:chgData name="Shi, Min" userId="S::mxs180138@utdallas.edu::5fc108ae-d628-4152-9c0e-d8985b43832b" providerId="AD" clId="Web-{581FAB12-21EC-4113-982F-F2A0F58C443F}" dt="2024-04-02T17:41:37.565" v="9" actId="20577"/>
          <ac:spMkLst>
            <pc:docMk/>
            <pc:sldMk cId="11052749" sldId="272"/>
            <ac:spMk id="6" creationId="{A17A7D56-B828-3CFA-B1B4-5D720C597BA1}"/>
          </ac:spMkLst>
        </pc:spChg>
      </pc:sldChg>
    </pc:docChg>
  </pc:docChgLst>
  <pc:docChgLst>
    <pc:chgData name="Sukhavasi, Bhargav" userId="S::bxs210031@utdallas.edu::87b15026-7c5c-4250-a6fc-2c02f5e947b9" providerId="AD" clId="Web-{53017851-238E-8B0B-7C70-F2E0356231CF}"/>
    <pc:docChg chg="modSld addMainMaster delMainMaster">
      <pc:chgData name="Sukhavasi, Bhargav" userId="S::bxs210031@utdallas.edu::87b15026-7c5c-4250-a6fc-2c02f5e947b9" providerId="AD" clId="Web-{53017851-238E-8B0B-7C70-F2E0356231CF}" dt="2024-04-25T00:53:27.650" v="131" actId="20577"/>
      <pc:docMkLst>
        <pc:docMk/>
      </pc:docMkLst>
      <pc:sldChg chg="addSp delSp modSp mod modClrScheme delDesignElem chgLayout">
        <pc:chgData name="Sukhavasi, Bhargav" userId="S::bxs210031@utdallas.edu::87b15026-7c5c-4250-a6fc-2c02f5e947b9" providerId="AD" clId="Web-{53017851-238E-8B0B-7C70-F2E0356231CF}" dt="2024-04-25T00:50:17.129" v="103"/>
        <pc:sldMkLst>
          <pc:docMk/>
          <pc:sldMk cId="400443171" sldId="271"/>
        </pc:sldMkLst>
        <pc:spChg chg="mod ord">
          <ac:chgData name="Sukhavasi, Bhargav" userId="S::bxs210031@utdallas.edu::87b15026-7c5c-4250-a6fc-2c02f5e947b9" providerId="AD" clId="Web-{53017851-238E-8B0B-7C70-F2E0356231CF}" dt="2024-04-25T00:50:17.129" v="103"/>
          <ac:spMkLst>
            <pc:docMk/>
            <pc:sldMk cId="400443171" sldId="271"/>
            <ac:spMk id="2" creationId="{BE57946D-9547-ABD7-E5AC-423A7C3330EE}"/>
          </ac:spMkLst>
        </pc:spChg>
        <pc:spChg chg="mod ord">
          <ac:chgData name="Sukhavasi, Bhargav" userId="S::bxs210031@utdallas.edu::87b15026-7c5c-4250-a6fc-2c02f5e947b9" providerId="AD" clId="Web-{53017851-238E-8B0B-7C70-F2E0356231CF}" dt="2024-04-25T00:50:17.129" v="103"/>
          <ac:spMkLst>
            <pc:docMk/>
            <pc:sldMk cId="400443171" sldId="271"/>
            <ac:spMk id="3" creationId="{6D70C5F4-5B50-6BED-BA04-3B62A02A8301}"/>
          </ac:spMkLst>
        </pc:spChg>
        <pc:spChg chg="add del">
          <ac:chgData name="Sukhavasi, Bhargav" userId="S::bxs210031@utdallas.edu::87b15026-7c5c-4250-a6fc-2c02f5e947b9" providerId="AD" clId="Web-{53017851-238E-8B0B-7C70-F2E0356231CF}" dt="2024-04-25T00:50:17.129" v="103"/>
          <ac:spMkLst>
            <pc:docMk/>
            <pc:sldMk cId="400443171" sldId="271"/>
            <ac:spMk id="60" creationId="{1B15ED52-F352-441B-82BF-E0EA34836D08}"/>
          </ac:spMkLst>
        </pc:spChg>
        <pc:spChg chg="add del">
          <ac:chgData name="Sukhavasi, Bhargav" userId="S::bxs210031@utdallas.edu::87b15026-7c5c-4250-a6fc-2c02f5e947b9" providerId="AD" clId="Web-{53017851-238E-8B0B-7C70-F2E0356231CF}" dt="2024-04-25T00:50:17.129" v="103"/>
          <ac:spMkLst>
            <pc:docMk/>
            <pc:sldMk cId="400443171" sldId="271"/>
            <ac:spMk id="62" creationId="{61707E60-CEC9-4661-AA82-69242EB4BDC3}"/>
          </ac:spMkLst>
        </pc:spChg>
        <pc:spChg chg="add del">
          <ac:chgData name="Sukhavasi, Bhargav" userId="S::bxs210031@utdallas.edu::87b15026-7c5c-4250-a6fc-2c02f5e947b9" providerId="AD" clId="Web-{53017851-238E-8B0B-7C70-F2E0356231CF}" dt="2024-04-25T00:50:17.129" v="103"/>
          <ac:spMkLst>
            <pc:docMk/>
            <pc:sldMk cId="400443171" sldId="271"/>
            <ac:spMk id="64" creationId="{8F035CD8-AE30-4146-96F2-036B0CE5E4F3}"/>
          </ac:spMkLst>
        </pc:spChg>
      </pc:sldChg>
      <pc:sldChg chg="addSp delSp modSp mod modClrScheme delDesignElem chgLayout">
        <pc:chgData name="Sukhavasi, Bhargav" userId="S::bxs210031@utdallas.edu::87b15026-7c5c-4250-a6fc-2c02f5e947b9" providerId="AD" clId="Web-{53017851-238E-8B0B-7C70-F2E0356231CF}" dt="2024-04-25T00:50:17.129" v="103"/>
        <pc:sldMkLst>
          <pc:docMk/>
          <pc:sldMk cId="11052749" sldId="272"/>
        </pc:sldMkLst>
        <pc:spChg chg="mod ord">
          <ac:chgData name="Sukhavasi, Bhargav" userId="S::bxs210031@utdallas.edu::87b15026-7c5c-4250-a6fc-2c02f5e947b9" providerId="AD" clId="Web-{53017851-238E-8B0B-7C70-F2E0356231CF}" dt="2024-04-25T00:50:17.129" v="103"/>
          <ac:spMkLst>
            <pc:docMk/>
            <pc:sldMk cId="11052749" sldId="272"/>
            <ac:spMk id="2" creationId="{5121B72F-EDAE-9E57-CEFF-170CAE5AF851}"/>
          </ac:spMkLst>
        </pc:spChg>
        <pc:spChg chg="add del">
          <ac:chgData name="Sukhavasi, Bhargav" userId="S::bxs210031@utdallas.edu::87b15026-7c5c-4250-a6fc-2c02f5e947b9" providerId="AD" clId="Web-{53017851-238E-8B0B-7C70-F2E0356231CF}" dt="2024-04-25T00:50:17.129" v="103"/>
          <ac:spMkLst>
            <pc:docMk/>
            <pc:sldMk cId="11052749" sldId="272"/>
            <ac:spMk id="29" creationId="{03AF1C04-3FEF-41BD-BB84-2F263765BEBC}"/>
          </ac:spMkLst>
        </pc:spChg>
        <pc:grpChg chg="add del">
          <ac:chgData name="Sukhavasi, Bhargav" userId="S::bxs210031@utdallas.edu::87b15026-7c5c-4250-a6fc-2c02f5e947b9" providerId="AD" clId="Web-{53017851-238E-8B0B-7C70-F2E0356231CF}" dt="2024-04-25T00:50:17.129" v="103"/>
          <ac:grpSpMkLst>
            <pc:docMk/>
            <pc:sldMk cId="11052749" sldId="272"/>
            <ac:grpSpMk id="31" creationId="{094DE5E8-C080-45A4-B2F4-8FE7D8F8EEE8}"/>
          </ac:grpSpMkLst>
        </pc:grpChg>
        <pc:grpChg chg="add del">
          <ac:chgData name="Sukhavasi, Bhargav" userId="S::bxs210031@utdallas.edu::87b15026-7c5c-4250-a6fc-2c02f5e947b9" providerId="AD" clId="Web-{53017851-238E-8B0B-7C70-F2E0356231CF}" dt="2024-04-25T00:50:17.129" v="103"/>
          <ac:grpSpMkLst>
            <pc:docMk/>
            <pc:sldMk cId="11052749" sldId="272"/>
            <ac:grpSpMk id="35" creationId="{9A28EBCD-582B-4E3B-AB95-15EA16034C64}"/>
          </ac:grpSpMkLst>
        </pc:grpChg>
        <pc:grpChg chg="add del">
          <ac:chgData name="Sukhavasi, Bhargav" userId="S::bxs210031@utdallas.edu::87b15026-7c5c-4250-a6fc-2c02f5e947b9" providerId="AD" clId="Web-{53017851-238E-8B0B-7C70-F2E0356231CF}" dt="2024-04-25T00:50:17.129" v="103"/>
          <ac:grpSpMkLst>
            <pc:docMk/>
            <pc:sldMk cId="11052749" sldId="272"/>
            <ac:grpSpMk id="39" creationId="{E27AF472-EAE3-4572-AB69-B92BD10DBC6D}"/>
          </ac:grpSpMkLst>
        </pc:grpChg>
      </pc:sldChg>
      <pc:sldChg chg="addSp delSp modSp mod modClrScheme delDesignElem chgLayout">
        <pc:chgData name="Sukhavasi, Bhargav" userId="S::bxs210031@utdallas.edu::87b15026-7c5c-4250-a6fc-2c02f5e947b9" providerId="AD" clId="Web-{53017851-238E-8B0B-7C70-F2E0356231CF}" dt="2024-04-25T00:50:17.129" v="103"/>
        <pc:sldMkLst>
          <pc:docMk/>
          <pc:sldMk cId="2915445530" sldId="280"/>
        </pc:sldMkLst>
        <pc:spChg chg="mod ord">
          <ac:chgData name="Sukhavasi, Bhargav" userId="S::bxs210031@utdallas.edu::87b15026-7c5c-4250-a6fc-2c02f5e947b9" providerId="AD" clId="Web-{53017851-238E-8B0B-7C70-F2E0356231CF}" dt="2024-04-25T00:50:17.129" v="103"/>
          <ac:spMkLst>
            <pc:docMk/>
            <pc:sldMk cId="2915445530" sldId="280"/>
            <ac:spMk id="2" creationId="{20D6B7B4-96CB-3EB9-0701-F307D0CA070C}"/>
          </ac:spMkLst>
        </pc:spChg>
        <pc:spChg chg="mod ord">
          <ac:chgData name="Sukhavasi, Bhargav" userId="S::bxs210031@utdallas.edu::87b15026-7c5c-4250-a6fc-2c02f5e947b9" providerId="AD" clId="Web-{53017851-238E-8B0B-7C70-F2E0356231CF}" dt="2024-04-25T00:50:17.129" v="103"/>
          <ac:spMkLst>
            <pc:docMk/>
            <pc:sldMk cId="2915445530" sldId="280"/>
            <ac:spMk id="3" creationId="{CFB366AD-9331-8CD7-7135-2C47695D6679}"/>
          </ac:spMkLst>
        </pc:spChg>
        <pc:spChg chg="add del">
          <ac:chgData name="Sukhavasi, Bhargav" userId="S::bxs210031@utdallas.edu::87b15026-7c5c-4250-a6fc-2c02f5e947b9" providerId="AD" clId="Web-{53017851-238E-8B0B-7C70-F2E0356231CF}" dt="2024-04-25T00:50:17.129" v="103"/>
          <ac:spMkLst>
            <pc:docMk/>
            <pc:sldMk cId="2915445530" sldId="280"/>
            <ac:spMk id="55" creationId="{C3420C89-0B09-4632-A4AF-3971D08BF7A8}"/>
          </ac:spMkLst>
        </pc:spChg>
        <pc:spChg chg="add del">
          <ac:chgData name="Sukhavasi, Bhargav" userId="S::bxs210031@utdallas.edu::87b15026-7c5c-4250-a6fc-2c02f5e947b9" providerId="AD" clId="Web-{53017851-238E-8B0B-7C70-F2E0356231CF}" dt="2024-04-25T00:50:17.129" v="103"/>
          <ac:spMkLst>
            <pc:docMk/>
            <pc:sldMk cId="2915445530" sldId="280"/>
            <ac:spMk id="57" creationId="{4E5CBA61-BF74-40B4-A3A8-366BBA626CCF}"/>
          </ac:spMkLst>
        </pc:spChg>
        <pc:grpChg chg="add del">
          <ac:chgData name="Sukhavasi, Bhargav" userId="S::bxs210031@utdallas.edu::87b15026-7c5c-4250-a6fc-2c02f5e947b9" providerId="AD" clId="Web-{53017851-238E-8B0B-7C70-F2E0356231CF}" dt="2024-04-25T00:50:17.129" v="103"/>
          <ac:grpSpMkLst>
            <pc:docMk/>
            <pc:sldMk cId="2915445530" sldId="280"/>
            <ac:grpSpMk id="59" creationId="{AC27E70C-5470-4262-B9CE-AE52C51CF4C1}"/>
          </ac:grpSpMkLst>
        </pc:grpChg>
        <pc:grpChg chg="add del">
          <ac:chgData name="Sukhavasi, Bhargav" userId="S::bxs210031@utdallas.edu::87b15026-7c5c-4250-a6fc-2c02f5e947b9" providerId="AD" clId="Web-{53017851-238E-8B0B-7C70-F2E0356231CF}" dt="2024-04-25T00:50:17.129" v="103"/>
          <ac:grpSpMkLst>
            <pc:docMk/>
            <pc:sldMk cId="2915445530" sldId="280"/>
            <ac:grpSpMk id="63" creationId="{E27AF472-EAE3-4572-AB69-B92BD10DBC6D}"/>
          </ac:grpSpMkLst>
        </pc:grpChg>
      </pc:sldChg>
      <pc:sldChg chg="addSp delSp modSp mod modClrScheme delDesignElem chgLayout">
        <pc:chgData name="Sukhavasi, Bhargav" userId="S::bxs210031@utdallas.edu::87b15026-7c5c-4250-a6fc-2c02f5e947b9" providerId="AD" clId="Web-{53017851-238E-8B0B-7C70-F2E0356231CF}" dt="2024-04-25T00:50:17.129" v="103"/>
        <pc:sldMkLst>
          <pc:docMk/>
          <pc:sldMk cId="1876969441" sldId="283"/>
        </pc:sldMkLst>
        <pc:spChg chg="mod ord">
          <ac:chgData name="Sukhavasi, Bhargav" userId="S::bxs210031@utdallas.edu::87b15026-7c5c-4250-a6fc-2c02f5e947b9" providerId="AD" clId="Web-{53017851-238E-8B0B-7C70-F2E0356231CF}" dt="2024-04-25T00:50:17.129" v="103"/>
          <ac:spMkLst>
            <pc:docMk/>
            <pc:sldMk cId="1876969441" sldId="283"/>
            <ac:spMk id="2" creationId="{5121B72F-EDAE-9E57-CEFF-170CAE5AF851}"/>
          </ac:spMkLst>
        </pc:spChg>
        <pc:spChg chg="add del">
          <ac:chgData name="Sukhavasi, Bhargav" userId="S::bxs210031@utdallas.edu::87b15026-7c5c-4250-a6fc-2c02f5e947b9" providerId="AD" clId="Web-{53017851-238E-8B0B-7C70-F2E0356231CF}" dt="2024-04-25T00:50:17.129" v="103"/>
          <ac:spMkLst>
            <pc:docMk/>
            <pc:sldMk cId="1876969441" sldId="283"/>
            <ac:spMk id="77" creationId="{C4879EFC-8E62-4E00-973C-C45EE9EC676D}"/>
          </ac:spMkLst>
        </pc:spChg>
        <pc:spChg chg="add del">
          <ac:chgData name="Sukhavasi, Bhargav" userId="S::bxs210031@utdallas.edu::87b15026-7c5c-4250-a6fc-2c02f5e947b9" providerId="AD" clId="Web-{53017851-238E-8B0B-7C70-F2E0356231CF}" dt="2024-04-25T00:50:17.129" v="103"/>
          <ac:spMkLst>
            <pc:docMk/>
            <pc:sldMk cId="1876969441" sldId="283"/>
            <ac:spMk id="82" creationId="{D6A9C53F-5F90-40A5-8C85-5412D39C8C68}"/>
          </ac:spMkLst>
        </pc:spChg>
      </pc:sldChg>
      <pc:sldChg chg="addSp delSp modSp mod modClrScheme delDesignElem chgLayout">
        <pc:chgData name="Sukhavasi, Bhargav" userId="S::bxs210031@utdallas.edu::87b15026-7c5c-4250-a6fc-2c02f5e947b9" providerId="AD" clId="Web-{53017851-238E-8B0B-7C70-F2E0356231CF}" dt="2024-04-25T00:53:27.650" v="131" actId="20577"/>
        <pc:sldMkLst>
          <pc:docMk/>
          <pc:sldMk cId="1130118091" sldId="284"/>
        </pc:sldMkLst>
        <pc:spChg chg="mod ord">
          <ac:chgData name="Sukhavasi, Bhargav" userId="S::bxs210031@utdallas.edu::87b15026-7c5c-4250-a6fc-2c02f5e947b9" providerId="AD" clId="Web-{53017851-238E-8B0B-7C70-F2E0356231CF}" dt="2024-04-25T00:50:17.129" v="103"/>
          <ac:spMkLst>
            <pc:docMk/>
            <pc:sldMk cId="1130118091" sldId="284"/>
            <ac:spMk id="2" creationId="{5121B72F-EDAE-9E57-CEFF-170CAE5AF851}"/>
          </ac:spMkLst>
        </pc:spChg>
        <pc:spChg chg="add mod">
          <ac:chgData name="Sukhavasi, Bhargav" userId="S::bxs210031@utdallas.edu::87b15026-7c5c-4250-a6fc-2c02f5e947b9" providerId="AD" clId="Web-{53017851-238E-8B0B-7C70-F2E0356231CF}" dt="2024-04-25T00:53:27.650" v="131" actId="20577"/>
          <ac:spMkLst>
            <pc:docMk/>
            <pc:sldMk cId="1130118091" sldId="284"/>
            <ac:spMk id="3" creationId="{C1E52BBA-5970-55CF-5B4B-439CAB615407}"/>
          </ac:spMkLst>
        </pc:spChg>
        <pc:spChg chg="add del">
          <ac:chgData name="Sukhavasi, Bhargav" userId="S::bxs210031@utdallas.edu::87b15026-7c5c-4250-a6fc-2c02f5e947b9" providerId="AD" clId="Web-{53017851-238E-8B0B-7C70-F2E0356231CF}" dt="2024-04-25T00:50:17.129" v="103"/>
          <ac:spMkLst>
            <pc:docMk/>
            <pc:sldMk cId="1130118091" sldId="284"/>
            <ac:spMk id="60" creationId="{C7D023E4-8DE1-436E-9847-ED6A4B4B04FD}"/>
          </ac:spMkLst>
        </pc:spChg>
        <pc:grpChg chg="add del">
          <ac:chgData name="Sukhavasi, Bhargav" userId="S::bxs210031@utdallas.edu::87b15026-7c5c-4250-a6fc-2c02f5e947b9" providerId="AD" clId="Web-{53017851-238E-8B0B-7C70-F2E0356231CF}" dt="2024-04-25T00:50:17.129" v="103"/>
          <ac:grpSpMkLst>
            <pc:docMk/>
            <pc:sldMk cId="1130118091" sldId="284"/>
            <ac:grpSpMk id="62" creationId="{519334DB-EC8F-4050-9C6E-F92B6A72DA20}"/>
          </ac:grpSpMkLst>
        </pc:grpChg>
        <pc:grpChg chg="add del">
          <ac:chgData name="Sukhavasi, Bhargav" userId="S::bxs210031@utdallas.edu::87b15026-7c5c-4250-a6fc-2c02f5e947b9" providerId="AD" clId="Web-{53017851-238E-8B0B-7C70-F2E0356231CF}" dt="2024-04-25T00:50:17.129" v="103"/>
          <ac:grpSpMkLst>
            <pc:docMk/>
            <pc:sldMk cId="1130118091" sldId="284"/>
            <ac:grpSpMk id="66" creationId="{3F87BA2A-0B66-4DEF-A04F-2CC1722572E0}"/>
          </ac:grpSpMkLst>
        </pc:grpChg>
        <pc:grpChg chg="add del">
          <ac:chgData name="Sukhavasi, Bhargav" userId="S::bxs210031@utdallas.edu::87b15026-7c5c-4250-a6fc-2c02f5e947b9" providerId="AD" clId="Web-{53017851-238E-8B0B-7C70-F2E0356231CF}" dt="2024-04-25T00:50:17.129" v="103"/>
          <ac:grpSpMkLst>
            <pc:docMk/>
            <pc:sldMk cId="1130118091" sldId="284"/>
            <ac:grpSpMk id="70" creationId="{E27AF472-EAE3-4572-AB69-B92BD10DBC6D}"/>
          </ac:grpSpMkLst>
        </pc:grpChg>
      </pc:sldChg>
      <pc:sldChg chg="addSp delSp modSp mod modClrScheme delDesignElem chgLayout">
        <pc:chgData name="Sukhavasi, Bhargav" userId="S::bxs210031@utdallas.edu::87b15026-7c5c-4250-a6fc-2c02f5e947b9" providerId="AD" clId="Web-{53017851-238E-8B0B-7C70-F2E0356231CF}" dt="2024-04-25T00:50:17.129" v="103"/>
        <pc:sldMkLst>
          <pc:docMk/>
          <pc:sldMk cId="1974154966" sldId="289"/>
        </pc:sldMkLst>
        <pc:spChg chg="mod ord">
          <ac:chgData name="Sukhavasi, Bhargav" userId="S::bxs210031@utdallas.edu::87b15026-7c5c-4250-a6fc-2c02f5e947b9" providerId="AD" clId="Web-{53017851-238E-8B0B-7C70-F2E0356231CF}" dt="2024-04-25T00:50:17.129" v="103"/>
          <ac:spMkLst>
            <pc:docMk/>
            <pc:sldMk cId="1974154966" sldId="289"/>
            <ac:spMk id="2" creationId="{5121B72F-EDAE-9E57-CEFF-170CAE5AF851}"/>
          </ac:spMkLst>
        </pc:spChg>
        <pc:spChg chg="add del">
          <ac:chgData name="Sukhavasi, Bhargav" userId="S::bxs210031@utdallas.edu::87b15026-7c5c-4250-a6fc-2c02f5e947b9" providerId="AD" clId="Web-{53017851-238E-8B0B-7C70-F2E0356231CF}" dt="2024-04-25T00:50:17.129" v="103"/>
          <ac:spMkLst>
            <pc:docMk/>
            <pc:sldMk cId="1974154966" sldId="289"/>
            <ac:spMk id="132" creationId="{2151139A-886F-4B97-8815-729AD3831BBD}"/>
          </ac:spMkLst>
        </pc:spChg>
        <pc:spChg chg="add del">
          <ac:chgData name="Sukhavasi, Bhargav" userId="S::bxs210031@utdallas.edu::87b15026-7c5c-4250-a6fc-2c02f5e947b9" providerId="AD" clId="Web-{53017851-238E-8B0B-7C70-F2E0356231CF}" dt="2024-04-25T00:50:17.129" v="103"/>
          <ac:spMkLst>
            <pc:docMk/>
            <pc:sldMk cId="1974154966" sldId="289"/>
            <ac:spMk id="134" creationId="{AB5E08C4-8CDD-4623-A5B8-E998C6DEE3B7}"/>
          </ac:spMkLst>
        </pc:spChg>
        <pc:spChg chg="add del">
          <ac:chgData name="Sukhavasi, Bhargav" userId="S::bxs210031@utdallas.edu::87b15026-7c5c-4250-a6fc-2c02f5e947b9" providerId="AD" clId="Web-{53017851-238E-8B0B-7C70-F2E0356231CF}" dt="2024-04-25T00:50:17.129" v="103"/>
          <ac:spMkLst>
            <pc:docMk/>
            <pc:sldMk cId="1974154966" sldId="289"/>
            <ac:spMk id="136" creationId="{15F33878-D502-4FFA-8ACE-F2AECDB2A23F}"/>
          </ac:spMkLst>
        </pc:spChg>
        <pc:spChg chg="add del">
          <ac:chgData name="Sukhavasi, Bhargav" userId="S::bxs210031@utdallas.edu::87b15026-7c5c-4250-a6fc-2c02f5e947b9" providerId="AD" clId="Web-{53017851-238E-8B0B-7C70-F2E0356231CF}" dt="2024-04-25T00:50:17.129" v="103"/>
          <ac:spMkLst>
            <pc:docMk/>
            <pc:sldMk cId="1974154966" sldId="289"/>
            <ac:spMk id="138" creationId="{D3539FEE-81D3-4406-802E-60B20B16F4F6}"/>
          </ac:spMkLst>
        </pc:spChg>
        <pc:spChg chg="add del">
          <ac:chgData name="Sukhavasi, Bhargav" userId="S::bxs210031@utdallas.edu::87b15026-7c5c-4250-a6fc-2c02f5e947b9" providerId="AD" clId="Web-{53017851-238E-8B0B-7C70-F2E0356231CF}" dt="2024-04-25T00:50:17.129" v="103"/>
          <ac:spMkLst>
            <pc:docMk/>
            <pc:sldMk cId="1974154966" sldId="289"/>
            <ac:spMk id="140" creationId="{DC701763-729E-462F-A5A8-E0DEFEB1E2E4}"/>
          </ac:spMkLst>
        </pc:spChg>
      </pc:sldChg>
      <pc:sldChg chg="addSp delSp modSp mod modClrScheme delDesignElem chgLayout">
        <pc:chgData name="Sukhavasi, Bhargav" userId="S::bxs210031@utdallas.edu::87b15026-7c5c-4250-a6fc-2c02f5e947b9" providerId="AD" clId="Web-{53017851-238E-8B0B-7C70-F2E0356231CF}" dt="2024-04-25T00:50:17.129" v="103"/>
        <pc:sldMkLst>
          <pc:docMk/>
          <pc:sldMk cId="3141052437" sldId="293"/>
        </pc:sldMkLst>
        <pc:spChg chg="mod ord">
          <ac:chgData name="Sukhavasi, Bhargav" userId="S::bxs210031@utdallas.edu::87b15026-7c5c-4250-a6fc-2c02f5e947b9" providerId="AD" clId="Web-{53017851-238E-8B0B-7C70-F2E0356231CF}" dt="2024-04-25T00:50:17.129" v="103"/>
          <ac:spMkLst>
            <pc:docMk/>
            <pc:sldMk cId="3141052437" sldId="293"/>
            <ac:spMk id="2" creationId="{5121B72F-EDAE-9E57-CEFF-170CAE5AF851}"/>
          </ac:spMkLst>
        </pc:spChg>
        <pc:spChg chg="add del">
          <ac:chgData name="Sukhavasi, Bhargav" userId="S::bxs210031@utdallas.edu::87b15026-7c5c-4250-a6fc-2c02f5e947b9" providerId="AD" clId="Web-{53017851-238E-8B0B-7C70-F2E0356231CF}" dt="2024-04-25T00:50:17.129" v="103"/>
          <ac:spMkLst>
            <pc:docMk/>
            <pc:sldMk cId="3141052437" sldId="293"/>
            <ac:spMk id="53" creationId="{5A65989E-BBD5-44D7-AA86-7AFD5D46BBC0}"/>
          </ac:spMkLst>
        </pc:spChg>
        <pc:spChg chg="add del">
          <ac:chgData name="Sukhavasi, Bhargav" userId="S::bxs210031@utdallas.edu::87b15026-7c5c-4250-a6fc-2c02f5e947b9" providerId="AD" clId="Web-{53017851-238E-8B0B-7C70-F2E0356231CF}" dt="2024-04-25T00:50:17.129" v="103"/>
          <ac:spMkLst>
            <pc:docMk/>
            <pc:sldMk cId="3141052437" sldId="293"/>
            <ac:spMk id="54" creationId="{B712E947-0734-45F9-9C4F-41114EC3A33E}"/>
          </ac:spMkLst>
        </pc:spChg>
        <pc:spChg chg="add del">
          <ac:chgData name="Sukhavasi, Bhargav" userId="S::bxs210031@utdallas.edu::87b15026-7c5c-4250-a6fc-2c02f5e947b9" providerId="AD" clId="Web-{53017851-238E-8B0B-7C70-F2E0356231CF}" dt="2024-04-25T00:50:17.129" v="103"/>
          <ac:spMkLst>
            <pc:docMk/>
            <pc:sldMk cId="3141052437" sldId="293"/>
            <ac:spMk id="55" creationId="{231A2881-D8D7-4A7D-ACA3-E9F849F853D8}"/>
          </ac:spMkLst>
        </pc:spChg>
      </pc:sldChg>
      <pc:sldChg chg="addSp delSp modSp mod modClrScheme delDesignElem chgLayout">
        <pc:chgData name="Sukhavasi, Bhargav" userId="S::bxs210031@utdallas.edu::87b15026-7c5c-4250-a6fc-2c02f5e947b9" providerId="AD" clId="Web-{53017851-238E-8B0B-7C70-F2E0356231CF}" dt="2024-04-25T00:50:17.129" v="103"/>
        <pc:sldMkLst>
          <pc:docMk/>
          <pc:sldMk cId="3777789146" sldId="294"/>
        </pc:sldMkLst>
        <pc:spChg chg="mod ord">
          <ac:chgData name="Sukhavasi, Bhargav" userId="S::bxs210031@utdallas.edu::87b15026-7c5c-4250-a6fc-2c02f5e947b9" providerId="AD" clId="Web-{53017851-238E-8B0B-7C70-F2E0356231CF}" dt="2024-04-25T00:50:17.129" v="103"/>
          <ac:spMkLst>
            <pc:docMk/>
            <pc:sldMk cId="3777789146" sldId="294"/>
            <ac:spMk id="2" creationId="{5121B72F-EDAE-9E57-CEFF-170CAE5AF851}"/>
          </ac:spMkLst>
        </pc:spChg>
        <pc:spChg chg="add del">
          <ac:chgData name="Sukhavasi, Bhargav" userId="S::bxs210031@utdallas.edu::87b15026-7c5c-4250-a6fc-2c02f5e947b9" providerId="AD" clId="Web-{53017851-238E-8B0B-7C70-F2E0356231CF}" dt="2024-04-25T00:50:17.129" v="103"/>
          <ac:spMkLst>
            <pc:docMk/>
            <pc:sldMk cId="3777789146" sldId="294"/>
            <ac:spMk id="68" creationId="{2151139A-886F-4B97-8815-729AD3831BBD}"/>
          </ac:spMkLst>
        </pc:spChg>
        <pc:spChg chg="add del">
          <ac:chgData name="Sukhavasi, Bhargav" userId="S::bxs210031@utdallas.edu::87b15026-7c5c-4250-a6fc-2c02f5e947b9" providerId="AD" clId="Web-{53017851-238E-8B0B-7C70-F2E0356231CF}" dt="2024-04-25T00:50:17.129" v="103"/>
          <ac:spMkLst>
            <pc:docMk/>
            <pc:sldMk cId="3777789146" sldId="294"/>
            <ac:spMk id="69" creationId="{5428AC11-BFDF-42EF-80FF-717BBF909067}"/>
          </ac:spMkLst>
        </pc:spChg>
        <pc:spChg chg="add del">
          <ac:chgData name="Sukhavasi, Bhargav" userId="S::bxs210031@utdallas.edu::87b15026-7c5c-4250-a6fc-2c02f5e947b9" providerId="AD" clId="Web-{53017851-238E-8B0B-7C70-F2E0356231CF}" dt="2024-04-25T00:50:17.129" v="103"/>
          <ac:spMkLst>
            <pc:docMk/>
            <pc:sldMk cId="3777789146" sldId="294"/>
            <ac:spMk id="70" creationId="{2CC56AF6-38E4-490B-8E2B-1A1037B4EDD4}"/>
          </ac:spMkLst>
        </pc:spChg>
        <pc:spChg chg="add del">
          <ac:chgData name="Sukhavasi, Bhargav" userId="S::bxs210031@utdallas.edu::87b15026-7c5c-4250-a6fc-2c02f5e947b9" providerId="AD" clId="Web-{53017851-238E-8B0B-7C70-F2E0356231CF}" dt="2024-04-25T00:50:17.129" v="103"/>
          <ac:spMkLst>
            <pc:docMk/>
            <pc:sldMk cId="3777789146" sldId="294"/>
            <ac:spMk id="71" creationId="{2339A6F5-AD6A-4D80-8AD9-6290D13AC49F}"/>
          </ac:spMkLst>
        </pc:spChg>
      </pc:sldChg>
      <pc:sldChg chg="addSp delSp modSp mod modClrScheme delDesignElem chgLayout">
        <pc:chgData name="Sukhavasi, Bhargav" userId="S::bxs210031@utdallas.edu::87b15026-7c5c-4250-a6fc-2c02f5e947b9" providerId="AD" clId="Web-{53017851-238E-8B0B-7C70-F2E0356231CF}" dt="2024-04-25T00:50:17.129" v="103"/>
        <pc:sldMkLst>
          <pc:docMk/>
          <pc:sldMk cId="355348544" sldId="295"/>
        </pc:sldMkLst>
        <pc:spChg chg="mod ord">
          <ac:chgData name="Sukhavasi, Bhargav" userId="S::bxs210031@utdallas.edu::87b15026-7c5c-4250-a6fc-2c02f5e947b9" providerId="AD" clId="Web-{53017851-238E-8B0B-7C70-F2E0356231CF}" dt="2024-04-25T00:50:17.129" v="103"/>
          <ac:spMkLst>
            <pc:docMk/>
            <pc:sldMk cId="355348544" sldId="295"/>
            <ac:spMk id="2" creationId="{5121B72F-EDAE-9E57-CEFF-170CAE5AF851}"/>
          </ac:spMkLst>
        </pc:spChg>
        <pc:spChg chg="add del">
          <ac:chgData name="Sukhavasi, Bhargav" userId="S::bxs210031@utdallas.edu::87b15026-7c5c-4250-a6fc-2c02f5e947b9" providerId="AD" clId="Web-{53017851-238E-8B0B-7C70-F2E0356231CF}" dt="2024-04-25T00:50:17.129" v="103"/>
          <ac:spMkLst>
            <pc:docMk/>
            <pc:sldMk cId="355348544" sldId="295"/>
            <ac:spMk id="53" creationId="{5A65989E-BBD5-44D7-AA86-7AFD5D46BBC0}"/>
          </ac:spMkLst>
        </pc:spChg>
        <pc:spChg chg="add del">
          <ac:chgData name="Sukhavasi, Bhargav" userId="S::bxs210031@utdallas.edu::87b15026-7c5c-4250-a6fc-2c02f5e947b9" providerId="AD" clId="Web-{53017851-238E-8B0B-7C70-F2E0356231CF}" dt="2024-04-25T00:50:17.129" v="103"/>
          <ac:spMkLst>
            <pc:docMk/>
            <pc:sldMk cId="355348544" sldId="295"/>
            <ac:spMk id="54" creationId="{B712E947-0734-45F9-9C4F-41114EC3A33E}"/>
          </ac:spMkLst>
        </pc:spChg>
        <pc:spChg chg="add del">
          <ac:chgData name="Sukhavasi, Bhargav" userId="S::bxs210031@utdallas.edu::87b15026-7c5c-4250-a6fc-2c02f5e947b9" providerId="AD" clId="Web-{53017851-238E-8B0B-7C70-F2E0356231CF}" dt="2024-04-25T00:50:17.129" v="103"/>
          <ac:spMkLst>
            <pc:docMk/>
            <pc:sldMk cId="355348544" sldId="295"/>
            <ac:spMk id="55" creationId="{231A2881-D8D7-4A7D-ACA3-E9F849F853D8}"/>
          </ac:spMkLst>
        </pc:spChg>
      </pc:sldChg>
      <pc:sldChg chg="addSp delSp modSp mod modClrScheme delDesignElem chgLayout">
        <pc:chgData name="Sukhavasi, Bhargav" userId="S::bxs210031@utdallas.edu::87b15026-7c5c-4250-a6fc-2c02f5e947b9" providerId="AD" clId="Web-{53017851-238E-8B0B-7C70-F2E0356231CF}" dt="2024-04-25T00:50:17.129" v="103"/>
        <pc:sldMkLst>
          <pc:docMk/>
          <pc:sldMk cId="3856468296" sldId="296"/>
        </pc:sldMkLst>
        <pc:spChg chg="mod ord">
          <ac:chgData name="Sukhavasi, Bhargav" userId="S::bxs210031@utdallas.edu::87b15026-7c5c-4250-a6fc-2c02f5e947b9" providerId="AD" clId="Web-{53017851-238E-8B0B-7C70-F2E0356231CF}" dt="2024-04-25T00:50:17.129" v="103"/>
          <ac:spMkLst>
            <pc:docMk/>
            <pc:sldMk cId="3856468296" sldId="296"/>
            <ac:spMk id="2" creationId="{5121B72F-EDAE-9E57-CEFF-170CAE5AF851}"/>
          </ac:spMkLst>
        </pc:spChg>
        <pc:spChg chg="add del">
          <ac:chgData name="Sukhavasi, Bhargav" userId="S::bxs210031@utdallas.edu::87b15026-7c5c-4250-a6fc-2c02f5e947b9" providerId="AD" clId="Web-{53017851-238E-8B0B-7C70-F2E0356231CF}" dt="2024-04-25T00:50:17.129" v="103"/>
          <ac:spMkLst>
            <pc:docMk/>
            <pc:sldMk cId="3856468296" sldId="296"/>
            <ac:spMk id="82" creationId="{B712E947-0734-45F9-9C4F-41114EC3A33E}"/>
          </ac:spMkLst>
        </pc:spChg>
        <pc:spChg chg="add del">
          <ac:chgData name="Sukhavasi, Bhargav" userId="S::bxs210031@utdallas.edu::87b15026-7c5c-4250-a6fc-2c02f5e947b9" providerId="AD" clId="Web-{53017851-238E-8B0B-7C70-F2E0356231CF}" dt="2024-04-25T00:50:17.129" v="103"/>
          <ac:spMkLst>
            <pc:docMk/>
            <pc:sldMk cId="3856468296" sldId="296"/>
            <ac:spMk id="83" creationId="{5A65989E-BBD5-44D7-AA86-7AFD5D46BBC0}"/>
          </ac:spMkLst>
        </pc:spChg>
        <pc:spChg chg="add del">
          <ac:chgData name="Sukhavasi, Bhargav" userId="S::bxs210031@utdallas.edu::87b15026-7c5c-4250-a6fc-2c02f5e947b9" providerId="AD" clId="Web-{53017851-238E-8B0B-7C70-F2E0356231CF}" dt="2024-04-25T00:50:17.129" v="103"/>
          <ac:spMkLst>
            <pc:docMk/>
            <pc:sldMk cId="3856468296" sldId="296"/>
            <ac:spMk id="84" creationId="{231A2881-D8D7-4A7D-ACA3-E9F849F853D8}"/>
          </ac:spMkLst>
        </pc:spChg>
      </pc:sldChg>
      <pc:sldChg chg="addSp delSp modSp mod modClrScheme delDesignElem chgLayout">
        <pc:chgData name="Sukhavasi, Bhargav" userId="S::bxs210031@utdallas.edu::87b15026-7c5c-4250-a6fc-2c02f5e947b9" providerId="AD" clId="Web-{53017851-238E-8B0B-7C70-F2E0356231CF}" dt="2024-04-25T00:50:17.129" v="103"/>
        <pc:sldMkLst>
          <pc:docMk/>
          <pc:sldMk cId="2338242379" sldId="302"/>
        </pc:sldMkLst>
        <pc:spChg chg="mod ord">
          <ac:chgData name="Sukhavasi, Bhargav" userId="S::bxs210031@utdallas.edu::87b15026-7c5c-4250-a6fc-2c02f5e947b9" providerId="AD" clId="Web-{53017851-238E-8B0B-7C70-F2E0356231CF}" dt="2024-04-25T00:50:17.129" v="103"/>
          <ac:spMkLst>
            <pc:docMk/>
            <pc:sldMk cId="2338242379" sldId="302"/>
            <ac:spMk id="2" creationId="{5121B72F-EDAE-9E57-CEFF-170CAE5AF851}"/>
          </ac:spMkLst>
        </pc:spChg>
        <pc:spChg chg="add del">
          <ac:chgData name="Sukhavasi, Bhargav" userId="S::bxs210031@utdallas.edu::87b15026-7c5c-4250-a6fc-2c02f5e947b9" providerId="AD" clId="Web-{53017851-238E-8B0B-7C70-F2E0356231CF}" dt="2024-04-25T00:50:17.129" v="103"/>
          <ac:spMkLst>
            <pc:docMk/>
            <pc:sldMk cId="2338242379" sldId="302"/>
            <ac:spMk id="53" creationId="{5A65989E-BBD5-44D7-AA86-7AFD5D46BBC0}"/>
          </ac:spMkLst>
        </pc:spChg>
        <pc:spChg chg="add del">
          <ac:chgData name="Sukhavasi, Bhargav" userId="S::bxs210031@utdallas.edu::87b15026-7c5c-4250-a6fc-2c02f5e947b9" providerId="AD" clId="Web-{53017851-238E-8B0B-7C70-F2E0356231CF}" dt="2024-04-25T00:50:17.129" v="103"/>
          <ac:spMkLst>
            <pc:docMk/>
            <pc:sldMk cId="2338242379" sldId="302"/>
            <ac:spMk id="54" creationId="{B712E947-0734-45F9-9C4F-41114EC3A33E}"/>
          </ac:spMkLst>
        </pc:spChg>
        <pc:spChg chg="add del">
          <ac:chgData name="Sukhavasi, Bhargav" userId="S::bxs210031@utdallas.edu::87b15026-7c5c-4250-a6fc-2c02f5e947b9" providerId="AD" clId="Web-{53017851-238E-8B0B-7C70-F2E0356231CF}" dt="2024-04-25T00:50:17.129" v="103"/>
          <ac:spMkLst>
            <pc:docMk/>
            <pc:sldMk cId="2338242379" sldId="302"/>
            <ac:spMk id="55" creationId="{231A2881-D8D7-4A7D-ACA3-E9F849F853D8}"/>
          </ac:spMkLst>
        </pc:spChg>
      </pc:sldChg>
      <pc:sldChg chg="addSp delSp modSp mod modClrScheme delDesignElem chgLayout">
        <pc:chgData name="Sukhavasi, Bhargav" userId="S::bxs210031@utdallas.edu::87b15026-7c5c-4250-a6fc-2c02f5e947b9" providerId="AD" clId="Web-{53017851-238E-8B0B-7C70-F2E0356231CF}" dt="2024-04-25T00:50:17.129" v="103"/>
        <pc:sldMkLst>
          <pc:docMk/>
          <pc:sldMk cId="2917364515" sldId="304"/>
        </pc:sldMkLst>
        <pc:spChg chg="mod ord">
          <ac:chgData name="Sukhavasi, Bhargav" userId="S::bxs210031@utdallas.edu::87b15026-7c5c-4250-a6fc-2c02f5e947b9" providerId="AD" clId="Web-{53017851-238E-8B0B-7C70-F2E0356231CF}" dt="2024-04-25T00:50:17.129" v="103"/>
          <ac:spMkLst>
            <pc:docMk/>
            <pc:sldMk cId="2917364515" sldId="304"/>
            <ac:spMk id="2" creationId="{5121B72F-EDAE-9E57-CEFF-170CAE5AF851}"/>
          </ac:spMkLst>
        </pc:spChg>
        <pc:spChg chg="add del">
          <ac:chgData name="Sukhavasi, Bhargav" userId="S::bxs210031@utdallas.edu::87b15026-7c5c-4250-a6fc-2c02f5e947b9" providerId="AD" clId="Web-{53017851-238E-8B0B-7C70-F2E0356231CF}" dt="2024-04-25T00:50:17.129" v="103"/>
          <ac:spMkLst>
            <pc:docMk/>
            <pc:sldMk cId="2917364515" sldId="304"/>
            <ac:spMk id="116" creationId="{61293230-B0F6-45B1-96D1-13D18E242995}"/>
          </ac:spMkLst>
        </pc:spChg>
        <pc:spChg chg="add del">
          <ac:chgData name="Sukhavasi, Bhargav" userId="S::bxs210031@utdallas.edu::87b15026-7c5c-4250-a6fc-2c02f5e947b9" providerId="AD" clId="Web-{53017851-238E-8B0B-7C70-F2E0356231CF}" dt="2024-04-25T00:50:17.129" v="103"/>
          <ac:spMkLst>
            <pc:docMk/>
            <pc:sldMk cId="2917364515" sldId="304"/>
            <ac:spMk id="117" creationId="{627FF48C-AF46-4D52-998F-ED0BDDEEF2E1}"/>
          </ac:spMkLst>
        </pc:spChg>
      </pc:sldChg>
      <pc:sldChg chg="addSp delSp modSp mod modClrScheme delDesignElem chgLayout">
        <pc:chgData name="Sukhavasi, Bhargav" userId="S::bxs210031@utdallas.edu::87b15026-7c5c-4250-a6fc-2c02f5e947b9" providerId="AD" clId="Web-{53017851-238E-8B0B-7C70-F2E0356231CF}" dt="2024-04-25T00:50:17.129" v="103"/>
        <pc:sldMkLst>
          <pc:docMk/>
          <pc:sldMk cId="2297339434" sldId="305"/>
        </pc:sldMkLst>
        <pc:spChg chg="mod ord">
          <ac:chgData name="Sukhavasi, Bhargav" userId="S::bxs210031@utdallas.edu::87b15026-7c5c-4250-a6fc-2c02f5e947b9" providerId="AD" clId="Web-{53017851-238E-8B0B-7C70-F2E0356231CF}" dt="2024-04-25T00:50:17.129" v="103"/>
          <ac:spMkLst>
            <pc:docMk/>
            <pc:sldMk cId="2297339434" sldId="305"/>
            <ac:spMk id="2" creationId="{5121B72F-EDAE-9E57-CEFF-170CAE5AF851}"/>
          </ac:spMkLst>
        </pc:spChg>
        <pc:spChg chg="add del">
          <ac:chgData name="Sukhavasi, Bhargav" userId="S::bxs210031@utdallas.edu::87b15026-7c5c-4250-a6fc-2c02f5e947b9" providerId="AD" clId="Web-{53017851-238E-8B0B-7C70-F2E0356231CF}" dt="2024-04-25T00:50:17.129" v="103"/>
          <ac:spMkLst>
            <pc:docMk/>
            <pc:sldMk cId="2297339434" sldId="305"/>
            <ac:spMk id="60" creationId="{2151139A-886F-4B97-8815-729AD3831BBD}"/>
          </ac:spMkLst>
        </pc:spChg>
        <pc:spChg chg="add del">
          <ac:chgData name="Sukhavasi, Bhargav" userId="S::bxs210031@utdallas.edu::87b15026-7c5c-4250-a6fc-2c02f5e947b9" providerId="AD" clId="Web-{53017851-238E-8B0B-7C70-F2E0356231CF}" dt="2024-04-25T00:50:17.129" v="103"/>
          <ac:spMkLst>
            <pc:docMk/>
            <pc:sldMk cId="2297339434" sldId="305"/>
            <ac:spMk id="62" creationId="{AB5E08C4-8CDD-4623-A5B8-E998C6DEE3B7}"/>
          </ac:spMkLst>
        </pc:spChg>
        <pc:spChg chg="add del">
          <ac:chgData name="Sukhavasi, Bhargav" userId="S::bxs210031@utdallas.edu::87b15026-7c5c-4250-a6fc-2c02f5e947b9" providerId="AD" clId="Web-{53017851-238E-8B0B-7C70-F2E0356231CF}" dt="2024-04-25T00:50:17.129" v="103"/>
          <ac:spMkLst>
            <pc:docMk/>
            <pc:sldMk cId="2297339434" sldId="305"/>
            <ac:spMk id="64" creationId="{15F33878-D502-4FFA-8ACE-F2AECDB2A23F}"/>
          </ac:spMkLst>
        </pc:spChg>
        <pc:spChg chg="add del">
          <ac:chgData name="Sukhavasi, Bhargav" userId="S::bxs210031@utdallas.edu::87b15026-7c5c-4250-a6fc-2c02f5e947b9" providerId="AD" clId="Web-{53017851-238E-8B0B-7C70-F2E0356231CF}" dt="2024-04-25T00:50:17.129" v="103"/>
          <ac:spMkLst>
            <pc:docMk/>
            <pc:sldMk cId="2297339434" sldId="305"/>
            <ac:spMk id="66" creationId="{D3539FEE-81D3-4406-802E-60B20B16F4F6}"/>
          </ac:spMkLst>
        </pc:spChg>
        <pc:spChg chg="add del">
          <ac:chgData name="Sukhavasi, Bhargav" userId="S::bxs210031@utdallas.edu::87b15026-7c5c-4250-a6fc-2c02f5e947b9" providerId="AD" clId="Web-{53017851-238E-8B0B-7C70-F2E0356231CF}" dt="2024-04-25T00:50:17.129" v="103"/>
          <ac:spMkLst>
            <pc:docMk/>
            <pc:sldMk cId="2297339434" sldId="305"/>
            <ac:spMk id="68" creationId="{DC701763-729E-462F-A5A8-E0DEFEB1E2E4}"/>
          </ac:spMkLst>
        </pc:spChg>
      </pc:sldChg>
      <pc:sldChg chg="addSp delSp modSp mod modClrScheme delDesignElem chgLayout">
        <pc:chgData name="Sukhavasi, Bhargav" userId="S::bxs210031@utdallas.edu::87b15026-7c5c-4250-a6fc-2c02f5e947b9" providerId="AD" clId="Web-{53017851-238E-8B0B-7C70-F2E0356231CF}" dt="2024-04-25T00:50:17.129" v="103"/>
        <pc:sldMkLst>
          <pc:docMk/>
          <pc:sldMk cId="1540587552" sldId="306"/>
        </pc:sldMkLst>
        <pc:spChg chg="mod ord">
          <ac:chgData name="Sukhavasi, Bhargav" userId="S::bxs210031@utdallas.edu::87b15026-7c5c-4250-a6fc-2c02f5e947b9" providerId="AD" clId="Web-{53017851-238E-8B0B-7C70-F2E0356231CF}" dt="2024-04-25T00:50:17.129" v="103"/>
          <ac:spMkLst>
            <pc:docMk/>
            <pc:sldMk cId="1540587552" sldId="306"/>
            <ac:spMk id="2" creationId="{5121B72F-EDAE-9E57-CEFF-170CAE5AF851}"/>
          </ac:spMkLst>
        </pc:spChg>
        <pc:spChg chg="add del">
          <ac:chgData name="Sukhavasi, Bhargav" userId="S::bxs210031@utdallas.edu::87b15026-7c5c-4250-a6fc-2c02f5e947b9" providerId="AD" clId="Web-{53017851-238E-8B0B-7C70-F2E0356231CF}" dt="2024-04-25T00:50:17.129" v="103"/>
          <ac:spMkLst>
            <pc:docMk/>
            <pc:sldMk cId="1540587552" sldId="306"/>
            <ac:spMk id="60" creationId="{2151139A-886F-4B97-8815-729AD3831BBD}"/>
          </ac:spMkLst>
        </pc:spChg>
        <pc:spChg chg="add del">
          <ac:chgData name="Sukhavasi, Bhargav" userId="S::bxs210031@utdallas.edu::87b15026-7c5c-4250-a6fc-2c02f5e947b9" providerId="AD" clId="Web-{53017851-238E-8B0B-7C70-F2E0356231CF}" dt="2024-04-25T00:50:17.129" v="103"/>
          <ac:spMkLst>
            <pc:docMk/>
            <pc:sldMk cId="1540587552" sldId="306"/>
            <ac:spMk id="62" creationId="{AB5E08C4-8CDD-4623-A5B8-E998C6DEE3B7}"/>
          </ac:spMkLst>
        </pc:spChg>
        <pc:spChg chg="add del">
          <ac:chgData name="Sukhavasi, Bhargav" userId="S::bxs210031@utdallas.edu::87b15026-7c5c-4250-a6fc-2c02f5e947b9" providerId="AD" clId="Web-{53017851-238E-8B0B-7C70-F2E0356231CF}" dt="2024-04-25T00:50:17.129" v="103"/>
          <ac:spMkLst>
            <pc:docMk/>
            <pc:sldMk cId="1540587552" sldId="306"/>
            <ac:spMk id="64" creationId="{15F33878-D502-4FFA-8ACE-F2AECDB2A23F}"/>
          </ac:spMkLst>
        </pc:spChg>
        <pc:spChg chg="add del">
          <ac:chgData name="Sukhavasi, Bhargav" userId="S::bxs210031@utdallas.edu::87b15026-7c5c-4250-a6fc-2c02f5e947b9" providerId="AD" clId="Web-{53017851-238E-8B0B-7C70-F2E0356231CF}" dt="2024-04-25T00:50:17.129" v="103"/>
          <ac:spMkLst>
            <pc:docMk/>
            <pc:sldMk cId="1540587552" sldId="306"/>
            <ac:spMk id="66" creationId="{D3539FEE-81D3-4406-802E-60B20B16F4F6}"/>
          </ac:spMkLst>
        </pc:spChg>
        <pc:spChg chg="add del">
          <ac:chgData name="Sukhavasi, Bhargav" userId="S::bxs210031@utdallas.edu::87b15026-7c5c-4250-a6fc-2c02f5e947b9" providerId="AD" clId="Web-{53017851-238E-8B0B-7C70-F2E0356231CF}" dt="2024-04-25T00:50:17.129" v="103"/>
          <ac:spMkLst>
            <pc:docMk/>
            <pc:sldMk cId="1540587552" sldId="306"/>
            <ac:spMk id="68" creationId="{DC701763-729E-462F-A5A8-E0DEFEB1E2E4}"/>
          </ac:spMkLst>
        </pc:spChg>
      </pc:sldChg>
      <pc:sldChg chg="modSp mod modClrScheme chgLayout">
        <pc:chgData name="Sukhavasi, Bhargav" userId="S::bxs210031@utdallas.edu::87b15026-7c5c-4250-a6fc-2c02f5e947b9" providerId="AD" clId="Web-{53017851-238E-8B0B-7C70-F2E0356231CF}" dt="2024-04-25T00:50:17.129" v="103"/>
        <pc:sldMkLst>
          <pc:docMk/>
          <pc:sldMk cId="1668012064" sldId="307"/>
        </pc:sldMkLst>
        <pc:spChg chg="mod ord">
          <ac:chgData name="Sukhavasi, Bhargav" userId="S::bxs210031@utdallas.edu::87b15026-7c5c-4250-a6fc-2c02f5e947b9" providerId="AD" clId="Web-{53017851-238E-8B0B-7C70-F2E0356231CF}" dt="2024-04-25T00:50:17.129" v="103"/>
          <ac:spMkLst>
            <pc:docMk/>
            <pc:sldMk cId="1668012064" sldId="307"/>
            <ac:spMk id="2" creationId="{3974C4CE-A449-D777-3140-6B6E1BFE2EC4}"/>
          </ac:spMkLst>
        </pc:spChg>
        <pc:spChg chg="mod ord">
          <ac:chgData name="Sukhavasi, Bhargav" userId="S::bxs210031@utdallas.edu::87b15026-7c5c-4250-a6fc-2c02f5e947b9" providerId="AD" clId="Web-{53017851-238E-8B0B-7C70-F2E0356231CF}" dt="2024-04-25T00:50:17.129" v="103"/>
          <ac:spMkLst>
            <pc:docMk/>
            <pc:sldMk cId="1668012064" sldId="307"/>
            <ac:spMk id="3" creationId="{2CB00F67-2B78-521D-D045-79F1071F7234}"/>
          </ac:spMkLst>
        </pc:spChg>
        <pc:spChg chg="mod ord">
          <ac:chgData name="Sukhavasi, Bhargav" userId="S::bxs210031@utdallas.edu::87b15026-7c5c-4250-a6fc-2c02f5e947b9" providerId="AD" clId="Web-{53017851-238E-8B0B-7C70-F2E0356231CF}" dt="2024-04-25T00:50:17.129" v="103"/>
          <ac:spMkLst>
            <pc:docMk/>
            <pc:sldMk cId="1668012064" sldId="307"/>
            <ac:spMk id="4" creationId="{398A44F9-7E07-13C4-8ED7-6831ACC0B820}"/>
          </ac:spMkLst>
        </pc:spChg>
      </pc:sldChg>
      <pc:sldMasterChg chg="add del addSldLayout delSldLayout">
        <pc:chgData name="Sukhavasi, Bhargav" userId="S::bxs210031@utdallas.edu::87b15026-7c5c-4250-a6fc-2c02f5e947b9" providerId="AD" clId="Web-{53017851-238E-8B0B-7C70-F2E0356231CF}" dt="2024-04-25T00:50:17.129" v="103"/>
        <pc:sldMasterMkLst>
          <pc:docMk/>
          <pc:sldMasterMk cId="4010604042" sldId="2147483648"/>
        </pc:sldMasterMkLst>
        <pc:sldLayoutChg chg="add del">
          <pc:chgData name="Sukhavasi, Bhargav" userId="S::bxs210031@utdallas.edu::87b15026-7c5c-4250-a6fc-2c02f5e947b9" providerId="AD" clId="Web-{53017851-238E-8B0B-7C70-F2E0356231CF}" dt="2024-04-25T00:50:17.129" v="103"/>
          <pc:sldLayoutMkLst>
            <pc:docMk/>
            <pc:sldMasterMk cId="4010604042" sldId="2147483648"/>
            <pc:sldLayoutMk cId="1152813223" sldId="2147483649"/>
          </pc:sldLayoutMkLst>
        </pc:sldLayoutChg>
        <pc:sldLayoutChg chg="add del">
          <pc:chgData name="Sukhavasi, Bhargav" userId="S::bxs210031@utdallas.edu::87b15026-7c5c-4250-a6fc-2c02f5e947b9" providerId="AD" clId="Web-{53017851-238E-8B0B-7C70-F2E0356231CF}" dt="2024-04-25T00:50:17.129" v="103"/>
          <pc:sldLayoutMkLst>
            <pc:docMk/>
            <pc:sldMasterMk cId="4010604042" sldId="2147483648"/>
            <pc:sldLayoutMk cId="4213046235" sldId="2147483650"/>
          </pc:sldLayoutMkLst>
        </pc:sldLayoutChg>
        <pc:sldLayoutChg chg="add del">
          <pc:chgData name="Sukhavasi, Bhargav" userId="S::bxs210031@utdallas.edu::87b15026-7c5c-4250-a6fc-2c02f5e947b9" providerId="AD" clId="Web-{53017851-238E-8B0B-7C70-F2E0356231CF}" dt="2024-04-25T00:50:17.129" v="103"/>
          <pc:sldLayoutMkLst>
            <pc:docMk/>
            <pc:sldMasterMk cId="4010604042" sldId="2147483648"/>
            <pc:sldLayoutMk cId="1089272989" sldId="2147483651"/>
          </pc:sldLayoutMkLst>
        </pc:sldLayoutChg>
        <pc:sldLayoutChg chg="add del">
          <pc:chgData name="Sukhavasi, Bhargav" userId="S::bxs210031@utdallas.edu::87b15026-7c5c-4250-a6fc-2c02f5e947b9" providerId="AD" clId="Web-{53017851-238E-8B0B-7C70-F2E0356231CF}" dt="2024-04-25T00:50:17.129" v="103"/>
          <pc:sldLayoutMkLst>
            <pc:docMk/>
            <pc:sldMasterMk cId="4010604042" sldId="2147483648"/>
            <pc:sldLayoutMk cId="3138061539" sldId="2147483652"/>
          </pc:sldLayoutMkLst>
        </pc:sldLayoutChg>
        <pc:sldLayoutChg chg="add del">
          <pc:chgData name="Sukhavasi, Bhargav" userId="S::bxs210031@utdallas.edu::87b15026-7c5c-4250-a6fc-2c02f5e947b9" providerId="AD" clId="Web-{53017851-238E-8B0B-7C70-F2E0356231CF}" dt="2024-04-25T00:50:17.129" v="103"/>
          <pc:sldLayoutMkLst>
            <pc:docMk/>
            <pc:sldMasterMk cId="4010604042" sldId="2147483648"/>
            <pc:sldLayoutMk cId="2258698496" sldId="2147483653"/>
          </pc:sldLayoutMkLst>
        </pc:sldLayoutChg>
        <pc:sldLayoutChg chg="add del">
          <pc:chgData name="Sukhavasi, Bhargav" userId="S::bxs210031@utdallas.edu::87b15026-7c5c-4250-a6fc-2c02f5e947b9" providerId="AD" clId="Web-{53017851-238E-8B0B-7C70-F2E0356231CF}" dt="2024-04-25T00:50:17.129" v="103"/>
          <pc:sldLayoutMkLst>
            <pc:docMk/>
            <pc:sldMasterMk cId="4010604042" sldId="2147483648"/>
            <pc:sldLayoutMk cId="4068395465" sldId="2147483654"/>
          </pc:sldLayoutMkLst>
        </pc:sldLayoutChg>
        <pc:sldLayoutChg chg="add del">
          <pc:chgData name="Sukhavasi, Bhargav" userId="S::bxs210031@utdallas.edu::87b15026-7c5c-4250-a6fc-2c02f5e947b9" providerId="AD" clId="Web-{53017851-238E-8B0B-7C70-F2E0356231CF}" dt="2024-04-25T00:50:17.129" v="103"/>
          <pc:sldLayoutMkLst>
            <pc:docMk/>
            <pc:sldMasterMk cId="4010604042" sldId="2147483648"/>
            <pc:sldLayoutMk cId="621790441" sldId="2147483655"/>
          </pc:sldLayoutMkLst>
        </pc:sldLayoutChg>
        <pc:sldLayoutChg chg="add del">
          <pc:chgData name="Sukhavasi, Bhargav" userId="S::bxs210031@utdallas.edu::87b15026-7c5c-4250-a6fc-2c02f5e947b9" providerId="AD" clId="Web-{53017851-238E-8B0B-7C70-F2E0356231CF}" dt="2024-04-25T00:50:17.129" v="103"/>
          <pc:sldLayoutMkLst>
            <pc:docMk/>
            <pc:sldMasterMk cId="4010604042" sldId="2147483648"/>
            <pc:sldLayoutMk cId="108984964" sldId="2147483656"/>
          </pc:sldLayoutMkLst>
        </pc:sldLayoutChg>
        <pc:sldLayoutChg chg="add del">
          <pc:chgData name="Sukhavasi, Bhargav" userId="S::bxs210031@utdallas.edu::87b15026-7c5c-4250-a6fc-2c02f5e947b9" providerId="AD" clId="Web-{53017851-238E-8B0B-7C70-F2E0356231CF}" dt="2024-04-25T00:50:17.129" v="103"/>
          <pc:sldLayoutMkLst>
            <pc:docMk/>
            <pc:sldMasterMk cId="4010604042" sldId="2147483648"/>
            <pc:sldLayoutMk cId="1790833167" sldId="2147483657"/>
          </pc:sldLayoutMkLst>
        </pc:sldLayoutChg>
        <pc:sldLayoutChg chg="add del">
          <pc:chgData name="Sukhavasi, Bhargav" userId="S::bxs210031@utdallas.edu::87b15026-7c5c-4250-a6fc-2c02f5e947b9" providerId="AD" clId="Web-{53017851-238E-8B0B-7C70-F2E0356231CF}" dt="2024-04-25T00:50:17.129" v="103"/>
          <pc:sldLayoutMkLst>
            <pc:docMk/>
            <pc:sldMasterMk cId="4010604042" sldId="2147483648"/>
            <pc:sldLayoutMk cId="3067408762" sldId="2147483658"/>
          </pc:sldLayoutMkLst>
        </pc:sldLayoutChg>
        <pc:sldLayoutChg chg="add del">
          <pc:chgData name="Sukhavasi, Bhargav" userId="S::bxs210031@utdallas.edu::87b15026-7c5c-4250-a6fc-2c02f5e947b9" providerId="AD" clId="Web-{53017851-238E-8B0B-7C70-F2E0356231CF}" dt="2024-04-25T00:50:17.129" v="103"/>
          <pc:sldLayoutMkLst>
            <pc:docMk/>
            <pc:sldMasterMk cId="4010604042" sldId="2147483648"/>
            <pc:sldLayoutMk cId="140243792" sldId="2147483659"/>
          </pc:sldLayoutMkLst>
        </pc:sldLayoutChg>
      </pc:sldMasterChg>
      <pc:sldMasterChg chg="add del addSldLayout delSldLayout modSldLayout">
        <pc:chgData name="Sukhavasi, Bhargav" userId="S::bxs210031@utdallas.edu::87b15026-7c5c-4250-a6fc-2c02f5e947b9" providerId="AD" clId="Web-{53017851-238E-8B0B-7C70-F2E0356231CF}" dt="2024-04-25T00:50:17.129" v="103"/>
        <pc:sldMasterMkLst>
          <pc:docMk/>
          <pc:sldMasterMk cId="1228991640" sldId="2147483660"/>
        </pc:sldMasterMkLst>
        <pc:sldLayoutChg chg="add del mod replId">
          <pc:chgData name="Sukhavasi, Bhargav" userId="S::bxs210031@utdallas.edu::87b15026-7c5c-4250-a6fc-2c02f5e947b9" providerId="AD" clId="Web-{53017851-238E-8B0B-7C70-F2E0356231CF}" dt="2024-04-25T00:50:17.129" v="103"/>
          <pc:sldLayoutMkLst>
            <pc:docMk/>
            <pc:sldMasterMk cId="1228991640" sldId="2147483660"/>
            <pc:sldLayoutMk cId="2455962728" sldId="2147483661"/>
          </pc:sldLayoutMkLst>
        </pc:sldLayoutChg>
        <pc:sldLayoutChg chg="add del mod replId">
          <pc:chgData name="Sukhavasi, Bhargav" userId="S::bxs210031@utdallas.edu::87b15026-7c5c-4250-a6fc-2c02f5e947b9" providerId="AD" clId="Web-{53017851-238E-8B0B-7C70-F2E0356231CF}" dt="2024-04-25T00:50:17.129" v="103"/>
          <pc:sldLayoutMkLst>
            <pc:docMk/>
            <pc:sldMasterMk cId="1228991640" sldId="2147483660"/>
            <pc:sldLayoutMk cId="3361470221" sldId="2147483662"/>
          </pc:sldLayoutMkLst>
        </pc:sldLayoutChg>
        <pc:sldLayoutChg chg="add del mod replId">
          <pc:chgData name="Sukhavasi, Bhargav" userId="S::bxs210031@utdallas.edu::87b15026-7c5c-4250-a6fc-2c02f5e947b9" providerId="AD" clId="Web-{53017851-238E-8B0B-7C70-F2E0356231CF}" dt="2024-04-25T00:50:17.129" v="103"/>
          <pc:sldLayoutMkLst>
            <pc:docMk/>
            <pc:sldMasterMk cId="1228991640" sldId="2147483660"/>
            <pc:sldLayoutMk cId="317377889" sldId="2147483663"/>
          </pc:sldLayoutMkLst>
        </pc:sldLayoutChg>
        <pc:sldLayoutChg chg="add del mod replId">
          <pc:chgData name="Sukhavasi, Bhargav" userId="S::bxs210031@utdallas.edu::87b15026-7c5c-4250-a6fc-2c02f5e947b9" providerId="AD" clId="Web-{53017851-238E-8B0B-7C70-F2E0356231CF}" dt="2024-04-25T00:50:17.129" v="103"/>
          <pc:sldLayoutMkLst>
            <pc:docMk/>
            <pc:sldMasterMk cId="1228991640" sldId="2147483660"/>
            <pc:sldLayoutMk cId="2748624978" sldId="2147483664"/>
          </pc:sldLayoutMkLst>
        </pc:sldLayoutChg>
        <pc:sldLayoutChg chg="add del mod replId">
          <pc:chgData name="Sukhavasi, Bhargav" userId="S::bxs210031@utdallas.edu::87b15026-7c5c-4250-a6fc-2c02f5e947b9" providerId="AD" clId="Web-{53017851-238E-8B0B-7C70-F2E0356231CF}" dt="2024-04-25T00:50:17.129" v="103"/>
          <pc:sldLayoutMkLst>
            <pc:docMk/>
            <pc:sldMasterMk cId="1228991640" sldId="2147483660"/>
            <pc:sldLayoutMk cId="3421074081" sldId="2147483665"/>
          </pc:sldLayoutMkLst>
        </pc:sldLayoutChg>
        <pc:sldLayoutChg chg="add del mod replId">
          <pc:chgData name="Sukhavasi, Bhargav" userId="S::bxs210031@utdallas.edu::87b15026-7c5c-4250-a6fc-2c02f5e947b9" providerId="AD" clId="Web-{53017851-238E-8B0B-7C70-F2E0356231CF}" dt="2024-04-25T00:50:17.129" v="103"/>
          <pc:sldLayoutMkLst>
            <pc:docMk/>
            <pc:sldMasterMk cId="1228991640" sldId="2147483660"/>
            <pc:sldLayoutMk cId="2884958058" sldId="2147483666"/>
          </pc:sldLayoutMkLst>
        </pc:sldLayoutChg>
        <pc:sldLayoutChg chg="add del mod replId">
          <pc:chgData name="Sukhavasi, Bhargav" userId="S::bxs210031@utdallas.edu::87b15026-7c5c-4250-a6fc-2c02f5e947b9" providerId="AD" clId="Web-{53017851-238E-8B0B-7C70-F2E0356231CF}" dt="2024-04-25T00:50:17.129" v="103"/>
          <pc:sldLayoutMkLst>
            <pc:docMk/>
            <pc:sldMasterMk cId="1228991640" sldId="2147483660"/>
            <pc:sldLayoutMk cId="165006868" sldId="2147483667"/>
          </pc:sldLayoutMkLst>
        </pc:sldLayoutChg>
        <pc:sldLayoutChg chg="add del mod replId">
          <pc:chgData name="Sukhavasi, Bhargav" userId="S::bxs210031@utdallas.edu::87b15026-7c5c-4250-a6fc-2c02f5e947b9" providerId="AD" clId="Web-{53017851-238E-8B0B-7C70-F2E0356231CF}" dt="2024-04-25T00:50:17.129" v="103"/>
          <pc:sldLayoutMkLst>
            <pc:docMk/>
            <pc:sldMasterMk cId="1228991640" sldId="2147483660"/>
            <pc:sldLayoutMk cId="1587984247" sldId="2147483668"/>
          </pc:sldLayoutMkLst>
        </pc:sldLayoutChg>
        <pc:sldLayoutChg chg="add del mod replId">
          <pc:chgData name="Sukhavasi, Bhargav" userId="S::bxs210031@utdallas.edu::87b15026-7c5c-4250-a6fc-2c02f5e947b9" providerId="AD" clId="Web-{53017851-238E-8B0B-7C70-F2E0356231CF}" dt="2024-04-25T00:50:17.129" v="103"/>
          <pc:sldLayoutMkLst>
            <pc:docMk/>
            <pc:sldMasterMk cId="1228991640" sldId="2147483660"/>
            <pc:sldLayoutMk cId="1583359761" sldId="2147483669"/>
          </pc:sldLayoutMkLst>
        </pc:sldLayoutChg>
        <pc:sldLayoutChg chg="add del mod replId">
          <pc:chgData name="Sukhavasi, Bhargav" userId="S::bxs210031@utdallas.edu::87b15026-7c5c-4250-a6fc-2c02f5e947b9" providerId="AD" clId="Web-{53017851-238E-8B0B-7C70-F2E0356231CF}" dt="2024-04-25T00:50:17.129" v="103"/>
          <pc:sldLayoutMkLst>
            <pc:docMk/>
            <pc:sldMasterMk cId="1228991640" sldId="2147483660"/>
            <pc:sldLayoutMk cId="4097003623" sldId="2147483670"/>
          </pc:sldLayoutMkLst>
        </pc:sldLayoutChg>
        <pc:sldLayoutChg chg="add del mod replId">
          <pc:chgData name="Sukhavasi, Bhargav" userId="S::bxs210031@utdallas.edu::87b15026-7c5c-4250-a6fc-2c02f5e947b9" providerId="AD" clId="Web-{53017851-238E-8B0B-7C70-F2E0356231CF}" dt="2024-04-25T00:50:17.129" v="103"/>
          <pc:sldLayoutMkLst>
            <pc:docMk/>
            <pc:sldMasterMk cId="1228991640" sldId="2147483660"/>
            <pc:sldLayoutMk cId="460169896" sldId="2147483671"/>
          </pc:sldLayoutMkLst>
        </pc:sldLayoutChg>
      </pc:sldMasterChg>
      <pc:sldMasterChg chg="add del addSldLayout delSldLayout modSldLayout">
        <pc:chgData name="Sukhavasi, Bhargav" userId="S::bxs210031@utdallas.edu::87b15026-7c5c-4250-a6fc-2c02f5e947b9" providerId="AD" clId="Web-{53017851-238E-8B0B-7C70-F2E0356231CF}" dt="2024-04-25T00:50:15.644" v="102"/>
        <pc:sldMasterMkLst>
          <pc:docMk/>
          <pc:sldMasterMk cId="3387145478" sldId="2147483672"/>
        </pc:sldMasterMkLst>
        <pc:sldLayoutChg chg="add del mod replId">
          <pc:chgData name="Sukhavasi, Bhargav" userId="S::bxs210031@utdallas.edu::87b15026-7c5c-4250-a6fc-2c02f5e947b9" providerId="AD" clId="Web-{53017851-238E-8B0B-7C70-F2E0356231CF}" dt="2024-04-25T00:50:15.644" v="102"/>
          <pc:sldLayoutMkLst>
            <pc:docMk/>
            <pc:sldMasterMk cId="3387145478" sldId="2147483672"/>
            <pc:sldLayoutMk cId="2590418498" sldId="2147483673"/>
          </pc:sldLayoutMkLst>
        </pc:sldLayoutChg>
        <pc:sldLayoutChg chg="add del mod replId">
          <pc:chgData name="Sukhavasi, Bhargav" userId="S::bxs210031@utdallas.edu::87b15026-7c5c-4250-a6fc-2c02f5e947b9" providerId="AD" clId="Web-{53017851-238E-8B0B-7C70-F2E0356231CF}" dt="2024-04-25T00:50:15.644" v="102"/>
          <pc:sldLayoutMkLst>
            <pc:docMk/>
            <pc:sldMasterMk cId="3387145478" sldId="2147483672"/>
            <pc:sldLayoutMk cId="3869267318" sldId="2147483674"/>
          </pc:sldLayoutMkLst>
        </pc:sldLayoutChg>
        <pc:sldLayoutChg chg="add del mod replId">
          <pc:chgData name="Sukhavasi, Bhargav" userId="S::bxs210031@utdallas.edu::87b15026-7c5c-4250-a6fc-2c02f5e947b9" providerId="AD" clId="Web-{53017851-238E-8B0B-7C70-F2E0356231CF}" dt="2024-04-25T00:50:15.644" v="102"/>
          <pc:sldLayoutMkLst>
            <pc:docMk/>
            <pc:sldMasterMk cId="3387145478" sldId="2147483672"/>
            <pc:sldLayoutMk cId="3874862014" sldId="2147483675"/>
          </pc:sldLayoutMkLst>
        </pc:sldLayoutChg>
        <pc:sldLayoutChg chg="add del mod replId">
          <pc:chgData name="Sukhavasi, Bhargav" userId="S::bxs210031@utdallas.edu::87b15026-7c5c-4250-a6fc-2c02f5e947b9" providerId="AD" clId="Web-{53017851-238E-8B0B-7C70-F2E0356231CF}" dt="2024-04-25T00:50:15.644" v="102"/>
          <pc:sldLayoutMkLst>
            <pc:docMk/>
            <pc:sldMasterMk cId="3387145478" sldId="2147483672"/>
            <pc:sldLayoutMk cId="1246400514" sldId="2147483676"/>
          </pc:sldLayoutMkLst>
        </pc:sldLayoutChg>
        <pc:sldLayoutChg chg="add del mod replId">
          <pc:chgData name="Sukhavasi, Bhargav" userId="S::bxs210031@utdallas.edu::87b15026-7c5c-4250-a6fc-2c02f5e947b9" providerId="AD" clId="Web-{53017851-238E-8B0B-7C70-F2E0356231CF}" dt="2024-04-25T00:50:15.644" v="102"/>
          <pc:sldLayoutMkLst>
            <pc:docMk/>
            <pc:sldMasterMk cId="3387145478" sldId="2147483672"/>
            <pc:sldLayoutMk cId="289081138" sldId="2147483677"/>
          </pc:sldLayoutMkLst>
        </pc:sldLayoutChg>
        <pc:sldLayoutChg chg="add del mod replId">
          <pc:chgData name="Sukhavasi, Bhargav" userId="S::bxs210031@utdallas.edu::87b15026-7c5c-4250-a6fc-2c02f5e947b9" providerId="AD" clId="Web-{53017851-238E-8B0B-7C70-F2E0356231CF}" dt="2024-04-25T00:50:15.644" v="102"/>
          <pc:sldLayoutMkLst>
            <pc:docMk/>
            <pc:sldMasterMk cId="3387145478" sldId="2147483672"/>
            <pc:sldLayoutMk cId="4230927107" sldId="2147483678"/>
          </pc:sldLayoutMkLst>
        </pc:sldLayoutChg>
        <pc:sldLayoutChg chg="add del mod replId">
          <pc:chgData name="Sukhavasi, Bhargav" userId="S::bxs210031@utdallas.edu::87b15026-7c5c-4250-a6fc-2c02f5e947b9" providerId="AD" clId="Web-{53017851-238E-8B0B-7C70-F2E0356231CF}" dt="2024-04-25T00:50:15.644" v="102"/>
          <pc:sldLayoutMkLst>
            <pc:docMk/>
            <pc:sldMasterMk cId="3387145478" sldId="2147483672"/>
            <pc:sldLayoutMk cId="4185326845" sldId="2147483679"/>
          </pc:sldLayoutMkLst>
        </pc:sldLayoutChg>
        <pc:sldLayoutChg chg="add del mod replId">
          <pc:chgData name="Sukhavasi, Bhargav" userId="S::bxs210031@utdallas.edu::87b15026-7c5c-4250-a6fc-2c02f5e947b9" providerId="AD" clId="Web-{53017851-238E-8B0B-7C70-F2E0356231CF}" dt="2024-04-25T00:50:15.644" v="102"/>
          <pc:sldLayoutMkLst>
            <pc:docMk/>
            <pc:sldMasterMk cId="3387145478" sldId="2147483672"/>
            <pc:sldLayoutMk cId="752657548" sldId="2147483680"/>
          </pc:sldLayoutMkLst>
        </pc:sldLayoutChg>
        <pc:sldLayoutChg chg="add del mod replId">
          <pc:chgData name="Sukhavasi, Bhargav" userId="S::bxs210031@utdallas.edu::87b15026-7c5c-4250-a6fc-2c02f5e947b9" providerId="AD" clId="Web-{53017851-238E-8B0B-7C70-F2E0356231CF}" dt="2024-04-25T00:50:15.644" v="102"/>
          <pc:sldLayoutMkLst>
            <pc:docMk/>
            <pc:sldMasterMk cId="3387145478" sldId="2147483672"/>
            <pc:sldLayoutMk cId="2433371414" sldId="2147483681"/>
          </pc:sldLayoutMkLst>
        </pc:sldLayoutChg>
        <pc:sldLayoutChg chg="add del mod replId">
          <pc:chgData name="Sukhavasi, Bhargav" userId="S::bxs210031@utdallas.edu::87b15026-7c5c-4250-a6fc-2c02f5e947b9" providerId="AD" clId="Web-{53017851-238E-8B0B-7C70-F2E0356231CF}" dt="2024-04-25T00:50:15.644" v="102"/>
          <pc:sldLayoutMkLst>
            <pc:docMk/>
            <pc:sldMasterMk cId="3387145478" sldId="2147483672"/>
            <pc:sldLayoutMk cId="488512550" sldId="2147483682"/>
          </pc:sldLayoutMkLst>
        </pc:sldLayoutChg>
        <pc:sldLayoutChg chg="add del mod replId">
          <pc:chgData name="Sukhavasi, Bhargav" userId="S::bxs210031@utdallas.edu::87b15026-7c5c-4250-a6fc-2c02f5e947b9" providerId="AD" clId="Web-{53017851-238E-8B0B-7C70-F2E0356231CF}" dt="2024-04-25T00:50:15.644" v="102"/>
          <pc:sldLayoutMkLst>
            <pc:docMk/>
            <pc:sldMasterMk cId="3387145478" sldId="2147483672"/>
            <pc:sldLayoutMk cId="2429511228" sldId="2147483683"/>
          </pc:sldLayoutMkLst>
        </pc:sldLayoutChg>
      </pc:sldMasterChg>
      <pc:sldMasterChg chg="add del addSldLayout delSldLayout modSldLayout">
        <pc:chgData name="Sukhavasi, Bhargav" userId="S::bxs210031@utdallas.edu::87b15026-7c5c-4250-a6fc-2c02f5e947b9" providerId="AD" clId="Web-{53017851-238E-8B0B-7C70-F2E0356231CF}" dt="2024-04-25T00:50:07.019" v="101"/>
        <pc:sldMasterMkLst>
          <pc:docMk/>
          <pc:sldMasterMk cId="3637023161" sldId="2147483684"/>
        </pc:sldMasterMkLst>
        <pc:sldLayoutChg chg="add del mod replId">
          <pc:chgData name="Sukhavasi, Bhargav" userId="S::bxs210031@utdallas.edu::87b15026-7c5c-4250-a6fc-2c02f5e947b9" providerId="AD" clId="Web-{53017851-238E-8B0B-7C70-F2E0356231CF}" dt="2024-04-25T00:50:07.019" v="101"/>
          <pc:sldLayoutMkLst>
            <pc:docMk/>
            <pc:sldMasterMk cId="3637023161" sldId="2147483684"/>
            <pc:sldLayoutMk cId="2521934072" sldId="2147483685"/>
          </pc:sldLayoutMkLst>
        </pc:sldLayoutChg>
        <pc:sldLayoutChg chg="add del mod replId">
          <pc:chgData name="Sukhavasi, Bhargav" userId="S::bxs210031@utdallas.edu::87b15026-7c5c-4250-a6fc-2c02f5e947b9" providerId="AD" clId="Web-{53017851-238E-8B0B-7C70-F2E0356231CF}" dt="2024-04-25T00:50:07.019" v="101"/>
          <pc:sldLayoutMkLst>
            <pc:docMk/>
            <pc:sldMasterMk cId="3637023161" sldId="2147483684"/>
            <pc:sldLayoutMk cId="1969391393" sldId="2147483686"/>
          </pc:sldLayoutMkLst>
        </pc:sldLayoutChg>
        <pc:sldLayoutChg chg="add del mod replId">
          <pc:chgData name="Sukhavasi, Bhargav" userId="S::bxs210031@utdallas.edu::87b15026-7c5c-4250-a6fc-2c02f5e947b9" providerId="AD" clId="Web-{53017851-238E-8B0B-7C70-F2E0356231CF}" dt="2024-04-25T00:50:07.019" v="101"/>
          <pc:sldLayoutMkLst>
            <pc:docMk/>
            <pc:sldMasterMk cId="3637023161" sldId="2147483684"/>
            <pc:sldLayoutMk cId="1654569856" sldId="2147483687"/>
          </pc:sldLayoutMkLst>
        </pc:sldLayoutChg>
        <pc:sldLayoutChg chg="add del mod replId">
          <pc:chgData name="Sukhavasi, Bhargav" userId="S::bxs210031@utdallas.edu::87b15026-7c5c-4250-a6fc-2c02f5e947b9" providerId="AD" clId="Web-{53017851-238E-8B0B-7C70-F2E0356231CF}" dt="2024-04-25T00:50:07.019" v="101"/>
          <pc:sldLayoutMkLst>
            <pc:docMk/>
            <pc:sldMasterMk cId="3637023161" sldId="2147483684"/>
            <pc:sldLayoutMk cId="13595171" sldId="2147483688"/>
          </pc:sldLayoutMkLst>
        </pc:sldLayoutChg>
        <pc:sldLayoutChg chg="add del mod replId">
          <pc:chgData name="Sukhavasi, Bhargav" userId="S::bxs210031@utdallas.edu::87b15026-7c5c-4250-a6fc-2c02f5e947b9" providerId="AD" clId="Web-{53017851-238E-8B0B-7C70-F2E0356231CF}" dt="2024-04-25T00:50:07.019" v="101"/>
          <pc:sldLayoutMkLst>
            <pc:docMk/>
            <pc:sldMasterMk cId="3637023161" sldId="2147483684"/>
            <pc:sldLayoutMk cId="346594684" sldId="2147483689"/>
          </pc:sldLayoutMkLst>
        </pc:sldLayoutChg>
        <pc:sldLayoutChg chg="add del mod replId">
          <pc:chgData name="Sukhavasi, Bhargav" userId="S::bxs210031@utdallas.edu::87b15026-7c5c-4250-a6fc-2c02f5e947b9" providerId="AD" clId="Web-{53017851-238E-8B0B-7C70-F2E0356231CF}" dt="2024-04-25T00:50:07.019" v="101"/>
          <pc:sldLayoutMkLst>
            <pc:docMk/>
            <pc:sldMasterMk cId="3637023161" sldId="2147483684"/>
            <pc:sldLayoutMk cId="4051827275" sldId="2147483690"/>
          </pc:sldLayoutMkLst>
        </pc:sldLayoutChg>
        <pc:sldLayoutChg chg="add del mod replId">
          <pc:chgData name="Sukhavasi, Bhargav" userId="S::bxs210031@utdallas.edu::87b15026-7c5c-4250-a6fc-2c02f5e947b9" providerId="AD" clId="Web-{53017851-238E-8B0B-7C70-F2E0356231CF}" dt="2024-04-25T00:50:07.019" v="101"/>
          <pc:sldLayoutMkLst>
            <pc:docMk/>
            <pc:sldMasterMk cId="3637023161" sldId="2147483684"/>
            <pc:sldLayoutMk cId="370043419" sldId="2147483691"/>
          </pc:sldLayoutMkLst>
        </pc:sldLayoutChg>
        <pc:sldLayoutChg chg="add del mod replId">
          <pc:chgData name="Sukhavasi, Bhargav" userId="S::bxs210031@utdallas.edu::87b15026-7c5c-4250-a6fc-2c02f5e947b9" providerId="AD" clId="Web-{53017851-238E-8B0B-7C70-F2E0356231CF}" dt="2024-04-25T00:50:07.019" v="101"/>
          <pc:sldLayoutMkLst>
            <pc:docMk/>
            <pc:sldMasterMk cId="3637023161" sldId="2147483684"/>
            <pc:sldLayoutMk cId="3979913699" sldId="2147483692"/>
          </pc:sldLayoutMkLst>
        </pc:sldLayoutChg>
        <pc:sldLayoutChg chg="add del mod replId">
          <pc:chgData name="Sukhavasi, Bhargav" userId="S::bxs210031@utdallas.edu::87b15026-7c5c-4250-a6fc-2c02f5e947b9" providerId="AD" clId="Web-{53017851-238E-8B0B-7C70-F2E0356231CF}" dt="2024-04-25T00:50:07.019" v="101"/>
          <pc:sldLayoutMkLst>
            <pc:docMk/>
            <pc:sldMasterMk cId="3637023161" sldId="2147483684"/>
            <pc:sldLayoutMk cId="2782707821" sldId="2147483693"/>
          </pc:sldLayoutMkLst>
        </pc:sldLayoutChg>
        <pc:sldLayoutChg chg="add del mod replId">
          <pc:chgData name="Sukhavasi, Bhargav" userId="S::bxs210031@utdallas.edu::87b15026-7c5c-4250-a6fc-2c02f5e947b9" providerId="AD" clId="Web-{53017851-238E-8B0B-7C70-F2E0356231CF}" dt="2024-04-25T00:50:07.019" v="101"/>
          <pc:sldLayoutMkLst>
            <pc:docMk/>
            <pc:sldMasterMk cId="3637023161" sldId="2147483684"/>
            <pc:sldLayoutMk cId="2387282128" sldId="2147483694"/>
          </pc:sldLayoutMkLst>
        </pc:sldLayoutChg>
        <pc:sldLayoutChg chg="add del mod replId">
          <pc:chgData name="Sukhavasi, Bhargav" userId="S::bxs210031@utdallas.edu::87b15026-7c5c-4250-a6fc-2c02f5e947b9" providerId="AD" clId="Web-{53017851-238E-8B0B-7C70-F2E0356231CF}" dt="2024-04-25T00:50:07.019" v="101"/>
          <pc:sldLayoutMkLst>
            <pc:docMk/>
            <pc:sldMasterMk cId="3637023161" sldId="2147483684"/>
            <pc:sldLayoutMk cId="713454324" sldId="2147483695"/>
          </pc:sldLayoutMkLst>
        </pc:sldLayoutChg>
      </pc:sldMasterChg>
    </pc:docChg>
  </pc:docChgLst>
  <pc:docChgLst>
    <pc:chgData name="Shi, Min" userId="S::mxs180138@utdallas.edu::5fc108ae-d628-4152-9c0e-d8985b43832b" providerId="AD" clId="Web-{89EDB25D-647D-448C-A18C-F7236FB3F488}"/>
    <pc:docChg chg="modSld sldOrd">
      <pc:chgData name="Shi, Min" userId="S::mxs180138@utdallas.edu::5fc108ae-d628-4152-9c0e-d8985b43832b" providerId="AD" clId="Web-{89EDB25D-647D-448C-A18C-F7236FB3F488}" dt="2023-11-12T03:12:42.189" v="3" actId="20577"/>
      <pc:docMkLst>
        <pc:docMk/>
      </pc:docMkLst>
      <pc:sldChg chg="ord">
        <pc:chgData name="Shi, Min" userId="S::mxs180138@utdallas.edu::5fc108ae-d628-4152-9c0e-d8985b43832b" providerId="AD" clId="Web-{89EDB25D-647D-448C-A18C-F7236FB3F488}" dt="2023-11-12T03:12:05.891" v="1"/>
        <pc:sldMkLst>
          <pc:docMk/>
          <pc:sldMk cId="400443171" sldId="271"/>
        </pc:sldMkLst>
      </pc:sldChg>
      <pc:sldChg chg="ord">
        <pc:chgData name="Shi, Min" userId="S::mxs180138@utdallas.edu::5fc108ae-d628-4152-9c0e-d8985b43832b" providerId="AD" clId="Web-{89EDB25D-647D-448C-A18C-F7236FB3F488}" dt="2023-11-12T03:11:49.328" v="0"/>
        <pc:sldMkLst>
          <pc:docMk/>
          <pc:sldMk cId="11052749" sldId="272"/>
        </pc:sldMkLst>
      </pc:sldChg>
      <pc:sldChg chg="modSp">
        <pc:chgData name="Shi, Min" userId="S::mxs180138@utdallas.edu::5fc108ae-d628-4152-9c0e-d8985b43832b" providerId="AD" clId="Web-{89EDB25D-647D-448C-A18C-F7236FB3F488}" dt="2023-11-12T03:12:42.189" v="3" actId="20577"/>
        <pc:sldMkLst>
          <pc:docMk/>
          <pc:sldMk cId="1155129366" sldId="278"/>
        </pc:sldMkLst>
        <pc:spChg chg="mod">
          <ac:chgData name="Shi, Min" userId="S::mxs180138@utdallas.edu::5fc108ae-d628-4152-9c0e-d8985b43832b" providerId="AD" clId="Web-{89EDB25D-647D-448C-A18C-F7236FB3F488}" dt="2023-11-12T03:12:42.189" v="3" actId="20577"/>
          <ac:spMkLst>
            <pc:docMk/>
            <pc:sldMk cId="1155129366" sldId="278"/>
            <ac:spMk id="3" creationId="{12FF1E50-D0DC-3AB0-B159-2CAEE01A68DD}"/>
          </ac:spMkLst>
        </pc:spChg>
      </pc:sldChg>
    </pc:docChg>
  </pc:docChgLst>
  <pc:docChgLst>
    <pc:chgData name="Nokku, Kavita" userId="S::kxn210016@utdallas.edu::23f7b5a0-3c6a-450e-ac57-3c98a465aa01" providerId="AD" clId="Web-{B98867F6-736C-7CB7-110C-C194710A7356}"/>
    <pc:docChg chg="addSld delSld modSld sldOrd">
      <pc:chgData name="Nokku, Kavita" userId="S::kxn210016@utdallas.edu::23f7b5a0-3c6a-450e-ac57-3c98a465aa01" providerId="AD" clId="Web-{B98867F6-736C-7CB7-110C-C194710A7356}" dt="2023-11-14T13:34:36.685" v="400"/>
      <pc:docMkLst>
        <pc:docMk/>
      </pc:docMkLst>
      <pc:sldChg chg="modSp">
        <pc:chgData name="Nokku, Kavita" userId="S::kxn210016@utdallas.edu::23f7b5a0-3c6a-450e-ac57-3c98a465aa01" providerId="AD" clId="Web-{B98867F6-736C-7CB7-110C-C194710A7356}" dt="2023-11-13T22:31:27.323" v="9" actId="20577"/>
        <pc:sldMkLst>
          <pc:docMk/>
          <pc:sldMk cId="11052749" sldId="272"/>
        </pc:sldMkLst>
        <pc:spChg chg="mod">
          <ac:chgData name="Nokku, Kavita" userId="S::kxn210016@utdallas.edu::23f7b5a0-3c6a-450e-ac57-3c98a465aa01" providerId="AD" clId="Web-{B98867F6-736C-7CB7-110C-C194710A7356}" dt="2023-11-13T22:31:27.323" v="9" actId="20577"/>
          <ac:spMkLst>
            <pc:docMk/>
            <pc:sldMk cId="11052749" sldId="272"/>
            <ac:spMk id="6" creationId="{A17A7D56-B828-3CFA-B1B4-5D720C597BA1}"/>
          </ac:spMkLst>
        </pc:spChg>
      </pc:sldChg>
      <pc:sldChg chg="new del">
        <pc:chgData name="Nokku, Kavita" userId="S::kxn210016@utdallas.edu::23f7b5a0-3c6a-450e-ac57-3c98a465aa01" providerId="AD" clId="Web-{B98867F6-736C-7CB7-110C-C194710A7356}" dt="2023-11-13T22:32:49.919" v="12"/>
        <pc:sldMkLst>
          <pc:docMk/>
          <pc:sldMk cId="3196113937" sldId="281"/>
        </pc:sldMkLst>
      </pc:sldChg>
      <pc:sldChg chg="new del">
        <pc:chgData name="Nokku, Kavita" userId="S::kxn210016@utdallas.edu::23f7b5a0-3c6a-450e-ac57-3c98a465aa01" providerId="AD" clId="Web-{B98867F6-736C-7CB7-110C-C194710A7356}" dt="2023-11-13T22:33:06.076" v="14"/>
        <pc:sldMkLst>
          <pc:docMk/>
          <pc:sldMk cId="3912012941" sldId="282"/>
        </pc:sldMkLst>
      </pc:sldChg>
      <pc:sldChg chg="add del ord">
        <pc:chgData name="Nokku, Kavita" userId="S::kxn210016@utdallas.edu::23f7b5a0-3c6a-450e-ac57-3c98a465aa01" providerId="AD" clId="Web-{B98867F6-736C-7CB7-110C-C194710A7356}" dt="2023-11-13T22:34:04.781" v="17"/>
        <pc:sldMkLst>
          <pc:docMk/>
          <pc:sldMk cId="2943192589" sldId="283"/>
        </pc:sldMkLst>
      </pc:sldChg>
      <pc:sldChg chg="addSp delSp modSp add replId modNotes">
        <pc:chgData name="Nokku, Kavita" userId="S::kxn210016@utdallas.edu::23f7b5a0-3c6a-450e-ac57-3c98a465aa01" providerId="AD" clId="Web-{B98867F6-736C-7CB7-110C-C194710A7356}" dt="2023-11-14T13:34:36.685" v="400"/>
        <pc:sldMkLst>
          <pc:docMk/>
          <pc:sldMk cId="2098279664" sldId="284"/>
        </pc:sldMkLst>
        <pc:spChg chg="mod">
          <ac:chgData name="Nokku, Kavita" userId="S::kxn210016@utdallas.edu::23f7b5a0-3c6a-450e-ac57-3c98a465aa01" providerId="AD" clId="Web-{B98867F6-736C-7CB7-110C-C194710A7356}" dt="2023-11-13T23:03:42.222" v="311" actId="1076"/>
          <ac:spMkLst>
            <pc:docMk/>
            <pc:sldMk cId="2098279664" sldId="284"/>
            <ac:spMk id="2" creationId="{5121B72F-EDAE-9E57-CEFF-170CAE5AF851}"/>
          </ac:spMkLst>
        </pc:spChg>
        <pc:spChg chg="del">
          <ac:chgData name="Nokku, Kavita" userId="S::kxn210016@utdallas.edu::23f7b5a0-3c6a-450e-ac57-3c98a465aa01" providerId="AD" clId="Web-{B98867F6-736C-7CB7-110C-C194710A7356}" dt="2023-11-13T22:34:27.391" v="38"/>
          <ac:spMkLst>
            <pc:docMk/>
            <pc:sldMk cId="2098279664" sldId="284"/>
            <ac:spMk id="6" creationId="{A17A7D56-B828-3CFA-B1B4-5D720C597BA1}"/>
          </ac:spMkLst>
        </pc:spChg>
        <pc:spChg chg="add mod">
          <ac:chgData name="Nokku, Kavita" userId="S::kxn210016@utdallas.edu::23f7b5a0-3c6a-450e-ac57-3c98a465aa01" providerId="AD" clId="Web-{B98867F6-736C-7CB7-110C-C194710A7356}" dt="2023-11-13T23:04:37.083" v="350" actId="1076"/>
          <ac:spMkLst>
            <pc:docMk/>
            <pc:sldMk cId="2098279664" sldId="284"/>
            <ac:spMk id="8" creationId="{066F121F-4650-269B-34D9-9CD83A863279}"/>
          </ac:spMkLst>
        </pc:spChg>
        <pc:spChg chg="add mod">
          <ac:chgData name="Nokku, Kavita" userId="S::kxn210016@utdallas.edu::23f7b5a0-3c6a-450e-ac57-3c98a465aa01" providerId="AD" clId="Web-{B98867F6-736C-7CB7-110C-C194710A7356}" dt="2023-11-13T22:57:56.509" v="244" actId="20577"/>
          <ac:spMkLst>
            <pc:docMk/>
            <pc:sldMk cId="2098279664" sldId="284"/>
            <ac:spMk id="9" creationId="{49B0F1E1-484E-5367-4DD5-B3CBEEC0FF00}"/>
          </ac:spMkLst>
        </pc:spChg>
        <pc:spChg chg="add mod">
          <ac:chgData name="Nokku, Kavita" userId="S::kxn210016@utdallas.edu::23f7b5a0-3c6a-450e-ac57-3c98a465aa01" providerId="AD" clId="Web-{B98867F6-736C-7CB7-110C-C194710A7356}" dt="2023-11-13T22:57:41.212" v="237" actId="20577"/>
          <ac:spMkLst>
            <pc:docMk/>
            <pc:sldMk cId="2098279664" sldId="284"/>
            <ac:spMk id="13" creationId="{2F5294A2-D38C-E6FA-F330-38327F904905}"/>
          </ac:spMkLst>
        </pc:spChg>
        <pc:picChg chg="mod">
          <ac:chgData name="Nokku, Kavita" userId="S::kxn210016@utdallas.edu::23f7b5a0-3c6a-450e-ac57-3c98a465aa01" providerId="AD" clId="Web-{B98867F6-736C-7CB7-110C-C194710A7356}" dt="2023-11-13T22:56:56.882" v="227" actId="1076"/>
          <ac:picMkLst>
            <pc:docMk/>
            <pc:sldMk cId="2098279664" sldId="284"/>
            <ac:picMk id="5" creationId="{71C97755-D937-31B2-5EE1-79D04D039DAD}"/>
          </ac:picMkLst>
        </pc:picChg>
        <pc:picChg chg="add mod">
          <ac:chgData name="Nokku, Kavita" userId="S::kxn210016@utdallas.edu::23f7b5a0-3c6a-450e-ac57-3c98a465aa01" providerId="AD" clId="Web-{B98867F6-736C-7CB7-110C-C194710A7356}" dt="2023-11-13T22:57:00.742" v="229" actId="14100"/>
          <ac:picMkLst>
            <pc:docMk/>
            <pc:sldMk cId="2098279664" sldId="284"/>
            <ac:picMk id="10" creationId="{3768D21C-030E-DECA-6569-0DDDF914469B}"/>
          </ac:picMkLst>
        </pc:picChg>
      </pc:sldChg>
      <pc:sldChg chg="modSp new">
        <pc:chgData name="Nokku, Kavita" userId="S::kxn210016@utdallas.edu::23f7b5a0-3c6a-450e-ac57-3c98a465aa01" providerId="AD" clId="Web-{B98867F6-736C-7CB7-110C-C194710A7356}" dt="2023-11-13T22:59:14.511" v="278" actId="20577"/>
        <pc:sldMkLst>
          <pc:docMk/>
          <pc:sldMk cId="1560709801" sldId="285"/>
        </pc:sldMkLst>
        <pc:spChg chg="mod">
          <ac:chgData name="Nokku, Kavita" userId="S::kxn210016@utdallas.edu::23f7b5a0-3c6a-450e-ac57-3c98a465aa01" providerId="AD" clId="Web-{B98867F6-736C-7CB7-110C-C194710A7356}" dt="2023-11-13T22:40:57.636" v="41" actId="20577"/>
          <ac:spMkLst>
            <pc:docMk/>
            <pc:sldMk cId="1560709801" sldId="285"/>
            <ac:spMk id="2" creationId="{9CC72636-7D00-234C-70F1-492EB70685D4}"/>
          </ac:spMkLst>
        </pc:spChg>
        <pc:spChg chg="mod">
          <ac:chgData name="Nokku, Kavita" userId="S::kxn210016@utdallas.edu::23f7b5a0-3c6a-450e-ac57-3c98a465aa01" providerId="AD" clId="Web-{B98867F6-736C-7CB7-110C-C194710A7356}" dt="2023-11-13T22:59:14.511" v="278" actId="20577"/>
          <ac:spMkLst>
            <pc:docMk/>
            <pc:sldMk cId="1560709801" sldId="285"/>
            <ac:spMk id="3" creationId="{3AD53D20-B53E-3622-7898-21F6D5E0A37B}"/>
          </ac:spMkLst>
        </pc:spChg>
      </pc:sldChg>
    </pc:docChg>
  </pc:docChgLst>
  <pc:docChgLst>
    <pc:chgData name="Shi, Min" userId="S::mxs180138@utdallas.edu::5fc108ae-d628-4152-9c0e-d8985b43832b" providerId="AD" clId="Web-{C8D14E3E-654E-4768-99EC-2B33565A2D6E}"/>
    <pc:docChg chg="addSld modSld">
      <pc:chgData name="Shi, Min" userId="S::mxs180138@utdallas.edu::5fc108ae-d628-4152-9c0e-d8985b43832b" providerId="AD" clId="Web-{C8D14E3E-654E-4768-99EC-2B33565A2D6E}" dt="2024-04-25T01:37:14.053" v="6" actId="14100"/>
      <pc:docMkLst>
        <pc:docMk/>
      </pc:docMkLst>
      <pc:sldChg chg="delSp">
        <pc:chgData name="Shi, Min" userId="S::mxs180138@utdallas.edu::5fc108ae-d628-4152-9c0e-d8985b43832b" providerId="AD" clId="Web-{C8D14E3E-654E-4768-99EC-2B33565A2D6E}" dt="2024-04-25T01:36:45.974" v="1"/>
        <pc:sldMkLst>
          <pc:docMk/>
          <pc:sldMk cId="3777789146" sldId="294"/>
        </pc:sldMkLst>
        <pc:picChg chg="del">
          <ac:chgData name="Shi, Min" userId="S::mxs180138@utdallas.edu::5fc108ae-d628-4152-9c0e-d8985b43832b" providerId="AD" clId="Web-{C8D14E3E-654E-4768-99EC-2B33565A2D6E}" dt="2024-04-25T01:36:45.974" v="1"/>
          <ac:picMkLst>
            <pc:docMk/>
            <pc:sldMk cId="3777789146" sldId="294"/>
            <ac:picMk id="9" creationId="{A9240354-5D10-9B7D-634E-E27B6C8519E5}"/>
          </ac:picMkLst>
        </pc:picChg>
      </pc:sldChg>
      <pc:sldChg chg="delSp modSp add replId">
        <pc:chgData name="Shi, Min" userId="S::mxs180138@utdallas.edu::5fc108ae-d628-4152-9c0e-d8985b43832b" providerId="AD" clId="Web-{C8D14E3E-654E-4768-99EC-2B33565A2D6E}" dt="2024-04-25T01:37:14.053" v="6" actId="14100"/>
        <pc:sldMkLst>
          <pc:docMk/>
          <pc:sldMk cId="3061872965" sldId="308"/>
        </pc:sldMkLst>
        <pc:picChg chg="del">
          <ac:chgData name="Shi, Min" userId="S::mxs180138@utdallas.edu::5fc108ae-d628-4152-9c0e-d8985b43832b" providerId="AD" clId="Web-{C8D14E3E-654E-4768-99EC-2B33565A2D6E}" dt="2024-04-25T01:36:57.005" v="2"/>
          <ac:picMkLst>
            <pc:docMk/>
            <pc:sldMk cId="3061872965" sldId="308"/>
            <ac:picMk id="4" creationId="{5D7052DC-6BEB-4D45-1149-4E6370606951}"/>
          </ac:picMkLst>
        </pc:picChg>
        <pc:picChg chg="mod">
          <ac:chgData name="Shi, Min" userId="S::mxs180138@utdallas.edu::5fc108ae-d628-4152-9c0e-d8985b43832b" providerId="AD" clId="Web-{C8D14E3E-654E-4768-99EC-2B33565A2D6E}" dt="2024-04-25T01:37:14.053" v="6" actId="14100"/>
          <ac:picMkLst>
            <pc:docMk/>
            <pc:sldMk cId="3061872965" sldId="308"/>
            <ac:picMk id="9" creationId="{A9240354-5D10-9B7D-634E-E27B6C8519E5}"/>
          </ac:picMkLst>
        </pc:picChg>
      </pc:sldChg>
    </pc:docChg>
  </pc:docChgLst>
  <pc:docChgLst>
    <pc:chgData name="Hu, Ming" userId="S::mxh190018@utdallas.edu::9f5c3818-0fae-4b37-ad63-0d073482fdea" providerId="AD" clId="Web-{A39A5F0B-A0EB-4D3F-9B97-CC12F7DD9B2C}"/>
    <pc:docChg chg="modSld">
      <pc:chgData name="Hu, Ming" userId="S::mxh190018@utdallas.edu::9f5c3818-0fae-4b37-ad63-0d073482fdea" providerId="AD" clId="Web-{A39A5F0B-A0EB-4D3F-9B97-CC12F7DD9B2C}" dt="2023-11-16T00:15:39.671" v="299" actId="20577"/>
      <pc:docMkLst>
        <pc:docMk/>
      </pc:docMkLst>
      <pc:sldChg chg="addSp modSp">
        <pc:chgData name="Hu, Ming" userId="S::mxh190018@utdallas.edu::9f5c3818-0fae-4b37-ad63-0d073482fdea" providerId="AD" clId="Web-{A39A5F0B-A0EB-4D3F-9B97-CC12F7DD9B2C}" dt="2023-11-16T00:15:39.671" v="299" actId="20577"/>
        <pc:sldMkLst>
          <pc:docMk/>
          <pc:sldMk cId="3827408867" sldId="286"/>
        </pc:sldMkLst>
        <pc:spChg chg="add mod">
          <ac:chgData name="Hu, Ming" userId="S::mxh190018@utdallas.edu::9f5c3818-0fae-4b37-ad63-0d073482fdea" providerId="AD" clId="Web-{A39A5F0B-A0EB-4D3F-9B97-CC12F7DD9B2C}" dt="2023-11-16T00:11:44.680" v="208" actId="1076"/>
          <ac:spMkLst>
            <pc:docMk/>
            <pc:sldMk cId="3827408867" sldId="286"/>
            <ac:spMk id="3" creationId="{E3A70F4C-D719-C18F-DD43-7234FAF151D7}"/>
          </ac:spMkLst>
        </pc:spChg>
        <pc:spChg chg="mod">
          <ac:chgData name="Hu, Ming" userId="S::mxh190018@utdallas.edu::9f5c3818-0fae-4b37-ad63-0d073482fdea" providerId="AD" clId="Web-{A39A5F0B-A0EB-4D3F-9B97-CC12F7DD9B2C}" dt="2023-11-16T00:15:39.671" v="299" actId="20577"/>
          <ac:spMkLst>
            <pc:docMk/>
            <pc:sldMk cId="3827408867" sldId="286"/>
            <ac:spMk id="5" creationId="{97D5722F-1C04-08C2-C805-5B7CC7EB2F1A}"/>
          </ac:spMkLst>
        </pc:spChg>
        <pc:spChg chg="add mod">
          <ac:chgData name="Hu, Ming" userId="S::mxh190018@utdallas.edu::9f5c3818-0fae-4b37-ad63-0d073482fdea" providerId="AD" clId="Web-{A39A5F0B-A0EB-4D3F-9B97-CC12F7DD9B2C}" dt="2023-11-16T00:11:51.430" v="209" actId="1076"/>
          <ac:spMkLst>
            <pc:docMk/>
            <pc:sldMk cId="3827408867" sldId="286"/>
            <ac:spMk id="6" creationId="{7DE1FED9-EB2C-09E5-6A26-8C8ACC45112A}"/>
          </ac:spMkLst>
        </pc:spChg>
        <pc:spChg chg="add mod">
          <ac:chgData name="Hu, Ming" userId="S::mxh190018@utdallas.edu::9f5c3818-0fae-4b37-ad63-0d073482fdea" providerId="AD" clId="Web-{A39A5F0B-A0EB-4D3F-9B97-CC12F7DD9B2C}" dt="2023-11-16T00:11:56.712" v="211" actId="1076"/>
          <ac:spMkLst>
            <pc:docMk/>
            <pc:sldMk cId="3827408867" sldId="286"/>
            <ac:spMk id="7" creationId="{8FDCA6A3-9337-C81F-DA30-79F75263157F}"/>
          </ac:spMkLst>
        </pc:spChg>
      </pc:sldChg>
      <pc:sldChg chg="modSp">
        <pc:chgData name="Hu, Ming" userId="S::mxh190018@utdallas.edu::9f5c3818-0fae-4b37-ad63-0d073482fdea" providerId="AD" clId="Web-{A39A5F0B-A0EB-4D3F-9B97-CC12F7DD9B2C}" dt="2023-11-15T23:53:24.097" v="149" actId="20577"/>
        <pc:sldMkLst>
          <pc:docMk/>
          <pc:sldMk cId="858162306" sldId="289"/>
        </pc:sldMkLst>
        <pc:spChg chg="mod">
          <ac:chgData name="Hu, Ming" userId="S::mxh190018@utdallas.edu::9f5c3818-0fae-4b37-ad63-0d073482fdea" providerId="AD" clId="Web-{A39A5F0B-A0EB-4D3F-9B97-CC12F7DD9B2C}" dt="2023-11-15T23:53:24.097" v="149" actId="20577"/>
          <ac:spMkLst>
            <pc:docMk/>
            <pc:sldMk cId="858162306" sldId="289"/>
            <ac:spMk id="2" creationId="{A91B17E4-4D2F-8D86-6008-AD1452DA8D1B}"/>
          </ac:spMkLst>
        </pc:spChg>
        <pc:spChg chg="mod">
          <ac:chgData name="Hu, Ming" userId="S::mxh190018@utdallas.edu::9f5c3818-0fae-4b37-ad63-0d073482fdea" providerId="AD" clId="Web-{A39A5F0B-A0EB-4D3F-9B97-CC12F7DD9B2C}" dt="2023-11-15T23:52:11.064" v="141" actId="20577"/>
          <ac:spMkLst>
            <pc:docMk/>
            <pc:sldMk cId="858162306" sldId="289"/>
            <ac:spMk id="3" creationId="{12FF1E50-D0DC-3AB0-B159-2CAEE01A68DD}"/>
          </ac:spMkLst>
        </pc:spChg>
      </pc:sldChg>
      <pc:sldChg chg="modSp">
        <pc:chgData name="Hu, Ming" userId="S::mxh190018@utdallas.edu::9f5c3818-0fae-4b37-ad63-0d073482fdea" providerId="AD" clId="Web-{A39A5F0B-A0EB-4D3F-9B97-CC12F7DD9B2C}" dt="2023-11-15T23:56:01.305" v="195" actId="20577"/>
        <pc:sldMkLst>
          <pc:docMk/>
          <pc:sldMk cId="3324141610" sldId="290"/>
        </pc:sldMkLst>
        <pc:spChg chg="mod">
          <ac:chgData name="Hu, Ming" userId="S::mxh190018@utdallas.edu::9f5c3818-0fae-4b37-ad63-0d073482fdea" providerId="AD" clId="Web-{A39A5F0B-A0EB-4D3F-9B97-CC12F7DD9B2C}" dt="2023-11-15T23:56:01.305" v="195" actId="20577"/>
          <ac:spMkLst>
            <pc:docMk/>
            <pc:sldMk cId="3324141610" sldId="290"/>
            <ac:spMk id="3" creationId="{12FF1E50-D0DC-3AB0-B159-2CAEE01A68DD}"/>
          </ac:spMkLst>
        </pc:spChg>
      </pc:sldChg>
      <pc:sldChg chg="modSp">
        <pc:chgData name="Hu, Ming" userId="S::mxh190018@utdallas.edu::9f5c3818-0fae-4b37-ad63-0d073482fdea" providerId="AD" clId="Web-{A39A5F0B-A0EB-4D3F-9B97-CC12F7DD9B2C}" dt="2023-11-16T00:08:29.752" v="200" actId="14100"/>
        <pc:sldMkLst>
          <pc:docMk/>
          <pc:sldMk cId="2199226794" sldId="292"/>
        </pc:sldMkLst>
        <pc:spChg chg="mod">
          <ac:chgData name="Hu, Ming" userId="S::mxh190018@utdallas.edu::9f5c3818-0fae-4b37-ad63-0d073482fdea" providerId="AD" clId="Web-{A39A5F0B-A0EB-4D3F-9B97-CC12F7DD9B2C}" dt="2023-11-16T00:08:29.752" v="200" actId="14100"/>
          <ac:spMkLst>
            <pc:docMk/>
            <pc:sldMk cId="2199226794" sldId="292"/>
            <ac:spMk id="7" creationId="{0184344C-DA28-076A-F20E-A4F2C2D164A9}"/>
          </ac:spMkLst>
        </pc:spChg>
        <pc:picChg chg="mod">
          <ac:chgData name="Hu, Ming" userId="S::mxh190018@utdallas.edu::9f5c3818-0fae-4b37-ad63-0d073482fdea" providerId="AD" clId="Web-{A39A5F0B-A0EB-4D3F-9B97-CC12F7DD9B2C}" dt="2023-11-16T00:08:13.783" v="197" actId="1076"/>
          <ac:picMkLst>
            <pc:docMk/>
            <pc:sldMk cId="2199226794" sldId="292"/>
            <ac:picMk id="10" creationId="{3768D21C-030E-DECA-6569-0DDDF914469B}"/>
          </ac:picMkLst>
        </pc:picChg>
      </pc:sldChg>
    </pc:docChg>
  </pc:docChgLst>
  <pc:docChgLst>
    <pc:chgData name="Behal, Hashmeet Kaur" userId="S::hxb210003@utdallas.edu::8b59bca1-8c29-4efd-b898-ffa950d8d919" providerId="AD" clId="Web-{81A6B02B-42BB-43B9-8050-3A78A980DD1E}"/>
    <pc:docChg chg="modSld">
      <pc:chgData name="Behal, Hashmeet Kaur" userId="S::hxb210003@utdallas.edu::8b59bca1-8c29-4efd-b898-ffa950d8d919" providerId="AD" clId="Web-{81A6B02B-42BB-43B9-8050-3A78A980DD1E}" dt="2023-11-11T17:07:31.375" v="11" actId="1076"/>
      <pc:docMkLst>
        <pc:docMk/>
      </pc:docMkLst>
      <pc:sldChg chg="modSp">
        <pc:chgData name="Behal, Hashmeet Kaur" userId="S::hxb210003@utdallas.edu::8b59bca1-8c29-4efd-b898-ffa950d8d919" providerId="AD" clId="Web-{81A6B02B-42BB-43B9-8050-3A78A980DD1E}" dt="2023-11-11T17:06:52.484" v="7" actId="20577"/>
        <pc:sldMkLst>
          <pc:docMk/>
          <pc:sldMk cId="400443171" sldId="271"/>
        </pc:sldMkLst>
        <pc:spChg chg="mod">
          <ac:chgData name="Behal, Hashmeet Kaur" userId="S::hxb210003@utdallas.edu::8b59bca1-8c29-4efd-b898-ffa950d8d919" providerId="AD" clId="Web-{81A6B02B-42BB-43B9-8050-3A78A980DD1E}" dt="2023-11-11T17:06:52.484" v="7" actId="20577"/>
          <ac:spMkLst>
            <pc:docMk/>
            <pc:sldMk cId="400443171" sldId="271"/>
            <ac:spMk id="3" creationId="{6D70C5F4-5B50-6BED-BA04-3B62A02A8301}"/>
          </ac:spMkLst>
        </pc:spChg>
      </pc:sldChg>
      <pc:sldChg chg="modSp">
        <pc:chgData name="Behal, Hashmeet Kaur" userId="S::hxb210003@utdallas.edu::8b59bca1-8c29-4efd-b898-ffa950d8d919" providerId="AD" clId="Web-{81A6B02B-42BB-43B9-8050-3A78A980DD1E}" dt="2023-11-11T17:07:31.375" v="11" actId="1076"/>
        <pc:sldMkLst>
          <pc:docMk/>
          <pc:sldMk cId="4243989176" sldId="273"/>
        </pc:sldMkLst>
        <pc:spChg chg="mod">
          <ac:chgData name="Behal, Hashmeet Kaur" userId="S::hxb210003@utdallas.edu::8b59bca1-8c29-4efd-b898-ffa950d8d919" providerId="AD" clId="Web-{81A6B02B-42BB-43B9-8050-3A78A980DD1E}" dt="2023-11-11T17:07:25.047" v="9" actId="20577"/>
          <ac:spMkLst>
            <pc:docMk/>
            <pc:sldMk cId="4243989176" sldId="273"/>
            <ac:spMk id="2" creationId="{A07A8002-74DF-6462-0C32-7AD0BCF4C969}"/>
          </ac:spMkLst>
        </pc:spChg>
        <pc:picChg chg="mod">
          <ac:chgData name="Behal, Hashmeet Kaur" userId="S::hxb210003@utdallas.edu::8b59bca1-8c29-4efd-b898-ffa950d8d919" providerId="AD" clId="Web-{81A6B02B-42BB-43B9-8050-3A78A980DD1E}" dt="2023-11-11T17:07:31.375" v="11" actId="1076"/>
          <ac:picMkLst>
            <pc:docMk/>
            <pc:sldMk cId="4243989176" sldId="273"/>
            <ac:picMk id="7" creationId="{4136A21F-74DE-CBFB-E0D4-B3BD57BDB7D5}"/>
          </ac:picMkLst>
        </pc:picChg>
        <pc:picChg chg="mod">
          <ac:chgData name="Behal, Hashmeet Kaur" userId="S::hxb210003@utdallas.edu::8b59bca1-8c29-4efd-b898-ffa950d8d919" providerId="AD" clId="Web-{81A6B02B-42BB-43B9-8050-3A78A980DD1E}" dt="2023-11-11T17:07:28.172" v="10" actId="1076"/>
          <ac:picMkLst>
            <pc:docMk/>
            <pc:sldMk cId="4243989176" sldId="273"/>
            <ac:picMk id="8" creationId="{96579B9D-987E-02C6-3A1E-E2E08DE70F5B}"/>
          </ac:picMkLst>
        </pc:picChg>
      </pc:sldChg>
    </pc:docChg>
  </pc:docChgLst>
  <pc:docChgLst>
    <pc:chgData name="Hu, Ming" userId="S::mxh190018@utdallas.edu::9f5c3818-0fae-4b37-ad63-0d073482fdea" providerId="AD" clId="Web-{597B25CB-59A4-42CF-B673-71BD17071CAA}"/>
    <pc:docChg chg="modSld">
      <pc:chgData name="Hu, Ming" userId="S::mxh190018@utdallas.edu::9f5c3818-0fae-4b37-ad63-0d073482fdea" providerId="AD" clId="Web-{597B25CB-59A4-42CF-B673-71BD17071CAA}" dt="2023-11-15T20:39:09.599" v="14" actId="14100"/>
      <pc:docMkLst>
        <pc:docMk/>
      </pc:docMkLst>
      <pc:sldChg chg="addSp delSp modSp">
        <pc:chgData name="Hu, Ming" userId="S::mxh190018@utdallas.edu::9f5c3818-0fae-4b37-ad63-0d073482fdea" providerId="AD" clId="Web-{597B25CB-59A4-42CF-B673-71BD17071CAA}" dt="2023-11-15T20:39:09.599" v="14" actId="14100"/>
        <pc:sldMkLst>
          <pc:docMk/>
          <pc:sldMk cId="3827408867" sldId="286"/>
        </pc:sldMkLst>
        <pc:spChg chg="mod">
          <ac:chgData name="Hu, Ming" userId="S::mxh190018@utdallas.edu::9f5c3818-0fae-4b37-ad63-0d073482fdea" providerId="AD" clId="Web-{597B25CB-59A4-42CF-B673-71BD17071CAA}" dt="2023-11-15T20:39:09.599" v="14" actId="14100"/>
          <ac:spMkLst>
            <pc:docMk/>
            <pc:sldMk cId="3827408867" sldId="286"/>
            <ac:spMk id="5" creationId="{97D5722F-1C04-08C2-C805-5B7CC7EB2F1A}"/>
          </ac:spMkLst>
        </pc:spChg>
        <pc:picChg chg="add mod">
          <ac:chgData name="Hu, Ming" userId="S::mxh190018@utdallas.edu::9f5c3818-0fae-4b37-ad63-0d073482fdea" providerId="AD" clId="Web-{597B25CB-59A4-42CF-B673-71BD17071CAA}" dt="2023-11-15T20:38:24.550" v="4" actId="1076"/>
          <ac:picMkLst>
            <pc:docMk/>
            <pc:sldMk cId="3827408867" sldId="286"/>
            <ac:picMk id="3" creationId="{A2D3F2CD-0E8F-EDE5-2B18-B0AF06F47433}"/>
          </ac:picMkLst>
        </pc:picChg>
        <pc:picChg chg="del">
          <ac:chgData name="Hu, Ming" userId="S::mxh190018@utdallas.edu::9f5c3818-0fae-4b37-ad63-0d073482fdea" providerId="AD" clId="Web-{597B25CB-59A4-42CF-B673-71BD17071CAA}" dt="2023-11-15T20:38:12.440" v="0"/>
          <ac:picMkLst>
            <pc:docMk/>
            <pc:sldMk cId="3827408867" sldId="286"/>
            <ac:picMk id="7" creationId="{E03E8645-22A5-C20D-C069-A92DC02A1C8D}"/>
          </ac:picMkLst>
        </pc:picChg>
      </pc:sldChg>
    </pc:docChg>
  </pc:docChgLst>
  <pc:docChgLst>
    <pc:chgData name="Shah, Rahil Ramesh" userId="S::rxs220078@utdallas.edu::3730a9f0-3107-4023-8057-b369a64f34bd" providerId="AD" clId="Web-{203D845C-7B99-4A28-B72A-E7F4ECF81C76}"/>
    <pc:docChg chg="modSld">
      <pc:chgData name="Shah, Rahil Ramesh" userId="S::rxs220078@utdallas.edu::3730a9f0-3107-4023-8057-b369a64f34bd" providerId="AD" clId="Web-{203D845C-7B99-4A28-B72A-E7F4ECF81C76}" dt="2024-04-01T23:44:35.298" v="83" actId="20577"/>
      <pc:docMkLst>
        <pc:docMk/>
      </pc:docMkLst>
      <pc:sldChg chg="modSp">
        <pc:chgData name="Shah, Rahil Ramesh" userId="S::rxs220078@utdallas.edu::3730a9f0-3107-4023-8057-b369a64f34bd" providerId="AD" clId="Web-{203D845C-7B99-4A28-B72A-E7F4ECF81C76}" dt="2024-04-01T23:44:35.298" v="83" actId="20577"/>
        <pc:sldMkLst>
          <pc:docMk/>
          <pc:sldMk cId="2917364515" sldId="304"/>
        </pc:sldMkLst>
        <pc:spChg chg="mod">
          <ac:chgData name="Shah, Rahil Ramesh" userId="S::rxs220078@utdallas.edu::3730a9f0-3107-4023-8057-b369a64f34bd" providerId="AD" clId="Web-{203D845C-7B99-4A28-B72A-E7F4ECF81C76}" dt="2024-04-01T23:44:35.298" v="83" actId="20577"/>
          <ac:spMkLst>
            <pc:docMk/>
            <pc:sldMk cId="2917364515" sldId="304"/>
            <ac:spMk id="3" creationId="{CB1F77A4-4438-7635-5B66-2F9ACF5E7010}"/>
          </ac:spMkLst>
        </pc:spChg>
      </pc:sldChg>
    </pc:docChg>
  </pc:docChgLst>
  <pc:docChgLst>
    <pc:chgData name="Kolli, Keerthi" userId="S::kxk220041@utdallas.edu::ab3234b3-4eae-4d45-ab85-b9cd62483913" providerId="AD" clId="Web-{499ED261-A3F7-4694-BF08-0178A37AD6B7}"/>
    <pc:docChg chg="modSld">
      <pc:chgData name="Kolli, Keerthi" userId="S::kxk220041@utdallas.edu::ab3234b3-4eae-4d45-ab85-b9cd62483913" providerId="AD" clId="Web-{499ED261-A3F7-4694-BF08-0178A37AD6B7}" dt="2024-04-02T02:29:57.258" v="0"/>
      <pc:docMkLst>
        <pc:docMk/>
      </pc:docMkLst>
      <pc:sldChg chg="addSp">
        <pc:chgData name="Kolli, Keerthi" userId="S::kxk220041@utdallas.edu::ab3234b3-4eae-4d45-ab85-b9cd62483913" providerId="AD" clId="Web-{499ED261-A3F7-4694-BF08-0178A37AD6B7}" dt="2024-04-02T02:29:57.258" v="0"/>
        <pc:sldMkLst>
          <pc:docMk/>
          <pc:sldMk cId="355348544" sldId="295"/>
        </pc:sldMkLst>
        <pc:spChg chg="add">
          <ac:chgData name="Kolli, Keerthi" userId="S::kxk220041@utdallas.edu::ab3234b3-4eae-4d45-ab85-b9cd62483913" providerId="AD" clId="Web-{499ED261-A3F7-4694-BF08-0178A37AD6B7}" dt="2024-04-02T02:29:57.258" v="0"/>
          <ac:spMkLst>
            <pc:docMk/>
            <pc:sldMk cId="355348544" sldId="295"/>
            <ac:spMk id="3" creationId="{A43BB472-6809-01F8-4576-24A3CE1FB730}"/>
          </ac:spMkLst>
        </pc:spChg>
      </pc:sldChg>
    </pc:docChg>
  </pc:docChgLst>
  <pc:docChgLst>
    <pc:chgData name="Behal, Hashmeet Kaur" userId="S::hxb210003@utdallas.edu::8b59bca1-8c29-4efd-b898-ffa950d8d919" providerId="AD" clId="Web-{EB88EE22-C31A-4A3D-8EE4-9E479E0CE733}"/>
    <pc:docChg chg="addSld delSld modSld sldOrd">
      <pc:chgData name="Behal, Hashmeet Kaur" userId="S::hxb210003@utdallas.edu::8b59bca1-8c29-4efd-b898-ffa950d8d919" providerId="AD" clId="Web-{EB88EE22-C31A-4A3D-8EE4-9E479E0CE733}" dt="2023-11-16T00:27:42.274" v="241" actId="20577"/>
      <pc:docMkLst>
        <pc:docMk/>
      </pc:docMkLst>
      <pc:sldChg chg="modSp">
        <pc:chgData name="Behal, Hashmeet Kaur" userId="S::hxb210003@utdallas.edu::8b59bca1-8c29-4efd-b898-ffa950d8d919" providerId="AD" clId="Web-{EB88EE22-C31A-4A3D-8EE4-9E479E0CE733}" dt="2023-11-16T00:18:44.275" v="234" actId="20577"/>
        <pc:sldMkLst>
          <pc:docMk/>
          <pc:sldMk cId="4243989176" sldId="273"/>
        </pc:sldMkLst>
        <pc:spChg chg="mod">
          <ac:chgData name="Behal, Hashmeet Kaur" userId="S::hxb210003@utdallas.edu::8b59bca1-8c29-4efd-b898-ffa950d8d919" providerId="AD" clId="Web-{EB88EE22-C31A-4A3D-8EE4-9E479E0CE733}" dt="2023-11-15T23:53:49.842" v="38" actId="20577"/>
          <ac:spMkLst>
            <pc:docMk/>
            <pc:sldMk cId="4243989176" sldId="273"/>
            <ac:spMk id="2" creationId="{A07A8002-74DF-6462-0C32-7AD0BCF4C969}"/>
          </ac:spMkLst>
        </pc:spChg>
        <pc:graphicFrameChg chg="modGraphic">
          <ac:chgData name="Behal, Hashmeet Kaur" userId="S::hxb210003@utdallas.edu::8b59bca1-8c29-4efd-b898-ffa950d8d919" providerId="AD" clId="Web-{EB88EE22-C31A-4A3D-8EE4-9E479E0CE733}" dt="2023-11-16T00:18:44.275" v="234" actId="20577"/>
          <ac:graphicFrameMkLst>
            <pc:docMk/>
            <pc:sldMk cId="4243989176" sldId="273"/>
            <ac:graphicFrameMk id="43" creationId="{20F1A207-1D75-A5A0-0B3F-9BD6BA1529A9}"/>
          </ac:graphicFrameMkLst>
        </pc:graphicFrameChg>
      </pc:sldChg>
      <pc:sldChg chg="del">
        <pc:chgData name="Behal, Hashmeet Kaur" userId="S::hxb210003@utdallas.edu::8b59bca1-8c29-4efd-b898-ffa950d8d919" providerId="AD" clId="Web-{EB88EE22-C31A-4A3D-8EE4-9E479E0CE733}" dt="2023-11-15T23:53:52.046" v="39"/>
        <pc:sldMkLst>
          <pc:docMk/>
          <pc:sldMk cId="1459532286" sldId="279"/>
        </pc:sldMkLst>
      </pc:sldChg>
      <pc:sldChg chg="modSp">
        <pc:chgData name="Behal, Hashmeet Kaur" userId="S::hxb210003@utdallas.edu::8b59bca1-8c29-4efd-b898-ffa950d8d919" providerId="AD" clId="Web-{EB88EE22-C31A-4A3D-8EE4-9E479E0CE733}" dt="2023-11-15T23:57:09.457" v="90" actId="14100"/>
        <pc:sldMkLst>
          <pc:docMk/>
          <pc:sldMk cId="2098279664" sldId="284"/>
        </pc:sldMkLst>
        <pc:picChg chg="mod">
          <ac:chgData name="Behal, Hashmeet Kaur" userId="S::hxb210003@utdallas.edu::8b59bca1-8c29-4efd-b898-ffa950d8d919" providerId="AD" clId="Web-{EB88EE22-C31A-4A3D-8EE4-9E479E0CE733}" dt="2023-11-15T23:57:09.457" v="90" actId="14100"/>
          <ac:picMkLst>
            <pc:docMk/>
            <pc:sldMk cId="2098279664" sldId="284"/>
            <ac:picMk id="4" creationId="{3CDADFFE-68EA-B28B-1C86-9A9CB7BE3028}"/>
          </ac:picMkLst>
        </pc:picChg>
      </pc:sldChg>
      <pc:sldChg chg="modSp ord">
        <pc:chgData name="Behal, Hashmeet Kaur" userId="S::hxb210003@utdallas.edu::8b59bca1-8c29-4efd-b898-ffa950d8d919" providerId="AD" clId="Web-{EB88EE22-C31A-4A3D-8EE4-9E479E0CE733}" dt="2023-11-16T00:14:15.439" v="230"/>
        <pc:sldMkLst>
          <pc:docMk/>
          <pc:sldMk cId="3827408867" sldId="286"/>
        </pc:sldMkLst>
        <pc:spChg chg="mod">
          <ac:chgData name="Behal, Hashmeet Kaur" userId="S::hxb210003@utdallas.edu::8b59bca1-8c29-4efd-b898-ffa950d8d919" providerId="AD" clId="Web-{EB88EE22-C31A-4A3D-8EE4-9E479E0CE733}" dt="2023-11-15T23:59:39.962" v="94" actId="20577"/>
          <ac:spMkLst>
            <pc:docMk/>
            <pc:sldMk cId="3827408867" sldId="286"/>
            <ac:spMk id="5" creationId="{97D5722F-1C04-08C2-C805-5B7CC7EB2F1A}"/>
          </ac:spMkLst>
        </pc:spChg>
      </pc:sldChg>
      <pc:sldChg chg="delSp modSp">
        <pc:chgData name="Behal, Hashmeet Kaur" userId="S::hxb210003@utdallas.edu::8b59bca1-8c29-4efd-b898-ffa950d8d919" providerId="AD" clId="Web-{EB88EE22-C31A-4A3D-8EE4-9E479E0CE733}" dt="2023-11-15T23:56:26.128" v="84"/>
        <pc:sldMkLst>
          <pc:docMk/>
          <pc:sldMk cId="3966853888" sldId="287"/>
        </pc:sldMkLst>
        <pc:spChg chg="mod">
          <ac:chgData name="Behal, Hashmeet Kaur" userId="S::hxb210003@utdallas.edu::8b59bca1-8c29-4efd-b898-ffa950d8d919" providerId="AD" clId="Web-{EB88EE22-C31A-4A3D-8EE4-9E479E0CE733}" dt="2023-11-15T23:56:18.956" v="83" actId="20577"/>
          <ac:spMkLst>
            <pc:docMk/>
            <pc:sldMk cId="3966853888" sldId="287"/>
            <ac:spMk id="2" creationId="{5121B72F-EDAE-9E57-CEFF-170CAE5AF851}"/>
          </ac:spMkLst>
        </pc:spChg>
        <pc:spChg chg="mod">
          <ac:chgData name="Behal, Hashmeet Kaur" userId="S::hxb210003@utdallas.edu::8b59bca1-8c29-4efd-b898-ffa950d8d919" providerId="AD" clId="Web-{EB88EE22-C31A-4A3D-8EE4-9E479E0CE733}" dt="2023-11-15T23:55:39.471" v="59" actId="1076"/>
          <ac:spMkLst>
            <pc:docMk/>
            <pc:sldMk cId="3966853888" sldId="287"/>
            <ac:spMk id="6" creationId="{A39FA659-BE1C-2F47-50EC-5AB218F47E58}"/>
          </ac:spMkLst>
        </pc:spChg>
        <pc:spChg chg="del">
          <ac:chgData name="Behal, Hashmeet Kaur" userId="S::hxb210003@utdallas.edu::8b59bca1-8c29-4efd-b898-ffa950d8d919" providerId="AD" clId="Web-{EB88EE22-C31A-4A3D-8EE4-9E479E0CE733}" dt="2023-11-15T23:54:13.281" v="42"/>
          <ac:spMkLst>
            <pc:docMk/>
            <pc:sldMk cId="3966853888" sldId="287"/>
            <ac:spMk id="8" creationId="{066F121F-4650-269B-34D9-9CD83A863279}"/>
          </ac:spMkLst>
        </pc:spChg>
        <pc:spChg chg="del">
          <ac:chgData name="Behal, Hashmeet Kaur" userId="S::hxb210003@utdallas.edu::8b59bca1-8c29-4efd-b898-ffa950d8d919" providerId="AD" clId="Web-{EB88EE22-C31A-4A3D-8EE4-9E479E0CE733}" dt="2023-11-15T23:56:26.128" v="84"/>
          <ac:spMkLst>
            <pc:docMk/>
            <pc:sldMk cId="3966853888" sldId="287"/>
            <ac:spMk id="9" creationId="{49B0F1E1-484E-5367-4DD5-B3CBEEC0FF00}"/>
          </ac:spMkLst>
        </pc:spChg>
        <pc:spChg chg="del mod">
          <ac:chgData name="Behal, Hashmeet Kaur" userId="S::hxb210003@utdallas.edu::8b59bca1-8c29-4efd-b898-ffa950d8d919" providerId="AD" clId="Web-{EB88EE22-C31A-4A3D-8EE4-9E479E0CE733}" dt="2023-11-15T23:55:24.048" v="55"/>
          <ac:spMkLst>
            <pc:docMk/>
            <pc:sldMk cId="3966853888" sldId="287"/>
            <ac:spMk id="13" creationId="{2F5294A2-D38C-E6FA-F330-38327F904905}"/>
          </ac:spMkLst>
        </pc:spChg>
        <pc:picChg chg="mod">
          <ac:chgData name="Behal, Hashmeet Kaur" userId="S::hxb210003@utdallas.edu::8b59bca1-8c29-4efd-b898-ffa950d8d919" providerId="AD" clId="Web-{EB88EE22-C31A-4A3D-8EE4-9E479E0CE733}" dt="2023-11-15T23:55:44.127" v="60" actId="14100"/>
          <ac:picMkLst>
            <pc:docMk/>
            <pc:sldMk cId="3966853888" sldId="287"/>
            <ac:picMk id="4" creationId="{3CDADFFE-68EA-B28B-1C86-9A9CB7BE3028}"/>
          </ac:picMkLst>
        </pc:picChg>
        <pc:picChg chg="del">
          <ac:chgData name="Behal, Hashmeet Kaur" userId="S::hxb210003@utdallas.edu::8b59bca1-8c29-4efd-b898-ffa950d8d919" providerId="AD" clId="Web-{EB88EE22-C31A-4A3D-8EE4-9E479E0CE733}" dt="2023-11-15T23:54:08.984" v="41"/>
          <ac:picMkLst>
            <pc:docMk/>
            <pc:sldMk cId="3966853888" sldId="287"/>
            <ac:picMk id="10" creationId="{3768D21C-030E-DECA-6569-0DDDF914469B}"/>
          </ac:picMkLst>
        </pc:picChg>
      </pc:sldChg>
      <pc:sldChg chg="modSp">
        <pc:chgData name="Behal, Hashmeet Kaur" userId="S::hxb210003@utdallas.edu::8b59bca1-8c29-4efd-b898-ffa950d8d919" providerId="AD" clId="Web-{EB88EE22-C31A-4A3D-8EE4-9E479E0CE733}" dt="2023-11-16T00:26:56.008" v="237" actId="14100"/>
        <pc:sldMkLst>
          <pc:docMk/>
          <pc:sldMk cId="701230876" sldId="288"/>
        </pc:sldMkLst>
        <pc:spChg chg="mod">
          <ac:chgData name="Behal, Hashmeet Kaur" userId="S::hxb210003@utdallas.edu::8b59bca1-8c29-4efd-b898-ffa950d8d919" providerId="AD" clId="Web-{EB88EE22-C31A-4A3D-8EE4-9E479E0CE733}" dt="2023-11-16T00:26:56.008" v="237" actId="14100"/>
          <ac:spMkLst>
            <pc:docMk/>
            <pc:sldMk cId="701230876" sldId="288"/>
            <ac:spMk id="2" creationId="{78778F15-3A00-E401-196B-687AABF8F24D}"/>
          </ac:spMkLst>
        </pc:spChg>
      </pc:sldChg>
      <pc:sldChg chg="addSp modSp">
        <pc:chgData name="Behal, Hashmeet Kaur" userId="S::hxb210003@utdallas.edu::8b59bca1-8c29-4efd-b898-ffa950d8d919" providerId="AD" clId="Web-{EB88EE22-C31A-4A3D-8EE4-9E479E0CE733}" dt="2023-11-16T00:27:19.321" v="239" actId="20577"/>
        <pc:sldMkLst>
          <pc:docMk/>
          <pc:sldMk cId="858162306" sldId="289"/>
        </pc:sldMkLst>
        <pc:spChg chg="mod">
          <ac:chgData name="Behal, Hashmeet Kaur" userId="S::hxb210003@utdallas.edu::8b59bca1-8c29-4efd-b898-ffa950d8d919" providerId="AD" clId="Web-{EB88EE22-C31A-4A3D-8EE4-9E479E0CE733}" dt="2023-11-16T00:27:19.321" v="239" actId="20577"/>
          <ac:spMkLst>
            <pc:docMk/>
            <pc:sldMk cId="858162306" sldId="289"/>
            <ac:spMk id="2" creationId="{A91B17E4-4D2F-8D86-6008-AD1452DA8D1B}"/>
          </ac:spMkLst>
        </pc:spChg>
        <pc:spChg chg="mod">
          <ac:chgData name="Behal, Hashmeet Kaur" userId="S::hxb210003@utdallas.edu::8b59bca1-8c29-4efd-b898-ffa950d8d919" providerId="AD" clId="Web-{EB88EE22-C31A-4A3D-8EE4-9E479E0CE733}" dt="2023-11-15T23:51:21.979" v="20" actId="20577"/>
          <ac:spMkLst>
            <pc:docMk/>
            <pc:sldMk cId="858162306" sldId="289"/>
            <ac:spMk id="3" creationId="{12FF1E50-D0DC-3AB0-B159-2CAEE01A68DD}"/>
          </ac:spMkLst>
        </pc:spChg>
        <pc:picChg chg="add mod">
          <ac:chgData name="Behal, Hashmeet Kaur" userId="S::hxb210003@utdallas.edu::8b59bca1-8c29-4efd-b898-ffa950d8d919" providerId="AD" clId="Web-{EB88EE22-C31A-4A3D-8EE4-9E479E0CE733}" dt="2023-11-15T23:49:56.445" v="8" actId="14100"/>
          <ac:picMkLst>
            <pc:docMk/>
            <pc:sldMk cId="858162306" sldId="289"/>
            <ac:picMk id="5" creationId="{6321D7D6-2F7D-8D1F-533A-9DDF6D76E538}"/>
          </ac:picMkLst>
        </pc:picChg>
      </pc:sldChg>
      <pc:sldChg chg="modSp">
        <pc:chgData name="Behal, Hashmeet Kaur" userId="S::hxb210003@utdallas.edu::8b59bca1-8c29-4efd-b898-ffa950d8d919" providerId="AD" clId="Web-{EB88EE22-C31A-4A3D-8EE4-9E479E0CE733}" dt="2023-11-16T00:27:11.649" v="238" actId="20577"/>
        <pc:sldMkLst>
          <pc:docMk/>
          <pc:sldMk cId="3324141610" sldId="290"/>
        </pc:sldMkLst>
        <pc:spChg chg="mod">
          <ac:chgData name="Behal, Hashmeet Kaur" userId="S::hxb210003@utdallas.edu::8b59bca1-8c29-4efd-b898-ffa950d8d919" providerId="AD" clId="Web-{EB88EE22-C31A-4A3D-8EE4-9E479E0CE733}" dt="2023-11-16T00:27:11.649" v="238" actId="20577"/>
          <ac:spMkLst>
            <pc:docMk/>
            <pc:sldMk cId="3324141610" sldId="290"/>
            <ac:spMk id="2" creationId="{A91B17E4-4D2F-8D86-6008-AD1452DA8D1B}"/>
          </ac:spMkLst>
        </pc:spChg>
      </pc:sldChg>
      <pc:sldChg chg="delSp modSp">
        <pc:chgData name="Behal, Hashmeet Kaur" userId="S::hxb210003@utdallas.edu::8b59bca1-8c29-4efd-b898-ffa950d8d919" providerId="AD" clId="Web-{EB88EE22-C31A-4A3D-8EE4-9E479E0CE733}" dt="2023-11-16T00:27:42.274" v="241" actId="20577"/>
        <pc:sldMkLst>
          <pc:docMk/>
          <pc:sldMk cId="3923237990" sldId="291"/>
        </pc:sldMkLst>
        <pc:spChg chg="mod">
          <ac:chgData name="Behal, Hashmeet Kaur" userId="S::hxb210003@utdallas.edu::8b59bca1-8c29-4efd-b898-ffa950d8d919" providerId="AD" clId="Web-{EB88EE22-C31A-4A3D-8EE4-9E479E0CE733}" dt="2023-11-16T00:27:42.274" v="241" actId="20577"/>
          <ac:spMkLst>
            <pc:docMk/>
            <pc:sldMk cId="3923237990" sldId="291"/>
            <ac:spMk id="2" creationId="{5121B72F-EDAE-9E57-CEFF-170CAE5AF851}"/>
          </ac:spMkLst>
        </pc:spChg>
        <pc:spChg chg="del">
          <ac:chgData name="Behal, Hashmeet Kaur" userId="S::hxb210003@utdallas.edu::8b59bca1-8c29-4efd-b898-ffa950d8d919" providerId="AD" clId="Web-{EB88EE22-C31A-4A3D-8EE4-9E479E0CE733}" dt="2023-11-15T23:56:37.660" v="85"/>
          <ac:spMkLst>
            <pc:docMk/>
            <pc:sldMk cId="3923237990" sldId="291"/>
            <ac:spMk id="9" creationId="{49B0F1E1-484E-5367-4DD5-B3CBEEC0FF00}"/>
          </ac:spMkLst>
        </pc:spChg>
        <pc:picChg chg="mod">
          <ac:chgData name="Behal, Hashmeet Kaur" userId="S::hxb210003@utdallas.edu::8b59bca1-8c29-4efd-b898-ffa950d8d919" providerId="AD" clId="Web-{EB88EE22-C31A-4A3D-8EE4-9E479E0CE733}" dt="2023-11-15T23:58:13.319" v="91" actId="14100"/>
          <ac:picMkLst>
            <pc:docMk/>
            <pc:sldMk cId="3923237990" sldId="291"/>
            <ac:picMk id="10" creationId="{3768D21C-030E-DECA-6569-0DDDF914469B}"/>
          </ac:picMkLst>
        </pc:picChg>
      </pc:sldChg>
      <pc:sldChg chg="delSp modSp add replId">
        <pc:chgData name="Behal, Hashmeet Kaur" userId="S::hxb210003@utdallas.edu::8b59bca1-8c29-4efd-b898-ffa950d8d919" providerId="AD" clId="Web-{EB88EE22-C31A-4A3D-8EE4-9E479E0CE733}" dt="2023-11-16T00:27:31.571" v="240" actId="20577"/>
        <pc:sldMkLst>
          <pc:docMk/>
          <pc:sldMk cId="2199226794" sldId="292"/>
        </pc:sldMkLst>
        <pc:spChg chg="del">
          <ac:chgData name="Behal, Hashmeet Kaur" userId="S::hxb210003@utdallas.edu::8b59bca1-8c29-4efd-b898-ffa950d8d919" providerId="AD" clId="Web-{EB88EE22-C31A-4A3D-8EE4-9E479E0CE733}" dt="2023-11-15T23:54:21.437" v="44"/>
          <ac:spMkLst>
            <pc:docMk/>
            <pc:sldMk cId="2199226794" sldId="292"/>
            <ac:spMk id="6" creationId="{A39FA659-BE1C-2F47-50EC-5AB218F47E58}"/>
          </ac:spMkLst>
        </pc:spChg>
        <pc:spChg chg="mod">
          <ac:chgData name="Behal, Hashmeet Kaur" userId="S::hxb210003@utdallas.edu::8b59bca1-8c29-4efd-b898-ffa950d8d919" providerId="AD" clId="Web-{EB88EE22-C31A-4A3D-8EE4-9E479E0CE733}" dt="2023-11-16T00:11:10.684" v="227" actId="14100"/>
          <ac:spMkLst>
            <pc:docMk/>
            <pc:sldMk cId="2199226794" sldId="292"/>
            <ac:spMk id="7" creationId="{0184344C-DA28-076A-F20E-A4F2C2D164A9}"/>
          </ac:spMkLst>
        </pc:spChg>
        <pc:spChg chg="mod">
          <ac:chgData name="Behal, Hashmeet Kaur" userId="S::hxb210003@utdallas.edu::8b59bca1-8c29-4efd-b898-ffa950d8d919" providerId="AD" clId="Web-{EB88EE22-C31A-4A3D-8EE4-9E479E0CE733}" dt="2023-11-15T23:55:06.938" v="52" actId="1076"/>
          <ac:spMkLst>
            <pc:docMk/>
            <pc:sldMk cId="2199226794" sldId="292"/>
            <ac:spMk id="8" creationId="{066F121F-4650-269B-34D9-9CD83A863279}"/>
          </ac:spMkLst>
        </pc:spChg>
        <pc:spChg chg="mod">
          <ac:chgData name="Behal, Hashmeet Kaur" userId="S::hxb210003@utdallas.edu::8b59bca1-8c29-4efd-b898-ffa950d8d919" providerId="AD" clId="Web-{EB88EE22-C31A-4A3D-8EE4-9E479E0CE733}" dt="2023-11-16T00:12:32.624" v="229" actId="20577"/>
          <ac:spMkLst>
            <pc:docMk/>
            <pc:sldMk cId="2199226794" sldId="292"/>
            <ac:spMk id="9" creationId="{49B0F1E1-484E-5367-4DD5-B3CBEEC0FF00}"/>
          </ac:spMkLst>
        </pc:spChg>
        <pc:spChg chg="mod">
          <ac:chgData name="Behal, Hashmeet Kaur" userId="S::hxb210003@utdallas.edu::8b59bca1-8c29-4efd-b898-ffa950d8d919" providerId="AD" clId="Web-{EB88EE22-C31A-4A3D-8EE4-9E479E0CE733}" dt="2023-11-16T00:27:31.571" v="240" actId="20577"/>
          <ac:spMkLst>
            <pc:docMk/>
            <pc:sldMk cId="2199226794" sldId="292"/>
            <ac:spMk id="13" creationId="{2F5294A2-D38C-E6FA-F330-38327F904905}"/>
          </ac:spMkLst>
        </pc:spChg>
        <pc:picChg chg="del">
          <ac:chgData name="Behal, Hashmeet Kaur" userId="S::hxb210003@utdallas.edu::8b59bca1-8c29-4efd-b898-ffa950d8d919" providerId="AD" clId="Web-{EB88EE22-C31A-4A3D-8EE4-9E479E0CE733}" dt="2023-11-15T23:54:18.390" v="43"/>
          <ac:picMkLst>
            <pc:docMk/>
            <pc:sldMk cId="2199226794" sldId="292"/>
            <ac:picMk id="4" creationId="{3CDADFFE-68EA-B28B-1C86-9A9CB7BE3028}"/>
          </ac:picMkLst>
        </pc:picChg>
        <pc:picChg chg="mod">
          <ac:chgData name="Behal, Hashmeet Kaur" userId="S::hxb210003@utdallas.edu::8b59bca1-8c29-4efd-b898-ffa950d8d919" providerId="AD" clId="Web-{EB88EE22-C31A-4A3D-8EE4-9E479E0CE733}" dt="2023-11-15T23:55:00.563" v="51" actId="1076"/>
          <ac:picMkLst>
            <pc:docMk/>
            <pc:sldMk cId="2199226794" sldId="292"/>
            <ac:picMk id="10" creationId="{3768D21C-030E-DECA-6569-0DDDF914469B}"/>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6921B5-173D-4A41-B0A9-D3056A77423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6CF1B26-F820-4F13-ADCB-C51B3C41805D}">
      <dgm:prSet/>
      <dgm:spPr/>
      <dgm:t>
        <a:bodyPr/>
        <a:lstStyle/>
        <a:p>
          <a:pPr>
            <a:lnSpc>
              <a:spcPct val="100000"/>
            </a:lnSpc>
          </a:pPr>
          <a:r>
            <a:rPr lang="en-US"/>
            <a:t>Strategic Focus on Cargo – United Airlines has successfully leveraged partnerships with leading cargo carriers to expand their global reach and increase revenue.</a:t>
          </a:r>
        </a:p>
      </dgm:t>
    </dgm:pt>
    <dgm:pt modelId="{1F0EE673-7D5D-4FB4-B792-ED2CF6137684}" type="parTrans" cxnId="{3C43FEA8-B53B-4A0F-BAD8-40FF92D01333}">
      <dgm:prSet/>
      <dgm:spPr/>
      <dgm:t>
        <a:bodyPr/>
        <a:lstStyle/>
        <a:p>
          <a:endParaRPr lang="en-US"/>
        </a:p>
      </dgm:t>
    </dgm:pt>
    <dgm:pt modelId="{0BE0CA86-944B-403C-A440-8AA179CA9B95}" type="sibTrans" cxnId="{3C43FEA8-B53B-4A0F-BAD8-40FF92D01333}">
      <dgm:prSet/>
      <dgm:spPr/>
      <dgm:t>
        <a:bodyPr/>
        <a:lstStyle/>
        <a:p>
          <a:endParaRPr lang="en-US"/>
        </a:p>
      </dgm:t>
    </dgm:pt>
    <dgm:pt modelId="{03BF9CE1-B974-42B0-B39E-5732CD5C8859}">
      <dgm:prSet/>
      <dgm:spPr/>
      <dgm:t>
        <a:bodyPr/>
        <a:lstStyle/>
        <a:p>
          <a:pPr>
            <a:lnSpc>
              <a:spcPct val="100000"/>
            </a:lnSpc>
          </a:pPr>
          <a:r>
            <a:rPr lang="en-US"/>
            <a:t>Delta's Rise Through Alliances – Delta's membership in the SkyTeam alliance and joint ventures have been instrumental their impressive operating revenue growth.</a:t>
          </a:r>
        </a:p>
      </dgm:t>
    </dgm:pt>
    <dgm:pt modelId="{43BC46EF-C253-4270-970E-C15A27FFBC5F}" type="parTrans" cxnId="{06292119-8ADE-4559-819D-5BD2ED6AF7DA}">
      <dgm:prSet/>
      <dgm:spPr/>
      <dgm:t>
        <a:bodyPr/>
        <a:lstStyle/>
        <a:p>
          <a:endParaRPr lang="en-US"/>
        </a:p>
      </dgm:t>
    </dgm:pt>
    <dgm:pt modelId="{98508D54-3984-4771-8931-EADC7DC541CF}" type="sibTrans" cxnId="{06292119-8ADE-4559-819D-5BD2ED6AF7DA}">
      <dgm:prSet/>
      <dgm:spPr/>
      <dgm:t>
        <a:bodyPr/>
        <a:lstStyle/>
        <a:p>
          <a:endParaRPr lang="en-US"/>
        </a:p>
      </dgm:t>
    </dgm:pt>
    <dgm:pt modelId="{05B8A8DF-0CB5-4F58-8883-08F8266BAD2E}">
      <dgm:prSet/>
      <dgm:spPr/>
      <dgm:t>
        <a:bodyPr/>
        <a:lstStyle/>
        <a:p>
          <a:pPr>
            <a:lnSpc>
              <a:spcPct val="100000"/>
            </a:lnSpc>
          </a:pPr>
          <a:r>
            <a:rPr lang="en-US"/>
            <a:t>The Importance of Mergers – The merger between </a:t>
          </a:r>
          <a:r>
            <a:rPr lang="en-US" b="0">
              <a:latin typeface="Calibri"/>
              <a:ea typeface="Calibri"/>
              <a:cs typeface="Calibri"/>
            </a:rPr>
            <a:t>Delta and Northwest g</a:t>
          </a:r>
          <a:r>
            <a:rPr lang="en-US"/>
            <a:t>ave them a dominant network and market share, playing a key role in their revenue growth.</a:t>
          </a:r>
        </a:p>
      </dgm:t>
    </dgm:pt>
    <dgm:pt modelId="{19584F2D-71EA-4152-805D-910AA0C93463}" type="parTrans" cxnId="{54FC8186-FF06-4F5B-B45D-823305CE4F34}">
      <dgm:prSet/>
      <dgm:spPr/>
      <dgm:t>
        <a:bodyPr/>
        <a:lstStyle/>
        <a:p>
          <a:endParaRPr lang="en-US"/>
        </a:p>
      </dgm:t>
    </dgm:pt>
    <dgm:pt modelId="{B5D2E7BA-31A8-4908-8108-64F5E4F5CB5A}" type="sibTrans" cxnId="{54FC8186-FF06-4F5B-B45D-823305CE4F34}">
      <dgm:prSet/>
      <dgm:spPr/>
      <dgm:t>
        <a:bodyPr/>
        <a:lstStyle/>
        <a:p>
          <a:endParaRPr lang="en-US"/>
        </a:p>
      </dgm:t>
    </dgm:pt>
    <dgm:pt modelId="{542EB5C6-A48E-43C8-A3BB-30BE161CA8B5}" type="pres">
      <dgm:prSet presAssocID="{F76921B5-173D-4A41-B0A9-D3056A774238}" presName="root" presStyleCnt="0">
        <dgm:presLayoutVars>
          <dgm:dir/>
          <dgm:resizeHandles val="exact"/>
        </dgm:presLayoutVars>
      </dgm:prSet>
      <dgm:spPr/>
    </dgm:pt>
    <dgm:pt modelId="{FE85C890-FA99-4226-8B29-B991CCA3ED47}" type="pres">
      <dgm:prSet presAssocID="{A6CF1B26-F820-4F13-ADCB-C51B3C41805D}" presName="compNode" presStyleCnt="0"/>
      <dgm:spPr/>
    </dgm:pt>
    <dgm:pt modelId="{816A52F3-889F-4C3B-A560-BCFC51FC33AB}" type="pres">
      <dgm:prSet presAssocID="{A6CF1B26-F820-4F13-ADCB-C51B3C41805D}" presName="bgRect" presStyleLbl="bgShp" presStyleIdx="0" presStyleCnt="3"/>
      <dgm:spPr/>
    </dgm:pt>
    <dgm:pt modelId="{ACC637A3-61A5-4058-B101-B868895BB89C}" type="pres">
      <dgm:prSet presAssocID="{A6CF1B26-F820-4F13-ADCB-C51B3C41805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irplane"/>
        </a:ext>
      </dgm:extLst>
    </dgm:pt>
    <dgm:pt modelId="{3EEB30EF-61DF-4452-BBA0-9462975D79E3}" type="pres">
      <dgm:prSet presAssocID="{A6CF1B26-F820-4F13-ADCB-C51B3C41805D}" presName="spaceRect" presStyleCnt="0"/>
      <dgm:spPr/>
    </dgm:pt>
    <dgm:pt modelId="{F058B08D-0983-4DEE-B891-8A3B7381B89F}" type="pres">
      <dgm:prSet presAssocID="{A6CF1B26-F820-4F13-ADCB-C51B3C41805D}" presName="parTx" presStyleLbl="revTx" presStyleIdx="0" presStyleCnt="3">
        <dgm:presLayoutVars>
          <dgm:chMax val="0"/>
          <dgm:chPref val="0"/>
        </dgm:presLayoutVars>
      </dgm:prSet>
      <dgm:spPr/>
    </dgm:pt>
    <dgm:pt modelId="{3B1169F3-C71B-4C0A-8A77-B3A2577D3200}" type="pres">
      <dgm:prSet presAssocID="{0BE0CA86-944B-403C-A440-8AA179CA9B95}" presName="sibTrans" presStyleCnt="0"/>
      <dgm:spPr/>
    </dgm:pt>
    <dgm:pt modelId="{0EF21554-3322-4801-A5B4-C54E81EC0EEE}" type="pres">
      <dgm:prSet presAssocID="{03BF9CE1-B974-42B0-B39E-5732CD5C8859}" presName="compNode" presStyleCnt="0"/>
      <dgm:spPr/>
    </dgm:pt>
    <dgm:pt modelId="{79FDB424-11FA-474C-8EA2-09FE08C471BA}" type="pres">
      <dgm:prSet presAssocID="{03BF9CE1-B974-42B0-B39E-5732CD5C8859}" presName="bgRect" presStyleLbl="bgShp" presStyleIdx="1" presStyleCnt="3"/>
      <dgm:spPr/>
    </dgm:pt>
    <dgm:pt modelId="{A595748E-2C13-4F57-AF95-B3759DF5A2F2}" type="pres">
      <dgm:prSet presAssocID="{03BF9CE1-B974-42B0-B39E-5732CD5C885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Yuan"/>
        </a:ext>
      </dgm:extLst>
    </dgm:pt>
    <dgm:pt modelId="{65B9282F-2C80-4550-94A2-70D678A87C7E}" type="pres">
      <dgm:prSet presAssocID="{03BF9CE1-B974-42B0-B39E-5732CD5C8859}" presName="spaceRect" presStyleCnt="0"/>
      <dgm:spPr/>
    </dgm:pt>
    <dgm:pt modelId="{EF494785-1055-4FFE-A498-33E6C4CE3E4A}" type="pres">
      <dgm:prSet presAssocID="{03BF9CE1-B974-42B0-B39E-5732CD5C8859}" presName="parTx" presStyleLbl="revTx" presStyleIdx="1" presStyleCnt="3">
        <dgm:presLayoutVars>
          <dgm:chMax val="0"/>
          <dgm:chPref val="0"/>
        </dgm:presLayoutVars>
      </dgm:prSet>
      <dgm:spPr/>
    </dgm:pt>
    <dgm:pt modelId="{E5B86F55-0CCA-4AE5-B803-5C8659A98FE7}" type="pres">
      <dgm:prSet presAssocID="{98508D54-3984-4771-8931-EADC7DC541CF}" presName="sibTrans" presStyleCnt="0"/>
      <dgm:spPr/>
    </dgm:pt>
    <dgm:pt modelId="{DCAFB630-2AB4-428F-B235-6CE128059796}" type="pres">
      <dgm:prSet presAssocID="{05B8A8DF-0CB5-4F58-8883-08F8266BAD2E}" presName="compNode" presStyleCnt="0"/>
      <dgm:spPr/>
    </dgm:pt>
    <dgm:pt modelId="{B310C3A2-7F2A-4D66-B756-EB5C20EB42E9}" type="pres">
      <dgm:prSet presAssocID="{05B8A8DF-0CB5-4F58-8883-08F8266BAD2E}" presName="bgRect" presStyleLbl="bgShp" presStyleIdx="2" presStyleCnt="3"/>
      <dgm:spPr/>
    </dgm:pt>
    <dgm:pt modelId="{FBBC4BE7-FDB8-4CA7-8147-C05773CA9587}" type="pres">
      <dgm:prSet presAssocID="{05B8A8DF-0CB5-4F58-8883-08F8266BAD2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andshake"/>
        </a:ext>
      </dgm:extLst>
    </dgm:pt>
    <dgm:pt modelId="{041DA1EA-5E04-4801-922C-AFDBD307AD98}" type="pres">
      <dgm:prSet presAssocID="{05B8A8DF-0CB5-4F58-8883-08F8266BAD2E}" presName="spaceRect" presStyleCnt="0"/>
      <dgm:spPr/>
    </dgm:pt>
    <dgm:pt modelId="{A600E671-1456-420B-B0D0-02E75F644F36}" type="pres">
      <dgm:prSet presAssocID="{05B8A8DF-0CB5-4F58-8883-08F8266BAD2E}" presName="parTx" presStyleLbl="revTx" presStyleIdx="2" presStyleCnt="3">
        <dgm:presLayoutVars>
          <dgm:chMax val="0"/>
          <dgm:chPref val="0"/>
        </dgm:presLayoutVars>
      </dgm:prSet>
      <dgm:spPr/>
    </dgm:pt>
  </dgm:ptLst>
  <dgm:cxnLst>
    <dgm:cxn modelId="{06292119-8ADE-4559-819D-5BD2ED6AF7DA}" srcId="{F76921B5-173D-4A41-B0A9-D3056A774238}" destId="{03BF9CE1-B974-42B0-B39E-5732CD5C8859}" srcOrd="1" destOrd="0" parTransId="{43BC46EF-C253-4270-970E-C15A27FFBC5F}" sibTransId="{98508D54-3984-4771-8931-EADC7DC541CF}"/>
    <dgm:cxn modelId="{D93DBF5C-8C23-490B-B338-8A1041DB5B46}" type="presOf" srcId="{03BF9CE1-B974-42B0-B39E-5732CD5C8859}" destId="{EF494785-1055-4FFE-A498-33E6C4CE3E4A}" srcOrd="0" destOrd="0" presId="urn:microsoft.com/office/officeart/2018/2/layout/IconVerticalSolidList"/>
    <dgm:cxn modelId="{7FC00D60-99E8-41E1-BE9B-93577CD74306}" type="presOf" srcId="{A6CF1B26-F820-4F13-ADCB-C51B3C41805D}" destId="{F058B08D-0983-4DEE-B891-8A3B7381B89F}" srcOrd="0" destOrd="0" presId="urn:microsoft.com/office/officeart/2018/2/layout/IconVerticalSolidList"/>
    <dgm:cxn modelId="{54FC8186-FF06-4F5B-B45D-823305CE4F34}" srcId="{F76921B5-173D-4A41-B0A9-D3056A774238}" destId="{05B8A8DF-0CB5-4F58-8883-08F8266BAD2E}" srcOrd="2" destOrd="0" parTransId="{19584F2D-71EA-4152-805D-910AA0C93463}" sibTransId="{B5D2E7BA-31A8-4908-8108-64F5E4F5CB5A}"/>
    <dgm:cxn modelId="{3C43FEA8-B53B-4A0F-BAD8-40FF92D01333}" srcId="{F76921B5-173D-4A41-B0A9-D3056A774238}" destId="{A6CF1B26-F820-4F13-ADCB-C51B3C41805D}" srcOrd="0" destOrd="0" parTransId="{1F0EE673-7D5D-4FB4-B792-ED2CF6137684}" sibTransId="{0BE0CA86-944B-403C-A440-8AA179CA9B95}"/>
    <dgm:cxn modelId="{9CDCCCD1-56A7-4324-8DDD-25615D566E5F}" type="presOf" srcId="{05B8A8DF-0CB5-4F58-8883-08F8266BAD2E}" destId="{A600E671-1456-420B-B0D0-02E75F644F36}" srcOrd="0" destOrd="0" presId="urn:microsoft.com/office/officeart/2018/2/layout/IconVerticalSolidList"/>
    <dgm:cxn modelId="{FD8FBCD6-2B24-4B7C-81E3-1D6FC7693BFA}" type="presOf" srcId="{F76921B5-173D-4A41-B0A9-D3056A774238}" destId="{542EB5C6-A48E-43C8-A3BB-30BE161CA8B5}" srcOrd="0" destOrd="0" presId="urn:microsoft.com/office/officeart/2018/2/layout/IconVerticalSolidList"/>
    <dgm:cxn modelId="{68071C6E-06C1-479F-B269-78287328747A}" type="presParOf" srcId="{542EB5C6-A48E-43C8-A3BB-30BE161CA8B5}" destId="{FE85C890-FA99-4226-8B29-B991CCA3ED47}" srcOrd="0" destOrd="0" presId="urn:microsoft.com/office/officeart/2018/2/layout/IconVerticalSolidList"/>
    <dgm:cxn modelId="{DEAEF4B9-3AFD-4231-ADAA-1C033B25B3AF}" type="presParOf" srcId="{FE85C890-FA99-4226-8B29-B991CCA3ED47}" destId="{816A52F3-889F-4C3B-A560-BCFC51FC33AB}" srcOrd="0" destOrd="0" presId="urn:microsoft.com/office/officeart/2018/2/layout/IconVerticalSolidList"/>
    <dgm:cxn modelId="{B170C22C-576B-4591-A116-DFC791BFBAF9}" type="presParOf" srcId="{FE85C890-FA99-4226-8B29-B991CCA3ED47}" destId="{ACC637A3-61A5-4058-B101-B868895BB89C}" srcOrd="1" destOrd="0" presId="urn:microsoft.com/office/officeart/2018/2/layout/IconVerticalSolidList"/>
    <dgm:cxn modelId="{D7BCF065-10A0-4953-8A7D-6618078D4C98}" type="presParOf" srcId="{FE85C890-FA99-4226-8B29-B991CCA3ED47}" destId="{3EEB30EF-61DF-4452-BBA0-9462975D79E3}" srcOrd="2" destOrd="0" presId="urn:microsoft.com/office/officeart/2018/2/layout/IconVerticalSolidList"/>
    <dgm:cxn modelId="{1A0E1FC1-D146-47D7-A5A2-3D575CD2DFDD}" type="presParOf" srcId="{FE85C890-FA99-4226-8B29-B991CCA3ED47}" destId="{F058B08D-0983-4DEE-B891-8A3B7381B89F}" srcOrd="3" destOrd="0" presId="urn:microsoft.com/office/officeart/2018/2/layout/IconVerticalSolidList"/>
    <dgm:cxn modelId="{EA6C04CE-D883-4623-8098-07C148BADD71}" type="presParOf" srcId="{542EB5C6-A48E-43C8-A3BB-30BE161CA8B5}" destId="{3B1169F3-C71B-4C0A-8A77-B3A2577D3200}" srcOrd="1" destOrd="0" presId="urn:microsoft.com/office/officeart/2018/2/layout/IconVerticalSolidList"/>
    <dgm:cxn modelId="{E00335CD-3947-4F6F-AE7E-44DA3F03415F}" type="presParOf" srcId="{542EB5C6-A48E-43C8-A3BB-30BE161CA8B5}" destId="{0EF21554-3322-4801-A5B4-C54E81EC0EEE}" srcOrd="2" destOrd="0" presId="urn:microsoft.com/office/officeart/2018/2/layout/IconVerticalSolidList"/>
    <dgm:cxn modelId="{A8AB065B-2178-4AFC-A269-88B67F8BFD74}" type="presParOf" srcId="{0EF21554-3322-4801-A5B4-C54E81EC0EEE}" destId="{79FDB424-11FA-474C-8EA2-09FE08C471BA}" srcOrd="0" destOrd="0" presId="urn:microsoft.com/office/officeart/2018/2/layout/IconVerticalSolidList"/>
    <dgm:cxn modelId="{6657655B-0C5F-48E5-B43C-A2C88CB51D56}" type="presParOf" srcId="{0EF21554-3322-4801-A5B4-C54E81EC0EEE}" destId="{A595748E-2C13-4F57-AF95-B3759DF5A2F2}" srcOrd="1" destOrd="0" presId="urn:microsoft.com/office/officeart/2018/2/layout/IconVerticalSolidList"/>
    <dgm:cxn modelId="{B498C2F8-A4BD-453E-A704-92C841F562C5}" type="presParOf" srcId="{0EF21554-3322-4801-A5B4-C54E81EC0EEE}" destId="{65B9282F-2C80-4550-94A2-70D678A87C7E}" srcOrd="2" destOrd="0" presId="urn:microsoft.com/office/officeart/2018/2/layout/IconVerticalSolidList"/>
    <dgm:cxn modelId="{C07E4198-DDA5-4B7D-BA98-F6889F447DE3}" type="presParOf" srcId="{0EF21554-3322-4801-A5B4-C54E81EC0EEE}" destId="{EF494785-1055-4FFE-A498-33E6C4CE3E4A}" srcOrd="3" destOrd="0" presId="urn:microsoft.com/office/officeart/2018/2/layout/IconVerticalSolidList"/>
    <dgm:cxn modelId="{B588DAF2-1F3B-4ADE-8792-E0C51CC20FDA}" type="presParOf" srcId="{542EB5C6-A48E-43C8-A3BB-30BE161CA8B5}" destId="{E5B86F55-0CCA-4AE5-B803-5C8659A98FE7}" srcOrd="3" destOrd="0" presId="urn:microsoft.com/office/officeart/2018/2/layout/IconVerticalSolidList"/>
    <dgm:cxn modelId="{9838B4FD-2A76-44A1-9FF3-4C0757943873}" type="presParOf" srcId="{542EB5C6-A48E-43C8-A3BB-30BE161CA8B5}" destId="{DCAFB630-2AB4-428F-B235-6CE128059796}" srcOrd="4" destOrd="0" presId="urn:microsoft.com/office/officeart/2018/2/layout/IconVerticalSolidList"/>
    <dgm:cxn modelId="{09719639-5F39-44DF-B18F-5A6E34DF4112}" type="presParOf" srcId="{DCAFB630-2AB4-428F-B235-6CE128059796}" destId="{B310C3A2-7F2A-4D66-B756-EB5C20EB42E9}" srcOrd="0" destOrd="0" presId="urn:microsoft.com/office/officeart/2018/2/layout/IconVerticalSolidList"/>
    <dgm:cxn modelId="{DD94DE87-EC43-4198-8258-1115BD211EE4}" type="presParOf" srcId="{DCAFB630-2AB4-428F-B235-6CE128059796}" destId="{FBBC4BE7-FDB8-4CA7-8147-C05773CA9587}" srcOrd="1" destOrd="0" presId="urn:microsoft.com/office/officeart/2018/2/layout/IconVerticalSolidList"/>
    <dgm:cxn modelId="{163B6128-15F3-4DB7-957C-CFF3B1EE0473}" type="presParOf" srcId="{DCAFB630-2AB4-428F-B235-6CE128059796}" destId="{041DA1EA-5E04-4801-922C-AFDBD307AD98}" srcOrd="2" destOrd="0" presId="urn:microsoft.com/office/officeart/2018/2/layout/IconVerticalSolidList"/>
    <dgm:cxn modelId="{30E1226C-8712-4D35-B31E-3EF38066BBBD}" type="presParOf" srcId="{DCAFB630-2AB4-428F-B235-6CE128059796}" destId="{A600E671-1456-420B-B0D0-02E75F644F36}"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6A52F3-889F-4C3B-A560-BCFC51FC33AB}">
      <dsp:nvSpPr>
        <dsp:cNvPr id="0" name=""/>
        <dsp:cNvSpPr/>
      </dsp:nvSpPr>
      <dsp:spPr>
        <a:xfrm>
          <a:off x="0" y="383"/>
          <a:ext cx="7909558" cy="89672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C637A3-61A5-4058-B101-B868895BB89C}">
      <dsp:nvSpPr>
        <dsp:cNvPr id="0" name=""/>
        <dsp:cNvSpPr/>
      </dsp:nvSpPr>
      <dsp:spPr>
        <a:xfrm>
          <a:off x="271260" y="202147"/>
          <a:ext cx="493201" cy="4932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58B08D-0983-4DEE-B891-8A3B7381B89F}">
      <dsp:nvSpPr>
        <dsp:cNvPr id="0" name=""/>
        <dsp:cNvSpPr/>
      </dsp:nvSpPr>
      <dsp:spPr>
        <a:xfrm>
          <a:off x="1035723" y="383"/>
          <a:ext cx="6873834" cy="896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04" tIns="94904" rIns="94904" bIns="94904" numCol="1" spcCol="1270" anchor="ctr" anchorCtr="0">
          <a:noAutofit/>
        </a:bodyPr>
        <a:lstStyle/>
        <a:p>
          <a:pPr marL="0" lvl="0" indent="0" algn="l" defTabSz="666750">
            <a:lnSpc>
              <a:spcPct val="100000"/>
            </a:lnSpc>
            <a:spcBef>
              <a:spcPct val="0"/>
            </a:spcBef>
            <a:spcAft>
              <a:spcPct val="35000"/>
            </a:spcAft>
            <a:buNone/>
          </a:pPr>
          <a:r>
            <a:rPr lang="en-US" sz="1500" kern="1200"/>
            <a:t>Strategic Focus on Cargo – United Airlines has successfully leveraged partnerships with leading cargo carriers to expand their global reach and increase revenue.</a:t>
          </a:r>
        </a:p>
      </dsp:txBody>
      <dsp:txXfrm>
        <a:off x="1035723" y="383"/>
        <a:ext cx="6873834" cy="896729"/>
      </dsp:txXfrm>
    </dsp:sp>
    <dsp:sp modelId="{79FDB424-11FA-474C-8EA2-09FE08C471BA}">
      <dsp:nvSpPr>
        <dsp:cNvPr id="0" name=""/>
        <dsp:cNvSpPr/>
      </dsp:nvSpPr>
      <dsp:spPr>
        <a:xfrm>
          <a:off x="0" y="1121295"/>
          <a:ext cx="7909558" cy="89672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95748E-2C13-4F57-AF95-B3759DF5A2F2}">
      <dsp:nvSpPr>
        <dsp:cNvPr id="0" name=""/>
        <dsp:cNvSpPr/>
      </dsp:nvSpPr>
      <dsp:spPr>
        <a:xfrm>
          <a:off x="271260" y="1323059"/>
          <a:ext cx="493201" cy="4932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494785-1055-4FFE-A498-33E6C4CE3E4A}">
      <dsp:nvSpPr>
        <dsp:cNvPr id="0" name=""/>
        <dsp:cNvSpPr/>
      </dsp:nvSpPr>
      <dsp:spPr>
        <a:xfrm>
          <a:off x="1035723" y="1121295"/>
          <a:ext cx="6873834" cy="896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04" tIns="94904" rIns="94904" bIns="94904" numCol="1" spcCol="1270" anchor="ctr" anchorCtr="0">
          <a:noAutofit/>
        </a:bodyPr>
        <a:lstStyle/>
        <a:p>
          <a:pPr marL="0" lvl="0" indent="0" algn="l" defTabSz="666750">
            <a:lnSpc>
              <a:spcPct val="100000"/>
            </a:lnSpc>
            <a:spcBef>
              <a:spcPct val="0"/>
            </a:spcBef>
            <a:spcAft>
              <a:spcPct val="35000"/>
            </a:spcAft>
            <a:buNone/>
          </a:pPr>
          <a:r>
            <a:rPr lang="en-US" sz="1500" kern="1200"/>
            <a:t>Delta's Rise Through Alliances – Delta's membership in the SkyTeam alliance and joint ventures have been instrumental their impressive operating revenue growth.</a:t>
          </a:r>
        </a:p>
      </dsp:txBody>
      <dsp:txXfrm>
        <a:off x="1035723" y="1121295"/>
        <a:ext cx="6873834" cy="896729"/>
      </dsp:txXfrm>
    </dsp:sp>
    <dsp:sp modelId="{B310C3A2-7F2A-4D66-B756-EB5C20EB42E9}">
      <dsp:nvSpPr>
        <dsp:cNvPr id="0" name=""/>
        <dsp:cNvSpPr/>
      </dsp:nvSpPr>
      <dsp:spPr>
        <a:xfrm>
          <a:off x="0" y="2242207"/>
          <a:ext cx="7909558" cy="89672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BC4BE7-FDB8-4CA7-8147-C05773CA9587}">
      <dsp:nvSpPr>
        <dsp:cNvPr id="0" name=""/>
        <dsp:cNvSpPr/>
      </dsp:nvSpPr>
      <dsp:spPr>
        <a:xfrm>
          <a:off x="271260" y="2443972"/>
          <a:ext cx="493201" cy="4932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00E671-1456-420B-B0D0-02E75F644F36}">
      <dsp:nvSpPr>
        <dsp:cNvPr id="0" name=""/>
        <dsp:cNvSpPr/>
      </dsp:nvSpPr>
      <dsp:spPr>
        <a:xfrm>
          <a:off x="1035723" y="2242207"/>
          <a:ext cx="6873834" cy="896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04" tIns="94904" rIns="94904" bIns="94904" numCol="1" spcCol="1270" anchor="ctr" anchorCtr="0">
          <a:noAutofit/>
        </a:bodyPr>
        <a:lstStyle/>
        <a:p>
          <a:pPr marL="0" lvl="0" indent="0" algn="l" defTabSz="666750">
            <a:lnSpc>
              <a:spcPct val="100000"/>
            </a:lnSpc>
            <a:spcBef>
              <a:spcPct val="0"/>
            </a:spcBef>
            <a:spcAft>
              <a:spcPct val="35000"/>
            </a:spcAft>
            <a:buNone/>
          </a:pPr>
          <a:r>
            <a:rPr lang="en-US" sz="1500" kern="1200"/>
            <a:t>The Importance of Mergers – The merger between </a:t>
          </a:r>
          <a:r>
            <a:rPr lang="en-US" sz="1500" b="0" kern="1200">
              <a:latin typeface="Calibri"/>
              <a:ea typeface="Calibri"/>
              <a:cs typeface="Calibri"/>
            </a:rPr>
            <a:t>Delta and Northwest g</a:t>
          </a:r>
          <a:r>
            <a:rPr lang="en-US" sz="1500" kern="1200"/>
            <a:t>ave them a dominant network and market share, playing a key role in their revenue growth.</a:t>
          </a:r>
        </a:p>
      </dsp:txBody>
      <dsp:txXfrm>
        <a:off x="1035723" y="2242207"/>
        <a:ext cx="6873834" cy="89672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4/30/2024</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4/30/2024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a:p>
        </p:txBody>
      </p:sp>
    </p:spTree>
    <p:extLst>
      <p:ext uri="{BB962C8B-B14F-4D97-AF65-F5344CB8AC3E}">
        <p14:creationId xmlns:p14="http://schemas.microsoft.com/office/powerpoint/2010/main" val="927229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B7C4D70A-308E-4FED-9071-15B0F8F0D8FF}" type="datetime1">
              <a:rPr lang="en-US" smtClean="0"/>
              <a:t>4/30/2024</a:t>
            </a:fld>
            <a:endParaRPr lang="en-US"/>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MIS 6349 Digital Consulting Project</a:t>
            </a:r>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FFBFB553-7A39-43C2-9B80-5DA4BD8855BF}" type="datetime1">
              <a:rPr lang="en-US" smtClean="0"/>
              <a:t>4/30/2024</a:t>
            </a:fld>
            <a:endParaRPr lang="en-US"/>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MIS 6349 Digital Consulting Project</a:t>
            </a:r>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47A21C9D-C4E0-4AC7-BE6F-C24A7B5F2DBC}" type="datetime1">
              <a:rPr lang="en-US" smtClean="0"/>
              <a:t>4/30/2024</a:t>
            </a:fld>
            <a:endParaRPr lang="en-US"/>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MIS 6349 Digital Consulting Project</a:t>
            </a:r>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125DC99E-CC08-4698-ABAD-7475825B7C53}" type="datetime1">
              <a:rPr lang="en-US" smtClean="0"/>
              <a:t>4/30/2024</a:t>
            </a:fld>
            <a:endParaRPr lang="en-US"/>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MIS 6349 Digital Consulting Project</a:t>
            </a:r>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C634BCBD-CEC8-4F47-A62D-C155A48F017A}" type="datetime1">
              <a:rPr lang="en-US" smtClean="0"/>
              <a:t>4/30/2024</a:t>
            </a:fld>
            <a:endParaRPr lang="en-US"/>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MIS 6349 Digital Consulting Project</a:t>
            </a:r>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CF8BA4C4-DB8A-490B-91F7-13E9B785ED10}" type="datetime1">
              <a:rPr lang="en-US" smtClean="0"/>
              <a:t>4/30/2024</a:t>
            </a:fld>
            <a:endParaRPr lang="en-US"/>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MIS 6349 Digital Consulting Project</a:t>
            </a:r>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052A5E83-B00D-46C5-B9DC-A77FACE7D488}" type="datetime1">
              <a:rPr lang="en-US" smtClean="0"/>
              <a:t>4/30/2024</a:t>
            </a:fld>
            <a:endParaRPr lang="en-US"/>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MIS 6349 Digital Consulting Project</a:t>
            </a:r>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C7C9D6BF-A454-400E-8E4E-292822D53247}" type="datetime1">
              <a:rPr lang="en-US" smtClean="0"/>
              <a:t>4/30/2024</a:t>
            </a:fld>
            <a:endParaRPr lang="en-US"/>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MIS 6349 Digital Consulting Project</a:t>
            </a:r>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2EDA4C1C-78B5-476D-92AC-40D645C8FCEB}" type="datetime1">
              <a:rPr lang="en-US" smtClean="0"/>
              <a:t>4/30/2024</a:t>
            </a:fld>
            <a:endParaRPr lang="en-US"/>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MIS 6349 Digital Consulting Project</a:t>
            </a:r>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3ED31E-33C0-49F9-BE07-B394E8924EF3}" type="datetime1">
              <a:rPr lang="en-US" smtClean="0"/>
              <a:t>4/30/2024</a:t>
            </a:fld>
            <a:endParaRPr lang="en-US"/>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MIS 6349 Digital Consulting Project</a:t>
            </a:r>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93F52B13-1809-47A7-A356-A0171C9437F2}" type="datetime1">
              <a:rPr lang="en-US" smtClean="0"/>
              <a:t>4/30/2024</a:t>
            </a:fld>
            <a:endParaRPr lang="en-US"/>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MIS 6349 Digital Consulting Project</a:t>
            </a:r>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FA232-E32A-4EF4-BC05-6D2ED2C07BC6}" type="datetime1">
              <a:rPr lang="en-US" smtClean="0"/>
              <a:t>4/30/2024</a:t>
            </a:fld>
            <a:endParaRPr lang="en-US"/>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MIS 6349 Digital Consulting Project</a:t>
            </a:r>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6.svg"/><Relationship Id="rId7" Type="http://schemas.openxmlformats.org/officeDocument/2006/relationships/diagramLayout" Target="../diagrams/layout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4.svg"/><Relationship Id="rId10" Type="http://schemas.microsoft.com/office/2007/relationships/diagramDrawing" Target="../diagrams/drawing1.xml"/><Relationship Id="rId4" Type="http://schemas.openxmlformats.org/officeDocument/2006/relationships/image" Target="../media/image3.png"/><Relationship Id="rId9" Type="http://schemas.openxmlformats.org/officeDocument/2006/relationships/diagramColors" Target="../diagrams/colors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AC27E70C-5470-4262-B9CE-AE52C51CF4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60" name="Color">
              <a:extLst>
                <a:ext uri="{FF2B5EF4-FFF2-40B4-BE49-F238E27FC236}">
                  <a16:creationId xmlns:a16="http://schemas.microsoft.com/office/drawing/2014/main" id="{B5C7D35F-738C-47DF-AD6E-859806E46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Color">
              <a:extLst>
                <a:ext uri="{FF2B5EF4-FFF2-40B4-BE49-F238E27FC236}">
                  <a16:creationId xmlns:a16="http://schemas.microsoft.com/office/drawing/2014/main" id="{740F8C8B-E52F-46CF-89C7-51C6A037C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64" name="Freeform: Shape 63">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5" name="Freeform: Shape 64">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6" name="Freeform: Shape 65">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7" name="Freeform: Shape 66">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8" name="Freeform: Shape 67">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9" name="Freeform: Shape 68">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0" name="Freeform: Shape 69">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20D6B7B4-96CB-3EB9-0701-F307D0CA070C}"/>
              </a:ext>
            </a:extLst>
          </p:cNvPr>
          <p:cNvSpPr>
            <a:spLocks noGrp="1"/>
          </p:cNvSpPr>
          <p:nvPr>
            <p:ph type="title"/>
          </p:nvPr>
        </p:nvSpPr>
        <p:spPr>
          <a:xfrm>
            <a:off x="786384" y="841249"/>
            <a:ext cx="5692953" cy="2587131"/>
          </a:xfrm>
        </p:spPr>
        <p:txBody>
          <a:bodyPr anchor="b">
            <a:normAutofit/>
          </a:bodyPr>
          <a:lstStyle/>
          <a:p>
            <a:r>
              <a:rPr lang="en-US" sz="4800" b="1">
                <a:solidFill>
                  <a:schemeClr val="bg1"/>
                </a:solidFill>
                <a:latin typeface="Calibri"/>
                <a:ea typeface="+mj-lt"/>
                <a:cs typeface="+mj-lt"/>
              </a:rPr>
              <a:t>Above the Clouds: Performance Analysis of Airline Operations</a:t>
            </a:r>
            <a:endParaRPr lang="zh-CN" altLang="en-US" sz="4800" b="1">
              <a:solidFill>
                <a:schemeClr val="bg1"/>
              </a:solidFill>
              <a:latin typeface="Calibri"/>
              <a:ea typeface="+mj-lt"/>
              <a:cs typeface="+mj-lt"/>
            </a:endParaRPr>
          </a:p>
        </p:txBody>
      </p:sp>
      <p:sp>
        <p:nvSpPr>
          <p:cNvPr id="3" name="Content Placeholder 2">
            <a:extLst>
              <a:ext uri="{FF2B5EF4-FFF2-40B4-BE49-F238E27FC236}">
                <a16:creationId xmlns:a16="http://schemas.microsoft.com/office/drawing/2014/main" id="{CFB366AD-9331-8CD7-7135-2C47695D6679}"/>
              </a:ext>
            </a:extLst>
          </p:cNvPr>
          <p:cNvSpPr>
            <a:spLocks noGrp="1"/>
          </p:cNvSpPr>
          <p:nvPr>
            <p:ph idx="1"/>
          </p:nvPr>
        </p:nvSpPr>
        <p:spPr>
          <a:xfrm>
            <a:off x="786383" y="3706150"/>
            <a:ext cx="5692953" cy="2651110"/>
          </a:xfrm>
        </p:spPr>
        <p:txBody>
          <a:bodyPr anchor="ctr">
            <a:normAutofit/>
          </a:bodyPr>
          <a:lstStyle/>
          <a:p>
            <a:pPr marL="0" indent="0">
              <a:buNone/>
            </a:pPr>
            <a:r>
              <a:rPr lang="en-US" sz="1800">
                <a:solidFill>
                  <a:schemeClr val="tx2"/>
                </a:solidFill>
              </a:rPr>
              <a:t>Team 3 -- </a:t>
            </a:r>
            <a:r>
              <a:rPr lang="en-US" sz="1800" err="1">
                <a:solidFill>
                  <a:schemeClr val="tx2"/>
                </a:solidFill>
              </a:rPr>
              <a:t>eMarket</a:t>
            </a:r>
            <a:r>
              <a:rPr lang="en-US" sz="1800">
                <a:solidFill>
                  <a:schemeClr val="tx2"/>
                </a:solidFill>
              </a:rPr>
              <a:t> Mavericks:</a:t>
            </a:r>
            <a:endParaRPr lang="en-US" sz="1800">
              <a:solidFill>
                <a:schemeClr val="tx2"/>
              </a:solidFill>
              <a:ea typeface="Calibri"/>
              <a:cs typeface="Calibri"/>
            </a:endParaRPr>
          </a:p>
          <a:p>
            <a:r>
              <a:rPr lang="en-US" sz="1800">
                <a:solidFill>
                  <a:schemeClr val="tx2"/>
                </a:solidFill>
              </a:rPr>
              <a:t>Bhargav </a:t>
            </a:r>
            <a:r>
              <a:rPr lang="en-US" sz="1800" err="1">
                <a:solidFill>
                  <a:schemeClr val="tx2"/>
                </a:solidFill>
              </a:rPr>
              <a:t>Sukhavasi</a:t>
            </a:r>
            <a:r>
              <a:rPr lang="en-US" sz="1800">
                <a:solidFill>
                  <a:schemeClr val="tx2"/>
                </a:solidFill>
              </a:rPr>
              <a:t> </a:t>
            </a:r>
            <a:endParaRPr lang="en-US" sz="1800">
              <a:solidFill>
                <a:schemeClr val="tx2"/>
              </a:solidFill>
              <a:ea typeface="Calibri"/>
              <a:cs typeface="Calibri"/>
            </a:endParaRPr>
          </a:p>
          <a:p>
            <a:r>
              <a:rPr lang="en-US" sz="1800">
                <a:solidFill>
                  <a:schemeClr val="tx2"/>
                </a:solidFill>
              </a:rPr>
              <a:t>Keerthi </a:t>
            </a:r>
            <a:r>
              <a:rPr lang="en-US" sz="1800" err="1">
                <a:solidFill>
                  <a:schemeClr val="tx2"/>
                </a:solidFill>
              </a:rPr>
              <a:t>Kolli</a:t>
            </a:r>
            <a:r>
              <a:rPr lang="en-US" sz="1800">
                <a:solidFill>
                  <a:schemeClr val="tx2"/>
                </a:solidFill>
              </a:rPr>
              <a:t> </a:t>
            </a:r>
            <a:endParaRPr lang="en-US" sz="1800">
              <a:solidFill>
                <a:schemeClr val="tx2"/>
              </a:solidFill>
              <a:ea typeface="Calibri"/>
              <a:cs typeface="Calibri"/>
            </a:endParaRPr>
          </a:p>
          <a:p>
            <a:r>
              <a:rPr lang="en-US" sz="1800">
                <a:solidFill>
                  <a:schemeClr val="tx2"/>
                </a:solidFill>
              </a:rPr>
              <a:t>Krishna Vamshi </a:t>
            </a:r>
            <a:r>
              <a:rPr lang="en-US" sz="1800" err="1">
                <a:solidFill>
                  <a:schemeClr val="tx2"/>
                </a:solidFill>
              </a:rPr>
              <a:t>Nethi</a:t>
            </a:r>
            <a:r>
              <a:rPr lang="en-US" sz="1800">
                <a:solidFill>
                  <a:schemeClr val="tx2"/>
                </a:solidFill>
              </a:rPr>
              <a:t> </a:t>
            </a:r>
            <a:endParaRPr lang="en-US" sz="1800">
              <a:solidFill>
                <a:schemeClr val="tx2"/>
              </a:solidFill>
              <a:ea typeface="Calibri"/>
              <a:cs typeface="Calibri"/>
            </a:endParaRPr>
          </a:p>
          <a:p>
            <a:r>
              <a:rPr lang="en-US" sz="1800">
                <a:solidFill>
                  <a:schemeClr val="tx2"/>
                </a:solidFill>
              </a:rPr>
              <a:t>Min Shi</a:t>
            </a:r>
            <a:endParaRPr lang="en-US" sz="1800">
              <a:solidFill>
                <a:schemeClr val="tx2"/>
              </a:solidFill>
              <a:ea typeface="Calibri"/>
              <a:cs typeface="Calibri"/>
            </a:endParaRPr>
          </a:p>
          <a:p>
            <a:r>
              <a:rPr lang="en-US" sz="1800">
                <a:solidFill>
                  <a:schemeClr val="tx2"/>
                </a:solidFill>
              </a:rPr>
              <a:t>Rahil Shah</a:t>
            </a:r>
            <a:endParaRPr lang="en-US" sz="1800">
              <a:solidFill>
                <a:schemeClr val="tx2"/>
              </a:solidFill>
              <a:ea typeface="Calibri"/>
              <a:cs typeface="Calibri"/>
            </a:endParaRPr>
          </a:p>
        </p:txBody>
      </p:sp>
    </p:spTree>
    <p:extLst>
      <p:ext uri="{BB962C8B-B14F-4D97-AF65-F5344CB8AC3E}">
        <p14:creationId xmlns:p14="http://schemas.microsoft.com/office/powerpoint/2010/main" val="2915445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9" name="Rectangle 68">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8628" y="1408629"/>
            <a:ext cx="6858000"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832"/>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339A6F5-AD6A-4D80-8AD9-6290D13AC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513"/>
            <a:ext cx="6857572" cy="358140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1B72F-EDAE-9E57-CEFF-170CAE5AF851}"/>
              </a:ext>
            </a:extLst>
          </p:cNvPr>
          <p:cNvSpPr>
            <a:spLocks noGrp="1"/>
          </p:cNvSpPr>
          <p:nvPr>
            <p:ph type="title"/>
          </p:nvPr>
        </p:nvSpPr>
        <p:spPr>
          <a:xfrm>
            <a:off x="4227871" y="226845"/>
            <a:ext cx="7796980" cy="653430"/>
          </a:xfrm>
        </p:spPr>
        <p:txBody>
          <a:bodyPr vert="horz" lIns="91440" tIns="45720" rIns="91440" bIns="45720" rtlCol="0" anchor="t">
            <a:normAutofit/>
          </a:bodyPr>
          <a:lstStyle/>
          <a:p>
            <a:r>
              <a:rPr lang="en-US" sz="4000" b="1"/>
              <a:t>IV. Top 4 Airlines Revenue Analysis</a:t>
            </a:r>
          </a:p>
        </p:txBody>
      </p:sp>
      <p:sp>
        <p:nvSpPr>
          <p:cNvPr id="6" name="TextBox 5">
            <a:extLst>
              <a:ext uri="{FF2B5EF4-FFF2-40B4-BE49-F238E27FC236}">
                <a16:creationId xmlns:a16="http://schemas.microsoft.com/office/drawing/2014/main" id="{A17A7D56-B828-3CFA-B1B4-5D720C597BA1}"/>
              </a:ext>
            </a:extLst>
          </p:cNvPr>
          <p:cNvSpPr txBox="1"/>
          <p:nvPr/>
        </p:nvSpPr>
        <p:spPr>
          <a:xfrm>
            <a:off x="985652" y="1638795"/>
            <a:ext cx="5964983" cy="3004457"/>
          </a:xfrm>
          <a:prstGeom prst="rect">
            <a:avLst/>
          </a:prstGeom>
        </p:spPr>
        <p:txBody>
          <a:bodyPr vert="horz" lIns="91440" tIns="45720" rIns="91440" bIns="45720" rtlCol="0">
            <a:noAutofit/>
          </a:bodyPr>
          <a:lstStyle/>
          <a:p>
            <a:pPr marL="457200" marR="0" lvl="0" indent="-342900">
              <a:lnSpc>
                <a:spcPct val="90000"/>
              </a:lnSpc>
              <a:spcBef>
                <a:spcPts val="0"/>
              </a:spcBef>
              <a:spcAft>
                <a:spcPts val="600"/>
              </a:spcAft>
              <a:buFont typeface="Wingdings" pitchFamily="2" charset="2"/>
              <a:buChar char="Ø"/>
            </a:pPr>
            <a:endParaRPr lang="en-US" sz="2400"/>
          </a:p>
        </p:txBody>
      </p:sp>
      <p:pic>
        <p:nvPicPr>
          <p:cNvPr id="1026" name="Picture 2">
            <a:extLst>
              <a:ext uri="{FF2B5EF4-FFF2-40B4-BE49-F238E27FC236}">
                <a16:creationId xmlns:a16="http://schemas.microsoft.com/office/drawing/2014/main" id="{06C35B10-AC6B-84C3-78DB-CFF0E31A3B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3" y="372275"/>
            <a:ext cx="3893573" cy="29575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A14D12B-A80B-871E-87E9-AAA0C1BEA184}"/>
              </a:ext>
            </a:extLst>
          </p:cNvPr>
          <p:cNvSpPr txBox="1"/>
          <p:nvPr/>
        </p:nvSpPr>
        <p:spPr>
          <a:xfrm>
            <a:off x="4421236" y="965200"/>
            <a:ext cx="741516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With passenger demand plummeting, airlines needed alternative revenue streams. Cargo transportation boomed during the pandemic due to continued demand for goods</a:t>
            </a:r>
          </a:p>
          <a:p>
            <a:endParaRPr lang="en-US" dirty="0"/>
          </a:p>
          <a:p>
            <a:pPr marL="285750" indent="-285750">
              <a:buFont typeface="Arial" panose="020B0604020202020204" pitchFamily="34" charset="0"/>
              <a:buChar char="•"/>
            </a:pPr>
            <a:r>
              <a:rPr lang="en-US" dirty="0"/>
              <a:t>United Airlines' transportation goods revenue has grown significantly over the past few years in compared to others</a:t>
            </a: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E34C039-7517-4AFD-6273-0E5FED1839B8}"/>
              </a:ext>
            </a:extLst>
          </p:cNvPr>
          <p:cNvPicPr>
            <a:picLocks noChangeAspect="1"/>
          </p:cNvPicPr>
          <p:nvPr/>
        </p:nvPicPr>
        <p:blipFill>
          <a:blip r:embed="rId3"/>
          <a:stretch>
            <a:fillRect/>
          </a:stretch>
        </p:blipFill>
        <p:spPr>
          <a:xfrm>
            <a:off x="101603" y="3439503"/>
            <a:ext cx="3893573" cy="2951832"/>
          </a:xfrm>
          <a:prstGeom prst="rect">
            <a:avLst/>
          </a:prstGeom>
        </p:spPr>
      </p:pic>
      <p:sp>
        <p:nvSpPr>
          <p:cNvPr id="7" name="TextBox 6">
            <a:extLst>
              <a:ext uri="{FF2B5EF4-FFF2-40B4-BE49-F238E27FC236}">
                <a16:creationId xmlns:a16="http://schemas.microsoft.com/office/drawing/2014/main" id="{894E00EE-4A66-2F0E-D210-DE70DCDAF0C9}"/>
              </a:ext>
            </a:extLst>
          </p:cNvPr>
          <p:cNvSpPr txBox="1"/>
          <p:nvPr/>
        </p:nvSpPr>
        <p:spPr>
          <a:xfrm>
            <a:off x="4421236" y="3485968"/>
            <a:ext cx="7308518" cy="2031325"/>
          </a:xfrm>
          <a:prstGeom prst="rect">
            <a:avLst/>
          </a:prstGeom>
          <a:noFill/>
        </p:spPr>
        <p:txBody>
          <a:bodyPr wrap="square" rtlCol="0">
            <a:spAutoFit/>
          </a:bodyPr>
          <a:lstStyle/>
          <a:p>
            <a:pPr marL="285750" indent="-285750">
              <a:buFont typeface="Arial" panose="020B0604020202020204" pitchFamily="34" charset="0"/>
              <a:buChar char="•"/>
            </a:pPr>
            <a:r>
              <a:rPr lang="en-US"/>
              <a:t>Delta Airlines appears to have the highest operating revenue throughout the years shown in the chart, followed by American Airlines, United Airlines and Southwest Airlines. </a:t>
            </a:r>
          </a:p>
          <a:p>
            <a:endParaRPr lang="en-US"/>
          </a:p>
          <a:p>
            <a:pPr marL="285750" indent="-285750">
              <a:buFont typeface="Arial" panose="020B0604020202020204" pitchFamily="34" charset="0"/>
              <a:buChar char="•"/>
            </a:pPr>
            <a:r>
              <a:rPr lang="en-US"/>
              <a:t>Delta merged with Northwest Airlines in 2008 created a larger, more competitive airline with a wider route network and increased operational efficiency.</a:t>
            </a:r>
          </a:p>
        </p:txBody>
      </p:sp>
    </p:spTree>
    <p:extLst>
      <p:ext uri="{BB962C8B-B14F-4D97-AF65-F5344CB8AC3E}">
        <p14:creationId xmlns:p14="http://schemas.microsoft.com/office/powerpoint/2010/main" val="3061872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2" name="Rectangle 6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1B72F-EDAE-9E57-CEFF-170CAE5AF851}"/>
              </a:ext>
            </a:extLst>
          </p:cNvPr>
          <p:cNvSpPr>
            <a:spLocks noGrp="1"/>
          </p:cNvSpPr>
          <p:nvPr>
            <p:ph type="title"/>
          </p:nvPr>
        </p:nvSpPr>
        <p:spPr>
          <a:xfrm>
            <a:off x="115166" y="332283"/>
            <a:ext cx="8788920" cy="898581"/>
          </a:xfrm>
        </p:spPr>
        <p:txBody>
          <a:bodyPr vert="horz" lIns="91440" tIns="45720" rIns="91440" bIns="45720" rtlCol="0" anchor="ctr">
            <a:normAutofit fontScale="90000"/>
          </a:bodyPr>
          <a:lstStyle/>
          <a:p>
            <a:r>
              <a:rPr lang="en-US" sz="4000" b="1">
                <a:solidFill>
                  <a:srgbClr val="FFFFFF"/>
                </a:solidFill>
              </a:rPr>
              <a:t>V. Top 4 Airlines Operating Expense Analysis</a:t>
            </a:r>
          </a:p>
        </p:txBody>
      </p:sp>
      <p:sp>
        <p:nvSpPr>
          <p:cNvPr id="6" name="TextBox 5">
            <a:extLst>
              <a:ext uri="{FF2B5EF4-FFF2-40B4-BE49-F238E27FC236}">
                <a16:creationId xmlns:a16="http://schemas.microsoft.com/office/drawing/2014/main" id="{A17A7D56-B828-3CFA-B1B4-5D720C597BA1}"/>
              </a:ext>
            </a:extLst>
          </p:cNvPr>
          <p:cNvSpPr txBox="1"/>
          <p:nvPr/>
        </p:nvSpPr>
        <p:spPr>
          <a:xfrm>
            <a:off x="985652" y="1638795"/>
            <a:ext cx="5964983" cy="3004457"/>
          </a:xfrm>
          <a:prstGeom prst="rect">
            <a:avLst/>
          </a:prstGeom>
        </p:spPr>
        <p:txBody>
          <a:bodyPr vert="horz" lIns="91440" tIns="45720" rIns="91440" bIns="45720" rtlCol="0">
            <a:noAutofit/>
          </a:bodyPr>
          <a:lstStyle/>
          <a:p>
            <a:pPr marL="457200" marR="0" lvl="0" indent="-342900">
              <a:lnSpc>
                <a:spcPct val="90000"/>
              </a:lnSpc>
              <a:spcBef>
                <a:spcPts val="0"/>
              </a:spcBef>
              <a:spcAft>
                <a:spcPts val="600"/>
              </a:spcAft>
              <a:buFont typeface="Wingdings" pitchFamily="2" charset="2"/>
              <a:buChar char="Ø"/>
            </a:pPr>
            <a:endParaRPr lang="en-US" sz="2400"/>
          </a:p>
        </p:txBody>
      </p:sp>
      <p:pic>
        <p:nvPicPr>
          <p:cNvPr id="3" name="Picture 2">
            <a:extLst>
              <a:ext uri="{FF2B5EF4-FFF2-40B4-BE49-F238E27FC236}">
                <a16:creationId xmlns:a16="http://schemas.microsoft.com/office/drawing/2014/main" id="{D92FD427-6E75-DCD0-0365-F101EE147E5E}"/>
              </a:ext>
            </a:extLst>
          </p:cNvPr>
          <p:cNvPicPr>
            <a:picLocks noChangeAspect="1"/>
          </p:cNvPicPr>
          <p:nvPr/>
        </p:nvPicPr>
        <p:blipFill>
          <a:blip r:embed="rId2"/>
          <a:stretch>
            <a:fillRect/>
          </a:stretch>
        </p:blipFill>
        <p:spPr>
          <a:xfrm>
            <a:off x="110726" y="1637965"/>
            <a:ext cx="6951546" cy="4868239"/>
          </a:xfrm>
          <a:prstGeom prst="rect">
            <a:avLst/>
          </a:prstGeom>
        </p:spPr>
      </p:pic>
      <p:pic>
        <p:nvPicPr>
          <p:cNvPr id="5" name="Picture 4" descr="A graph showing the growth of a company&#10;&#10;Description automatically generated">
            <a:extLst>
              <a:ext uri="{FF2B5EF4-FFF2-40B4-BE49-F238E27FC236}">
                <a16:creationId xmlns:a16="http://schemas.microsoft.com/office/drawing/2014/main" id="{DB98E601-3296-C5D5-5F87-0E5783EB77C4}"/>
              </a:ext>
            </a:extLst>
          </p:cNvPr>
          <p:cNvPicPr>
            <a:picLocks noChangeAspect="1"/>
          </p:cNvPicPr>
          <p:nvPr/>
        </p:nvPicPr>
        <p:blipFill>
          <a:blip r:embed="rId3"/>
          <a:stretch>
            <a:fillRect/>
          </a:stretch>
        </p:blipFill>
        <p:spPr>
          <a:xfrm>
            <a:off x="7086600" y="1717949"/>
            <a:ext cx="4855029" cy="2148472"/>
          </a:xfrm>
          <a:prstGeom prst="rect">
            <a:avLst/>
          </a:prstGeom>
        </p:spPr>
      </p:pic>
      <p:pic>
        <p:nvPicPr>
          <p:cNvPr id="7" name="Picture 6">
            <a:extLst>
              <a:ext uri="{FF2B5EF4-FFF2-40B4-BE49-F238E27FC236}">
                <a16:creationId xmlns:a16="http://schemas.microsoft.com/office/drawing/2014/main" id="{C6AA4D21-78D1-12D6-DAFA-004DC96696EC}"/>
              </a:ext>
            </a:extLst>
          </p:cNvPr>
          <p:cNvPicPr>
            <a:picLocks noChangeAspect="1"/>
          </p:cNvPicPr>
          <p:nvPr/>
        </p:nvPicPr>
        <p:blipFill>
          <a:blip r:embed="rId4"/>
          <a:stretch>
            <a:fillRect/>
          </a:stretch>
        </p:blipFill>
        <p:spPr>
          <a:xfrm>
            <a:off x="7062788" y="4083503"/>
            <a:ext cx="5131255" cy="2424795"/>
          </a:xfrm>
          <a:prstGeom prst="rect">
            <a:avLst/>
          </a:prstGeom>
        </p:spPr>
      </p:pic>
    </p:spTree>
    <p:extLst>
      <p:ext uri="{BB962C8B-B14F-4D97-AF65-F5344CB8AC3E}">
        <p14:creationId xmlns:p14="http://schemas.microsoft.com/office/powerpoint/2010/main" val="1540587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2" name="Rectangle 6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1B72F-EDAE-9E57-CEFF-170CAE5AF851}"/>
              </a:ext>
            </a:extLst>
          </p:cNvPr>
          <p:cNvSpPr>
            <a:spLocks noGrp="1"/>
          </p:cNvSpPr>
          <p:nvPr>
            <p:ph type="title"/>
          </p:nvPr>
        </p:nvSpPr>
        <p:spPr>
          <a:xfrm>
            <a:off x="111334" y="296872"/>
            <a:ext cx="8962540" cy="898581"/>
          </a:xfrm>
        </p:spPr>
        <p:txBody>
          <a:bodyPr vert="horz" lIns="91440" tIns="45720" rIns="91440" bIns="45720" rtlCol="0" anchor="ctr">
            <a:normAutofit fontScale="90000"/>
          </a:bodyPr>
          <a:lstStyle/>
          <a:p>
            <a:r>
              <a:rPr lang="en-US" sz="4000" b="1">
                <a:solidFill>
                  <a:srgbClr val="FFFFFF"/>
                </a:solidFill>
              </a:rPr>
              <a:t>V. Top 4 Airlines Operating Expense Analysis</a:t>
            </a:r>
          </a:p>
        </p:txBody>
      </p:sp>
      <p:sp>
        <p:nvSpPr>
          <p:cNvPr id="6" name="TextBox 5">
            <a:extLst>
              <a:ext uri="{FF2B5EF4-FFF2-40B4-BE49-F238E27FC236}">
                <a16:creationId xmlns:a16="http://schemas.microsoft.com/office/drawing/2014/main" id="{A17A7D56-B828-3CFA-B1B4-5D720C597BA1}"/>
              </a:ext>
            </a:extLst>
          </p:cNvPr>
          <p:cNvSpPr txBox="1"/>
          <p:nvPr/>
        </p:nvSpPr>
        <p:spPr>
          <a:xfrm>
            <a:off x="985652" y="1638795"/>
            <a:ext cx="5964983" cy="3004457"/>
          </a:xfrm>
          <a:prstGeom prst="rect">
            <a:avLst/>
          </a:prstGeom>
        </p:spPr>
        <p:txBody>
          <a:bodyPr vert="horz" lIns="91440" tIns="45720" rIns="91440" bIns="45720" rtlCol="0">
            <a:noAutofit/>
          </a:bodyPr>
          <a:lstStyle/>
          <a:p>
            <a:pPr marL="457200" marR="0" lvl="0" indent="-342900">
              <a:lnSpc>
                <a:spcPct val="90000"/>
              </a:lnSpc>
              <a:spcBef>
                <a:spcPts val="0"/>
              </a:spcBef>
              <a:spcAft>
                <a:spcPts val="600"/>
              </a:spcAft>
              <a:buFont typeface="Wingdings" pitchFamily="2" charset="2"/>
              <a:buChar char="Ø"/>
            </a:pPr>
            <a:endParaRPr lang="en-US" sz="2400"/>
          </a:p>
        </p:txBody>
      </p:sp>
      <p:pic>
        <p:nvPicPr>
          <p:cNvPr id="3" name="Picture 2">
            <a:extLst>
              <a:ext uri="{FF2B5EF4-FFF2-40B4-BE49-F238E27FC236}">
                <a16:creationId xmlns:a16="http://schemas.microsoft.com/office/drawing/2014/main" id="{69480F91-85FF-797C-FECC-EC54124D7E67}"/>
              </a:ext>
            </a:extLst>
          </p:cNvPr>
          <p:cNvPicPr>
            <a:picLocks noChangeAspect="1"/>
          </p:cNvPicPr>
          <p:nvPr/>
        </p:nvPicPr>
        <p:blipFill>
          <a:blip r:embed="rId2"/>
          <a:stretch>
            <a:fillRect/>
          </a:stretch>
        </p:blipFill>
        <p:spPr>
          <a:xfrm>
            <a:off x="339819" y="1683682"/>
            <a:ext cx="5629276" cy="2605369"/>
          </a:xfrm>
          <a:prstGeom prst="rect">
            <a:avLst/>
          </a:prstGeom>
        </p:spPr>
      </p:pic>
      <p:pic>
        <p:nvPicPr>
          <p:cNvPr id="4" name="Picture 3" descr="A graph of different colored lines&#10;&#10;Description automatically generated">
            <a:extLst>
              <a:ext uri="{FF2B5EF4-FFF2-40B4-BE49-F238E27FC236}">
                <a16:creationId xmlns:a16="http://schemas.microsoft.com/office/drawing/2014/main" id="{6D7E0195-DCC7-3E49-A668-740FC6DCDE62}"/>
              </a:ext>
            </a:extLst>
          </p:cNvPr>
          <p:cNvPicPr>
            <a:picLocks noChangeAspect="1"/>
          </p:cNvPicPr>
          <p:nvPr/>
        </p:nvPicPr>
        <p:blipFill>
          <a:blip r:embed="rId3"/>
          <a:stretch>
            <a:fillRect/>
          </a:stretch>
        </p:blipFill>
        <p:spPr>
          <a:xfrm>
            <a:off x="6092639" y="1748678"/>
            <a:ext cx="5732930" cy="2542615"/>
          </a:xfrm>
          <a:prstGeom prst="rect">
            <a:avLst/>
          </a:prstGeom>
        </p:spPr>
      </p:pic>
      <p:pic>
        <p:nvPicPr>
          <p:cNvPr id="9" name="Picture 8" descr="A graph of different colored lines&#10;&#10;Description automatically generated">
            <a:extLst>
              <a:ext uri="{FF2B5EF4-FFF2-40B4-BE49-F238E27FC236}">
                <a16:creationId xmlns:a16="http://schemas.microsoft.com/office/drawing/2014/main" id="{0E42CFE0-5F11-A2A5-34B0-366F3FF5CC09}"/>
              </a:ext>
            </a:extLst>
          </p:cNvPr>
          <p:cNvPicPr>
            <a:picLocks noChangeAspect="1"/>
          </p:cNvPicPr>
          <p:nvPr/>
        </p:nvPicPr>
        <p:blipFill>
          <a:blip r:embed="rId4"/>
          <a:stretch>
            <a:fillRect/>
          </a:stretch>
        </p:blipFill>
        <p:spPr>
          <a:xfrm>
            <a:off x="3024189" y="4297456"/>
            <a:ext cx="5930713" cy="2554942"/>
          </a:xfrm>
          <a:prstGeom prst="rect">
            <a:avLst/>
          </a:prstGeom>
        </p:spPr>
      </p:pic>
    </p:spTree>
    <p:extLst>
      <p:ext uri="{BB962C8B-B14F-4D97-AF65-F5344CB8AC3E}">
        <p14:creationId xmlns:p14="http://schemas.microsoft.com/office/powerpoint/2010/main" val="2297339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2" name="Rectangle 6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1B72F-EDAE-9E57-CEFF-170CAE5AF851}"/>
              </a:ext>
            </a:extLst>
          </p:cNvPr>
          <p:cNvSpPr>
            <a:spLocks noGrp="1"/>
          </p:cNvSpPr>
          <p:nvPr>
            <p:ph type="title"/>
          </p:nvPr>
        </p:nvSpPr>
        <p:spPr>
          <a:xfrm>
            <a:off x="111334" y="296872"/>
            <a:ext cx="8962540" cy="898581"/>
          </a:xfrm>
        </p:spPr>
        <p:txBody>
          <a:bodyPr vert="horz" lIns="91440" tIns="45720" rIns="91440" bIns="45720" rtlCol="0" anchor="ctr">
            <a:normAutofit fontScale="90000"/>
          </a:bodyPr>
          <a:lstStyle/>
          <a:p>
            <a:r>
              <a:rPr lang="en-US" sz="4000" b="1">
                <a:solidFill>
                  <a:srgbClr val="FFFFFF"/>
                </a:solidFill>
              </a:rPr>
              <a:t>V. Top 4 Airlines Operating Expense Analysis</a:t>
            </a:r>
          </a:p>
        </p:txBody>
      </p:sp>
      <p:sp>
        <p:nvSpPr>
          <p:cNvPr id="6" name="TextBox 5">
            <a:extLst>
              <a:ext uri="{FF2B5EF4-FFF2-40B4-BE49-F238E27FC236}">
                <a16:creationId xmlns:a16="http://schemas.microsoft.com/office/drawing/2014/main" id="{A17A7D56-B828-3CFA-B1B4-5D720C597BA1}"/>
              </a:ext>
            </a:extLst>
          </p:cNvPr>
          <p:cNvSpPr txBox="1"/>
          <p:nvPr/>
        </p:nvSpPr>
        <p:spPr>
          <a:xfrm>
            <a:off x="985652" y="1638795"/>
            <a:ext cx="5964983" cy="3004457"/>
          </a:xfrm>
          <a:prstGeom prst="rect">
            <a:avLst/>
          </a:prstGeom>
        </p:spPr>
        <p:txBody>
          <a:bodyPr vert="horz" lIns="91440" tIns="45720" rIns="91440" bIns="45720" rtlCol="0">
            <a:noAutofit/>
          </a:bodyPr>
          <a:lstStyle/>
          <a:p>
            <a:pPr marL="457200" marR="0" lvl="0" indent="-342900">
              <a:lnSpc>
                <a:spcPct val="90000"/>
              </a:lnSpc>
              <a:spcBef>
                <a:spcPts val="0"/>
              </a:spcBef>
              <a:spcAft>
                <a:spcPts val="600"/>
              </a:spcAft>
              <a:buFont typeface="Wingdings" pitchFamily="2" charset="2"/>
              <a:buChar char="Ø"/>
            </a:pPr>
            <a:endParaRPr lang="en-US" sz="2400"/>
          </a:p>
        </p:txBody>
      </p:sp>
      <p:pic>
        <p:nvPicPr>
          <p:cNvPr id="4" name="Picture 3">
            <a:extLst>
              <a:ext uri="{FF2B5EF4-FFF2-40B4-BE49-F238E27FC236}">
                <a16:creationId xmlns:a16="http://schemas.microsoft.com/office/drawing/2014/main" id="{C32A41D3-6464-38A2-CC3D-34EE825372E9}"/>
              </a:ext>
            </a:extLst>
          </p:cNvPr>
          <p:cNvPicPr>
            <a:picLocks noChangeAspect="1"/>
          </p:cNvPicPr>
          <p:nvPr/>
        </p:nvPicPr>
        <p:blipFill>
          <a:blip r:embed="rId2"/>
          <a:stretch>
            <a:fillRect/>
          </a:stretch>
        </p:blipFill>
        <p:spPr>
          <a:xfrm>
            <a:off x="4391" y="1574131"/>
            <a:ext cx="6287744" cy="5133474"/>
          </a:xfrm>
          <a:prstGeom prst="rect">
            <a:avLst/>
          </a:prstGeom>
        </p:spPr>
      </p:pic>
      <p:pic>
        <p:nvPicPr>
          <p:cNvPr id="9" name="Picture 8">
            <a:extLst>
              <a:ext uri="{FF2B5EF4-FFF2-40B4-BE49-F238E27FC236}">
                <a16:creationId xmlns:a16="http://schemas.microsoft.com/office/drawing/2014/main" id="{32CE753B-AD46-ED91-6F4B-890953031DB3}"/>
              </a:ext>
            </a:extLst>
          </p:cNvPr>
          <p:cNvPicPr>
            <a:picLocks noChangeAspect="1"/>
          </p:cNvPicPr>
          <p:nvPr/>
        </p:nvPicPr>
        <p:blipFill>
          <a:blip r:embed="rId3"/>
          <a:stretch>
            <a:fillRect/>
          </a:stretch>
        </p:blipFill>
        <p:spPr>
          <a:xfrm>
            <a:off x="6312898" y="1634288"/>
            <a:ext cx="5882785" cy="2707107"/>
          </a:xfrm>
          <a:prstGeom prst="rect">
            <a:avLst/>
          </a:prstGeom>
        </p:spPr>
      </p:pic>
      <p:pic>
        <p:nvPicPr>
          <p:cNvPr id="10" name="Picture 9" descr="A graph of various expenses&#10;&#10;Description automatically generated">
            <a:extLst>
              <a:ext uri="{FF2B5EF4-FFF2-40B4-BE49-F238E27FC236}">
                <a16:creationId xmlns:a16="http://schemas.microsoft.com/office/drawing/2014/main" id="{E3A258CB-8AE0-7CE3-C422-D8B3726E44EF}"/>
              </a:ext>
            </a:extLst>
          </p:cNvPr>
          <p:cNvPicPr>
            <a:picLocks noChangeAspect="1"/>
          </p:cNvPicPr>
          <p:nvPr/>
        </p:nvPicPr>
        <p:blipFill>
          <a:blip r:embed="rId4"/>
          <a:stretch>
            <a:fillRect/>
          </a:stretch>
        </p:blipFill>
        <p:spPr>
          <a:xfrm>
            <a:off x="6328862" y="4248651"/>
            <a:ext cx="5369593" cy="2611856"/>
          </a:xfrm>
          <a:prstGeom prst="rect">
            <a:avLst/>
          </a:prstGeom>
        </p:spPr>
      </p:pic>
    </p:spTree>
    <p:extLst>
      <p:ext uri="{BB962C8B-B14F-4D97-AF65-F5344CB8AC3E}">
        <p14:creationId xmlns:p14="http://schemas.microsoft.com/office/powerpoint/2010/main" val="3996258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2" name="Rectangle 6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1B72F-EDAE-9E57-CEFF-170CAE5AF851}"/>
              </a:ext>
            </a:extLst>
          </p:cNvPr>
          <p:cNvSpPr>
            <a:spLocks noGrp="1"/>
          </p:cNvSpPr>
          <p:nvPr>
            <p:ph type="title"/>
          </p:nvPr>
        </p:nvSpPr>
        <p:spPr>
          <a:xfrm>
            <a:off x="111334" y="296872"/>
            <a:ext cx="8962540" cy="898581"/>
          </a:xfrm>
        </p:spPr>
        <p:txBody>
          <a:bodyPr vert="horz" lIns="91440" tIns="45720" rIns="91440" bIns="45720" rtlCol="0" anchor="ctr">
            <a:normAutofit fontScale="90000"/>
          </a:bodyPr>
          <a:lstStyle/>
          <a:p>
            <a:r>
              <a:rPr lang="en-US" sz="4000" b="1">
                <a:solidFill>
                  <a:srgbClr val="FFFFFF"/>
                </a:solidFill>
              </a:rPr>
              <a:t>V. Top 4 Airlines Operating Expense Analysis</a:t>
            </a:r>
          </a:p>
        </p:txBody>
      </p:sp>
      <p:sp>
        <p:nvSpPr>
          <p:cNvPr id="6" name="TextBox 5">
            <a:extLst>
              <a:ext uri="{FF2B5EF4-FFF2-40B4-BE49-F238E27FC236}">
                <a16:creationId xmlns:a16="http://schemas.microsoft.com/office/drawing/2014/main" id="{A17A7D56-B828-3CFA-B1B4-5D720C597BA1}"/>
              </a:ext>
            </a:extLst>
          </p:cNvPr>
          <p:cNvSpPr txBox="1"/>
          <p:nvPr/>
        </p:nvSpPr>
        <p:spPr>
          <a:xfrm>
            <a:off x="985652" y="1638795"/>
            <a:ext cx="5964983" cy="3004457"/>
          </a:xfrm>
          <a:prstGeom prst="rect">
            <a:avLst/>
          </a:prstGeom>
        </p:spPr>
        <p:txBody>
          <a:bodyPr vert="horz" lIns="91440" tIns="45720" rIns="91440" bIns="45720" rtlCol="0">
            <a:noAutofit/>
          </a:bodyPr>
          <a:lstStyle/>
          <a:p>
            <a:pPr marL="457200" marR="0" lvl="0" indent="-342900">
              <a:lnSpc>
                <a:spcPct val="90000"/>
              </a:lnSpc>
              <a:spcBef>
                <a:spcPts val="0"/>
              </a:spcBef>
              <a:spcAft>
                <a:spcPts val="600"/>
              </a:spcAft>
              <a:buFont typeface="Wingdings" pitchFamily="2" charset="2"/>
              <a:buChar char="Ø"/>
            </a:pPr>
            <a:endParaRPr lang="en-US" sz="2400"/>
          </a:p>
        </p:txBody>
      </p:sp>
      <p:pic>
        <p:nvPicPr>
          <p:cNvPr id="3" name="Picture 2">
            <a:extLst>
              <a:ext uri="{FF2B5EF4-FFF2-40B4-BE49-F238E27FC236}">
                <a16:creationId xmlns:a16="http://schemas.microsoft.com/office/drawing/2014/main" id="{EC43CA6F-93B4-2E83-330D-31B499C96645}"/>
              </a:ext>
            </a:extLst>
          </p:cNvPr>
          <p:cNvPicPr>
            <a:picLocks noChangeAspect="1"/>
          </p:cNvPicPr>
          <p:nvPr/>
        </p:nvPicPr>
        <p:blipFill>
          <a:blip r:embed="rId2"/>
          <a:stretch>
            <a:fillRect/>
          </a:stretch>
        </p:blipFill>
        <p:spPr>
          <a:xfrm>
            <a:off x="116822" y="1713659"/>
            <a:ext cx="7128623" cy="5033123"/>
          </a:xfrm>
          <a:prstGeom prst="rect">
            <a:avLst/>
          </a:prstGeom>
        </p:spPr>
      </p:pic>
      <p:sp>
        <p:nvSpPr>
          <p:cNvPr id="7" name="TextBox 6">
            <a:extLst>
              <a:ext uri="{FF2B5EF4-FFF2-40B4-BE49-F238E27FC236}">
                <a16:creationId xmlns:a16="http://schemas.microsoft.com/office/drawing/2014/main" id="{CFE06B6B-1397-C33C-F407-5FA690BF5C20}"/>
              </a:ext>
            </a:extLst>
          </p:cNvPr>
          <p:cNvSpPr txBox="1"/>
          <p:nvPr/>
        </p:nvSpPr>
        <p:spPr>
          <a:xfrm>
            <a:off x="7268136" y="1710018"/>
            <a:ext cx="4939552"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cs typeface="Calibri"/>
              </a:rPr>
              <a:t>Insights:</a:t>
            </a:r>
          </a:p>
          <a:p>
            <a:pPr marL="285750" indent="-285750">
              <a:buFont typeface="Arial"/>
              <a:buChar char="•"/>
            </a:pPr>
            <a:endParaRPr lang="en-US" sz="1400"/>
          </a:p>
          <a:p>
            <a:pPr marL="285750" indent="-285750">
              <a:buFont typeface="Arial"/>
              <a:buChar char="•"/>
            </a:pPr>
            <a:r>
              <a:rPr lang="en-US" sz="1400"/>
              <a:t>Southwest Airlines demonstrates the highest profitability margin, with lower operating expenses relative to its net profit compared to the other airlines. This indicates Southwest's ability to generate more profit from its operations, possibly due to efficient cost management.</a:t>
            </a:r>
            <a:endParaRPr lang="en-US">
              <a:cs typeface="Calibri"/>
            </a:endParaRPr>
          </a:p>
          <a:p>
            <a:pPr marL="285750" indent="-285750">
              <a:buFont typeface="Arial"/>
              <a:buChar char="•"/>
            </a:pPr>
            <a:endParaRPr lang="en-US" sz="1400"/>
          </a:p>
          <a:p>
            <a:pPr marL="285750" indent="-285750">
              <a:buFont typeface="Arial"/>
              <a:buChar char="•"/>
            </a:pPr>
            <a:r>
              <a:rPr lang="en-US" sz="1400"/>
              <a:t> Delta Air Lines and American Airlines have similar net profit-to-operating expense ratios, suggesting comparable levels of operating efficiency. However, United Airlines lags behind, indicating potential inefficiencies or higher operating costs</a:t>
            </a:r>
            <a:endParaRPr lang="en-US" sz="1400">
              <a:cs typeface="Calibri" panose="020F0502020204030204"/>
            </a:endParaRPr>
          </a:p>
          <a:p>
            <a:r>
              <a:rPr lang="en-US" sz="1400"/>
              <a:t>. </a:t>
            </a:r>
            <a:endParaRPr lang="en-US" sz="1400">
              <a:cs typeface="Calibri" panose="020F0502020204030204"/>
            </a:endParaRPr>
          </a:p>
          <a:p>
            <a:pPr marL="285750" indent="-285750">
              <a:buFont typeface="Arial"/>
              <a:buChar char="•"/>
            </a:pPr>
            <a:r>
              <a:rPr lang="en-US" sz="1400"/>
              <a:t>Southwest's ability to achieve a higher net profit with lower operating expenses suggests effective cost management strategies. This could include efficient fleet management, route optimization, or other operational efficiencies. </a:t>
            </a:r>
            <a:endParaRPr lang="en-US" sz="1400">
              <a:cs typeface="Calibri" panose="020F0502020204030204"/>
            </a:endParaRPr>
          </a:p>
          <a:p>
            <a:pPr marL="285750" indent="-285750">
              <a:buFont typeface="Arial"/>
              <a:buChar char="•"/>
            </a:pPr>
            <a:endParaRPr lang="en-US" sz="1400"/>
          </a:p>
          <a:p>
            <a:pPr marL="285750" indent="-285750">
              <a:buFont typeface="Arial"/>
              <a:buChar char="•"/>
            </a:pPr>
            <a:r>
              <a:rPr lang="en-US" sz="1400"/>
              <a:t>United Airlines' lower net profit-to-operating expense ratio indicates a lower level of profitability relative to its operating costs compared to the other airlines. This may indicate challenges in managing costs or generating sufficient revenue to offset expenses. </a:t>
            </a:r>
            <a:endParaRPr lang="en-US" sz="1400">
              <a:cs typeface="Calibri"/>
            </a:endParaRPr>
          </a:p>
        </p:txBody>
      </p:sp>
    </p:spTree>
    <p:extLst>
      <p:ext uri="{BB962C8B-B14F-4D97-AF65-F5344CB8AC3E}">
        <p14:creationId xmlns:p14="http://schemas.microsoft.com/office/powerpoint/2010/main" val="2793059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1B72F-EDAE-9E57-CEFF-170CAE5AF851}"/>
              </a:ext>
            </a:extLst>
          </p:cNvPr>
          <p:cNvSpPr>
            <a:spLocks noGrp="1"/>
          </p:cNvSpPr>
          <p:nvPr>
            <p:ph type="title"/>
          </p:nvPr>
        </p:nvSpPr>
        <p:spPr>
          <a:xfrm>
            <a:off x="1107805" y="900977"/>
            <a:ext cx="6618191" cy="1003464"/>
          </a:xfrm>
        </p:spPr>
        <p:txBody>
          <a:bodyPr vert="horz" lIns="91440" tIns="45720" rIns="91440" bIns="45720" rtlCol="0" anchor="b">
            <a:noAutofit/>
          </a:bodyPr>
          <a:lstStyle/>
          <a:p>
            <a:r>
              <a:rPr lang="en-IN" b="1"/>
              <a:t>VI. Alliance and Partnerships</a:t>
            </a:r>
            <a:endParaRPr lang="en-US" b="1"/>
          </a:p>
        </p:txBody>
      </p:sp>
      <p:sp>
        <p:nvSpPr>
          <p:cNvPr id="6" name="TextBox 5">
            <a:extLst>
              <a:ext uri="{FF2B5EF4-FFF2-40B4-BE49-F238E27FC236}">
                <a16:creationId xmlns:a16="http://schemas.microsoft.com/office/drawing/2014/main" id="{A17A7D56-B828-3CFA-B1B4-5D720C597BA1}"/>
              </a:ext>
            </a:extLst>
          </p:cNvPr>
          <p:cNvSpPr txBox="1"/>
          <p:nvPr/>
        </p:nvSpPr>
        <p:spPr>
          <a:xfrm>
            <a:off x="985652" y="1638795"/>
            <a:ext cx="5964983" cy="3004457"/>
          </a:xfrm>
          <a:prstGeom prst="rect">
            <a:avLst/>
          </a:prstGeom>
        </p:spPr>
        <p:txBody>
          <a:bodyPr vert="horz" lIns="91440" tIns="45720" rIns="91440" bIns="45720" rtlCol="0">
            <a:noAutofit/>
          </a:bodyPr>
          <a:lstStyle/>
          <a:p>
            <a:pPr marL="457200" marR="0" lvl="0" indent="-342900">
              <a:lnSpc>
                <a:spcPct val="90000"/>
              </a:lnSpc>
              <a:spcBef>
                <a:spcPts val="0"/>
              </a:spcBef>
              <a:spcAft>
                <a:spcPts val="600"/>
              </a:spcAft>
              <a:buFont typeface="Wingdings" pitchFamily="2" charset="2"/>
              <a:buChar char="Ø"/>
            </a:pPr>
            <a:endParaRPr lang="en-US" sz="2400"/>
          </a:p>
        </p:txBody>
      </p:sp>
      <p:pic>
        <p:nvPicPr>
          <p:cNvPr id="5" name="Graphic 4" descr="Teacher with solid fill">
            <a:extLst>
              <a:ext uri="{FF2B5EF4-FFF2-40B4-BE49-F238E27FC236}">
                <a16:creationId xmlns:a16="http://schemas.microsoft.com/office/drawing/2014/main" id="{71C97755-D937-31B2-5EE1-79D04D039D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31124" y="799365"/>
            <a:ext cx="2210153" cy="2210153"/>
          </a:xfrm>
          <a:prstGeom prst="rect">
            <a:avLst/>
          </a:prstGeom>
        </p:spPr>
      </p:pic>
      <p:pic>
        <p:nvPicPr>
          <p:cNvPr id="7" name="Graphic 6" descr="Boardroom with solid fill">
            <a:extLst>
              <a:ext uri="{FF2B5EF4-FFF2-40B4-BE49-F238E27FC236}">
                <a16:creationId xmlns:a16="http://schemas.microsoft.com/office/drawing/2014/main" id="{B671222D-F17E-AFE4-A125-8F3287BC3D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00213" y="3375824"/>
            <a:ext cx="2243263" cy="2243263"/>
          </a:xfrm>
          <a:prstGeom prst="rect">
            <a:avLst/>
          </a:prstGeom>
        </p:spPr>
      </p:pic>
      <p:sp>
        <p:nvSpPr>
          <p:cNvPr id="83" name="Rectangle 8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5" name="TextBox 2">
            <a:extLst>
              <a:ext uri="{FF2B5EF4-FFF2-40B4-BE49-F238E27FC236}">
                <a16:creationId xmlns:a16="http://schemas.microsoft.com/office/drawing/2014/main" id="{0AFEF40F-138B-4874-3BA6-4FD69955B5ED}"/>
              </a:ext>
            </a:extLst>
          </p:cNvPr>
          <p:cNvGraphicFramePr/>
          <p:nvPr>
            <p:extLst>
              <p:ext uri="{D42A27DB-BD31-4B8C-83A1-F6EECF244321}">
                <p14:modId xmlns:p14="http://schemas.microsoft.com/office/powerpoint/2010/main" val="3848708353"/>
              </p:ext>
            </p:extLst>
          </p:nvPr>
        </p:nvGraphicFramePr>
        <p:xfrm>
          <a:off x="490654" y="2156401"/>
          <a:ext cx="7909558" cy="313932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856468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4C4CE-A449-D777-3140-6B6E1BFE2EC4}"/>
              </a:ext>
            </a:extLst>
          </p:cNvPr>
          <p:cNvSpPr>
            <a:spLocks noGrp="1"/>
          </p:cNvSpPr>
          <p:nvPr>
            <p:ph type="title"/>
          </p:nvPr>
        </p:nvSpPr>
        <p:spPr/>
        <p:txBody>
          <a:bodyPr/>
          <a:lstStyle/>
          <a:p>
            <a:r>
              <a:rPr lang="en-US"/>
              <a:t>VII. </a:t>
            </a:r>
            <a:r>
              <a:rPr lang="en-US">
                <a:ea typeface="+mj-lt"/>
                <a:cs typeface="+mj-lt"/>
              </a:rPr>
              <a:t>Insights </a:t>
            </a:r>
            <a:endParaRPr lang="en-US"/>
          </a:p>
        </p:txBody>
      </p:sp>
      <p:sp>
        <p:nvSpPr>
          <p:cNvPr id="3" name="Content Placeholder 2">
            <a:extLst>
              <a:ext uri="{FF2B5EF4-FFF2-40B4-BE49-F238E27FC236}">
                <a16:creationId xmlns:a16="http://schemas.microsoft.com/office/drawing/2014/main" id="{2CB00F67-2B78-521D-D045-79F1071F7234}"/>
              </a:ext>
            </a:extLst>
          </p:cNvPr>
          <p:cNvSpPr>
            <a:spLocks noGrp="1"/>
          </p:cNvSpPr>
          <p:nvPr>
            <p:ph idx="1"/>
          </p:nvPr>
        </p:nvSpPr>
        <p:spPr/>
        <p:txBody>
          <a:bodyPr vert="horz" lIns="91440" tIns="45720" rIns="91440" bIns="45720" rtlCol="0" anchor="t">
            <a:normAutofit/>
          </a:bodyPr>
          <a:lstStyle/>
          <a:p>
            <a:r>
              <a:rPr lang="en-US" sz="2000">
                <a:ea typeface="+mn-lt"/>
                <a:cs typeface="+mn-lt"/>
              </a:rPr>
              <a:t>Southwest Airlines maintained the most stable financial performance among the top 4 airlines, attributed to its low-cost carrier model, focus on domestic routes, and strategic decisions around fuel hedging, fleet, and customer service.</a:t>
            </a:r>
          </a:p>
          <a:p>
            <a:r>
              <a:rPr lang="en-US" sz="2000">
                <a:ea typeface="+mn-lt"/>
                <a:cs typeface="+mn-lt"/>
              </a:rPr>
              <a:t>Delta Air Lines implemented strategic initiatives like fuel hedging, fleet modernization, and revenue diversification that helped it emerge as the most profitable of the top 4 airlines between 2011-2019.</a:t>
            </a:r>
          </a:p>
          <a:p>
            <a:r>
              <a:rPr lang="en-US" sz="2000">
                <a:ea typeface="+mn-lt"/>
                <a:cs typeface="+mn-lt"/>
              </a:rPr>
              <a:t>United Airlines experienced significant volatility in net income, partly due to its bankruptcy and restructuring in the early 2000s but was able to improve its financial performance through cost reductions and operational changes. </a:t>
            </a:r>
          </a:p>
          <a:p>
            <a:r>
              <a:rPr lang="en-US" sz="2000">
                <a:ea typeface="+mn-lt"/>
                <a:cs typeface="+mn-lt"/>
              </a:rPr>
              <a:t>American Airlines struggled with high labor costs, operational inefficiencies, and a burdensome cost structure, but saw improvements after its merger with US Airways in 2013.</a:t>
            </a:r>
          </a:p>
          <a:p>
            <a:r>
              <a:rPr lang="en-US" sz="2000">
                <a:ea typeface="+mn-lt"/>
                <a:cs typeface="+mn-lt"/>
              </a:rPr>
              <a:t>All airlines are highly sensitive to economic conditions, as seen during the 2008 financial crisis and the COVID-19 pandemic, which significantly impacted revenues</a:t>
            </a:r>
          </a:p>
          <a:p>
            <a:pPr marL="0" indent="0">
              <a:buNone/>
            </a:pPr>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398A44F9-7E07-13C4-8ED7-6831ACC0B820}"/>
              </a:ext>
            </a:extLst>
          </p:cNvPr>
          <p:cNvSpPr>
            <a:spLocks noGrp="1"/>
          </p:cNvSpPr>
          <p:nvPr>
            <p:ph type="ftr" sz="quarter" idx="11"/>
          </p:nvPr>
        </p:nvSpPr>
        <p:spPr/>
        <p:txBody>
          <a:bodyPr/>
          <a:lstStyle/>
          <a:p>
            <a:r>
              <a:rPr lang="en-US"/>
              <a:t>MIS 6349 Digital Consulting Project</a:t>
            </a:r>
          </a:p>
        </p:txBody>
      </p:sp>
    </p:spTree>
    <p:extLst>
      <p:ext uri="{BB962C8B-B14F-4D97-AF65-F5344CB8AC3E}">
        <p14:creationId xmlns:p14="http://schemas.microsoft.com/office/powerpoint/2010/main" val="1668012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519334DB-EC8F-4050-9C6E-F92B6A72DA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63" name="Color Cover">
              <a:extLst>
                <a:ext uri="{FF2B5EF4-FFF2-40B4-BE49-F238E27FC236}">
                  <a16:creationId xmlns:a16="http://schemas.microsoft.com/office/drawing/2014/main" id="{EA01B1DD-00B6-4407-827C-3F408B773B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Color Cover">
              <a:extLst>
                <a:ext uri="{FF2B5EF4-FFF2-40B4-BE49-F238E27FC236}">
                  <a16:creationId xmlns:a16="http://schemas.microsoft.com/office/drawing/2014/main" id="{AF1D500A-77DB-437E-A54D-45B239D6D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3F87BA2A-0B66-4DEF-A04F-2CC1722572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67" name="Color">
              <a:extLst>
                <a:ext uri="{FF2B5EF4-FFF2-40B4-BE49-F238E27FC236}">
                  <a16:creationId xmlns:a16="http://schemas.microsoft.com/office/drawing/2014/main" id="{522B2F8C-7861-41DA-AB7F-C621655E4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Color">
              <a:extLst>
                <a:ext uri="{FF2B5EF4-FFF2-40B4-BE49-F238E27FC236}">
                  <a16:creationId xmlns:a16="http://schemas.microsoft.com/office/drawing/2014/main" id="{90AE996F-5C1A-4DD0-B66D-9C837744A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52" cy="6858000"/>
            <a:chOff x="0" y="0"/>
            <a:chExt cx="12188952" cy="6858000"/>
          </a:xfrm>
        </p:grpSpPr>
        <p:sp>
          <p:nvSpPr>
            <p:cNvPr id="71" name="Freeform: Shape 70">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 name="Freeform: Shape 71">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3" name="Freeform: Shape 72">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4" name="Freeform: Shape 73">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5" name="Freeform: Shape 74">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6" name="Freeform: Shape 75">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7" name="Freeform: Shape 76">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5121B72F-EDAE-9E57-CEFF-170CAE5AF851}"/>
              </a:ext>
            </a:extLst>
          </p:cNvPr>
          <p:cNvSpPr>
            <a:spLocks noGrp="1"/>
          </p:cNvSpPr>
          <p:nvPr>
            <p:ph type="title"/>
          </p:nvPr>
        </p:nvSpPr>
        <p:spPr>
          <a:xfrm>
            <a:off x="844746" y="810351"/>
            <a:ext cx="3996412" cy="709386"/>
          </a:xfrm>
        </p:spPr>
        <p:txBody>
          <a:bodyPr vert="horz" lIns="91440" tIns="45720" rIns="91440" bIns="45720" rtlCol="0" anchor="b">
            <a:normAutofit fontScale="90000"/>
          </a:bodyPr>
          <a:lstStyle/>
          <a:p>
            <a:r>
              <a:rPr lang="en-US" sz="4800" b="1">
                <a:solidFill>
                  <a:schemeClr val="bg1"/>
                </a:solidFill>
              </a:rPr>
              <a:t>VIII. Summary</a:t>
            </a:r>
          </a:p>
        </p:txBody>
      </p:sp>
      <p:sp>
        <p:nvSpPr>
          <p:cNvPr id="6" name="TextBox 5">
            <a:extLst>
              <a:ext uri="{FF2B5EF4-FFF2-40B4-BE49-F238E27FC236}">
                <a16:creationId xmlns:a16="http://schemas.microsoft.com/office/drawing/2014/main" id="{A17A7D56-B828-3CFA-B1B4-5D720C597BA1}"/>
              </a:ext>
            </a:extLst>
          </p:cNvPr>
          <p:cNvSpPr txBox="1"/>
          <p:nvPr/>
        </p:nvSpPr>
        <p:spPr>
          <a:xfrm>
            <a:off x="985652" y="1638795"/>
            <a:ext cx="5964983" cy="3004457"/>
          </a:xfrm>
          <a:prstGeom prst="rect">
            <a:avLst/>
          </a:prstGeom>
        </p:spPr>
        <p:txBody>
          <a:bodyPr vert="horz" lIns="91440" tIns="45720" rIns="91440" bIns="45720" rtlCol="0">
            <a:noAutofit/>
          </a:bodyPr>
          <a:lstStyle/>
          <a:p>
            <a:pPr marL="457200" marR="0" lvl="0" indent="-342900">
              <a:lnSpc>
                <a:spcPct val="90000"/>
              </a:lnSpc>
              <a:spcBef>
                <a:spcPts val="0"/>
              </a:spcBef>
              <a:spcAft>
                <a:spcPts val="600"/>
              </a:spcAft>
              <a:buFont typeface="Wingdings" pitchFamily="2" charset="2"/>
              <a:buChar char="Ø"/>
            </a:pPr>
            <a:endParaRPr lang="en-US" sz="2400"/>
          </a:p>
        </p:txBody>
      </p:sp>
      <p:sp>
        <p:nvSpPr>
          <p:cNvPr id="3" name="TextBox 2">
            <a:extLst>
              <a:ext uri="{FF2B5EF4-FFF2-40B4-BE49-F238E27FC236}">
                <a16:creationId xmlns:a16="http://schemas.microsoft.com/office/drawing/2014/main" id="{C1E52BBA-5970-55CF-5B4B-439CAB615407}"/>
              </a:ext>
            </a:extLst>
          </p:cNvPr>
          <p:cNvSpPr txBox="1"/>
          <p:nvPr/>
        </p:nvSpPr>
        <p:spPr>
          <a:xfrm>
            <a:off x="839084" y="1888244"/>
            <a:ext cx="9896806"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a:solidFill>
                  <a:srgbClr val="000000"/>
                </a:solidFill>
                <a:ea typeface="+mn-lt"/>
                <a:cs typeface="+mn-lt"/>
              </a:rPr>
              <a:t>High fuel prices heavily impact airline profitability, necessitating strategic partnerships, route planning, pricing adjustments.</a:t>
            </a:r>
          </a:p>
          <a:p>
            <a:pPr marL="342900" indent="-342900">
              <a:buFont typeface="Arial"/>
              <a:buChar char="•"/>
            </a:pPr>
            <a:r>
              <a:rPr lang="en-US" sz="2000">
                <a:solidFill>
                  <a:srgbClr val="000000"/>
                </a:solidFill>
                <a:ea typeface="+mn-lt"/>
                <a:cs typeface="+mn-lt"/>
              </a:rPr>
              <a:t>Southwest faced increased low-cost carrier competition post-2011, challenging dominance. Responded with enhanced customer service, route expansion, marketing innovation.</a:t>
            </a:r>
          </a:p>
          <a:p>
            <a:pPr marL="285750" indent="-285750">
              <a:buFont typeface="Arial"/>
              <a:buChar char="•"/>
            </a:pPr>
            <a:r>
              <a:rPr lang="en-US" sz="2000">
                <a:solidFill>
                  <a:srgbClr val="000000"/>
                </a:solidFill>
                <a:ea typeface="+mn-lt"/>
                <a:cs typeface="+mn-lt"/>
              </a:rPr>
              <a:t>2005-2006 fuel price surge greatly impacted airline profits, highlighting vulnerability to fuel cost fluctuations.</a:t>
            </a:r>
            <a:endParaRPr lang="en-US">
              <a:ea typeface="+mn-lt"/>
              <a:cs typeface="+mn-lt"/>
            </a:endParaRPr>
          </a:p>
          <a:p>
            <a:pPr marL="285750" indent="-285750">
              <a:buFont typeface="Arial"/>
              <a:buChar char="•"/>
            </a:pPr>
            <a:r>
              <a:rPr lang="en-US" sz="2000">
                <a:solidFill>
                  <a:srgbClr val="000000"/>
                </a:solidFill>
                <a:ea typeface="+mn-lt"/>
                <a:cs typeface="+mn-lt"/>
              </a:rPr>
              <a:t>Delta's revenue surged from 2010 driven by mergers, fleet optimization, revenue management strategies.</a:t>
            </a:r>
            <a:endParaRPr lang="en-US">
              <a:ea typeface="+mn-lt"/>
              <a:cs typeface="+mn-lt"/>
            </a:endParaRPr>
          </a:p>
          <a:p>
            <a:pPr marL="285750" indent="-285750">
              <a:buFont typeface="Arial"/>
              <a:buChar char="•"/>
            </a:pPr>
            <a:r>
              <a:rPr lang="en-US" sz="2000">
                <a:solidFill>
                  <a:srgbClr val="000000"/>
                </a:solidFill>
                <a:ea typeface="+mn-lt"/>
                <a:cs typeface="+mn-lt"/>
              </a:rPr>
              <a:t>Strategic alliances like Delta's SkyTeam, United's cargo partnerships expanded global reach, boosted revenue.</a:t>
            </a:r>
            <a:endParaRPr lang="en-US">
              <a:ea typeface="+mn-lt"/>
              <a:cs typeface="+mn-lt"/>
            </a:endParaRPr>
          </a:p>
          <a:p>
            <a:endParaRPr lang="en-US" sz="2000">
              <a:solidFill>
                <a:srgbClr val="000000"/>
              </a:solidFill>
              <a:ea typeface="+mn-lt"/>
              <a:cs typeface="+mn-lt"/>
            </a:endParaRPr>
          </a:p>
        </p:txBody>
      </p:sp>
    </p:spTree>
    <p:extLst>
      <p:ext uri="{BB962C8B-B14F-4D97-AF65-F5344CB8AC3E}">
        <p14:creationId xmlns:p14="http://schemas.microsoft.com/office/powerpoint/2010/main" val="1130118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57946D-9547-ABD7-E5AC-423A7C3330EE}"/>
              </a:ext>
            </a:extLst>
          </p:cNvPr>
          <p:cNvSpPr>
            <a:spLocks noGrp="1"/>
          </p:cNvSpPr>
          <p:nvPr>
            <p:ph type="title"/>
          </p:nvPr>
        </p:nvSpPr>
        <p:spPr>
          <a:xfrm>
            <a:off x="1300440" y="110259"/>
            <a:ext cx="5929422" cy="1210870"/>
          </a:xfrm>
        </p:spPr>
        <p:txBody>
          <a:bodyPr anchor="b">
            <a:normAutofit/>
          </a:bodyPr>
          <a:lstStyle/>
          <a:p>
            <a:r>
              <a:rPr lang="en-IN" sz="4000" b="1"/>
              <a:t>Agenda</a:t>
            </a:r>
          </a:p>
        </p:txBody>
      </p:sp>
      <p:sp>
        <p:nvSpPr>
          <p:cNvPr id="3" name="Content Placeholder 2">
            <a:extLst>
              <a:ext uri="{FF2B5EF4-FFF2-40B4-BE49-F238E27FC236}">
                <a16:creationId xmlns:a16="http://schemas.microsoft.com/office/drawing/2014/main" id="{6D70C5F4-5B50-6BED-BA04-3B62A02A8301}"/>
              </a:ext>
            </a:extLst>
          </p:cNvPr>
          <p:cNvSpPr>
            <a:spLocks noGrp="1"/>
          </p:cNvSpPr>
          <p:nvPr>
            <p:ph idx="1"/>
          </p:nvPr>
        </p:nvSpPr>
        <p:spPr>
          <a:xfrm>
            <a:off x="681318" y="1567543"/>
            <a:ext cx="7819587" cy="4264415"/>
          </a:xfrm>
        </p:spPr>
        <p:txBody>
          <a:bodyPr vert="horz" lIns="91440" tIns="45720" rIns="91440" bIns="45720" rtlCol="0" anchor="t">
            <a:noAutofit/>
          </a:bodyPr>
          <a:lstStyle/>
          <a:p>
            <a:pPr>
              <a:buFont typeface="Wingdings,Sans-Serif" panose="05000000000000000000" pitchFamily="2" charset="2"/>
              <a:buChar char="v"/>
            </a:pPr>
            <a:r>
              <a:rPr lang="en-IN" sz="2400"/>
              <a:t> I. Project Introduction</a:t>
            </a:r>
          </a:p>
          <a:p>
            <a:pPr>
              <a:buFont typeface="Wingdings" panose="05000000000000000000" pitchFamily="2" charset="2"/>
              <a:buChar char="v"/>
            </a:pPr>
            <a:r>
              <a:rPr lang="en-IN" sz="2400"/>
              <a:t> II. Overview of Airline Industry</a:t>
            </a:r>
            <a:endParaRPr lang="en-IN" sz="2400">
              <a:ea typeface="Calibri"/>
              <a:cs typeface="Calibri"/>
            </a:endParaRPr>
          </a:p>
          <a:p>
            <a:pPr>
              <a:buFont typeface="Wingdings" panose="05000000000000000000" pitchFamily="2" charset="2"/>
              <a:buChar char="v"/>
            </a:pPr>
            <a:r>
              <a:rPr lang="en-IN" sz="2400"/>
              <a:t> III. </a:t>
            </a:r>
            <a:r>
              <a:rPr lang="en-US" sz="2400"/>
              <a:t>Assessment of Financial Performance of  Top 4 Airlines </a:t>
            </a:r>
            <a:endParaRPr lang="en-IN" sz="2400"/>
          </a:p>
          <a:p>
            <a:pPr>
              <a:buFont typeface="Wingdings" panose="05000000000000000000" pitchFamily="2" charset="2"/>
              <a:buChar char="v"/>
            </a:pPr>
            <a:r>
              <a:rPr lang="en-IN" sz="2400"/>
              <a:t> IV. Top 4 Airlines Revenue Analysis</a:t>
            </a:r>
            <a:endParaRPr lang="en-IN" sz="2400">
              <a:ea typeface="Calibri"/>
              <a:cs typeface="Calibri"/>
            </a:endParaRPr>
          </a:p>
          <a:p>
            <a:pPr>
              <a:buFont typeface="Wingdings,Sans-Serif" panose="05000000000000000000" pitchFamily="2" charset="2"/>
              <a:buChar char="v"/>
            </a:pPr>
            <a:r>
              <a:rPr lang="en-IN" sz="2400"/>
              <a:t> V. Top 4 Airlines Operating Expenses Analysis</a:t>
            </a:r>
            <a:endParaRPr lang="en-IN" sz="2400">
              <a:ea typeface="Calibri"/>
              <a:cs typeface="Calibri"/>
            </a:endParaRPr>
          </a:p>
          <a:p>
            <a:pPr>
              <a:buFont typeface="Wingdings,Sans-Serif" panose="05000000000000000000" pitchFamily="2" charset="2"/>
              <a:buChar char="v"/>
            </a:pPr>
            <a:r>
              <a:rPr lang="en-IN" sz="2400"/>
              <a:t> VI. Alliance and Partnerships</a:t>
            </a:r>
            <a:endParaRPr lang="en-IN" sz="2400">
              <a:ea typeface="Calibri" panose="020F0502020204030204"/>
              <a:cs typeface="Calibri" panose="020F0502020204030204"/>
            </a:endParaRPr>
          </a:p>
          <a:p>
            <a:pPr>
              <a:buFont typeface="Wingdings,Sans-Serif" panose="05000000000000000000" pitchFamily="2" charset="2"/>
              <a:buChar char="v"/>
            </a:pPr>
            <a:r>
              <a:rPr lang="en-IN" sz="2400"/>
              <a:t> VII. </a:t>
            </a:r>
            <a:r>
              <a:rPr lang="en-US" sz="2400"/>
              <a:t>Insights &amp; Recommendation </a:t>
            </a:r>
            <a:endParaRPr lang="en-IN" sz="2400"/>
          </a:p>
          <a:p>
            <a:pPr>
              <a:buFont typeface="Wingdings" panose="05000000000000000000" pitchFamily="2" charset="2"/>
              <a:buChar char="v"/>
            </a:pPr>
            <a:r>
              <a:rPr lang="en-IN" sz="2400">
                <a:ea typeface="Calibri"/>
                <a:cs typeface="Calibri"/>
              </a:rPr>
              <a:t> VIII. Summary</a:t>
            </a:r>
          </a:p>
        </p:txBody>
      </p:sp>
      <p:pic>
        <p:nvPicPr>
          <p:cNvPr id="5" name="Graphic 4" descr="Checklist with solid fill">
            <a:extLst>
              <a:ext uri="{FF2B5EF4-FFF2-40B4-BE49-F238E27FC236}">
                <a16:creationId xmlns:a16="http://schemas.microsoft.com/office/drawing/2014/main" id="{6892F740-FB4D-70BC-7CD5-B52AB094DB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45506" y="1492624"/>
            <a:ext cx="3765176" cy="3765176"/>
          </a:xfrm>
          <a:prstGeom prst="rect">
            <a:avLst/>
          </a:prstGeom>
        </p:spPr>
      </p:pic>
      <p:sp>
        <p:nvSpPr>
          <p:cNvPr id="62" name="Rectangle 6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443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sp useBgFill="1">
        <p:nvSpPr>
          <p:cNvPr id="29" name="Slide Background Fill">
            <a:extLst>
              <a:ext uri="{FF2B5EF4-FFF2-40B4-BE49-F238E27FC236}">
                <a16:creationId xmlns:a16="http://schemas.microsoft.com/office/drawing/2014/main" id="{03AF1C04-3FEF-41BD-BB84-2F263765B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094DE5E8-C080-45A4-B2F4-8FE7D8F8EE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32" name="Color Cover">
              <a:extLst>
                <a:ext uri="{FF2B5EF4-FFF2-40B4-BE49-F238E27FC236}">
                  <a16:creationId xmlns:a16="http://schemas.microsoft.com/office/drawing/2014/main" id="{1FAC8321-8295-4F58-80B8-C1A774606B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lor Cover">
              <a:extLst>
                <a:ext uri="{FF2B5EF4-FFF2-40B4-BE49-F238E27FC236}">
                  <a16:creationId xmlns:a16="http://schemas.microsoft.com/office/drawing/2014/main" id="{2BE89D78-556E-4C9E-A234-78B085023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9A28EBCD-582B-4E3B-AB95-15EA16034C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36" name="Color">
              <a:extLst>
                <a:ext uri="{FF2B5EF4-FFF2-40B4-BE49-F238E27FC236}">
                  <a16:creationId xmlns:a16="http://schemas.microsoft.com/office/drawing/2014/main" id="{49E29E18-2832-4FBD-901C-97986DBD0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olor">
              <a:extLst>
                <a:ext uri="{FF2B5EF4-FFF2-40B4-BE49-F238E27FC236}">
                  <a16:creationId xmlns:a16="http://schemas.microsoft.com/office/drawing/2014/main" id="{7327E470-287A-4E1E-8A04-A3596DBD97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Boardroom with solid fill">
            <a:extLst>
              <a:ext uri="{FF2B5EF4-FFF2-40B4-BE49-F238E27FC236}">
                <a16:creationId xmlns:a16="http://schemas.microsoft.com/office/drawing/2014/main" id="{B671222D-F17E-AFE4-A125-8F3287BC3D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08758" y="1173129"/>
            <a:ext cx="2400366" cy="2400366"/>
          </a:xfrm>
          <a:prstGeom prst="rect">
            <a:avLst/>
          </a:prstGeom>
        </p:spPr>
      </p:pic>
      <p:pic>
        <p:nvPicPr>
          <p:cNvPr id="5" name="Graphic 4" descr="Teacher with solid fill">
            <a:extLst>
              <a:ext uri="{FF2B5EF4-FFF2-40B4-BE49-F238E27FC236}">
                <a16:creationId xmlns:a16="http://schemas.microsoft.com/office/drawing/2014/main" id="{71C97755-D937-31B2-5EE1-79D04D039DA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08758" y="3627220"/>
            <a:ext cx="2400366" cy="2400366"/>
          </a:xfrm>
          <a:prstGeom prst="rect">
            <a:avLst/>
          </a:prstGeom>
        </p:spPr>
      </p:pic>
      <p:grpSp>
        <p:nvGrpSpPr>
          <p:cNvPr id="39" name="Group 38">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52" cy="6858000"/>
            <a:chOff x="0" y="0"/>
            <a:chExt cx="12188952" cy="6858000"/>
          </a:xfrm>
        </p:grpSpPr>
        <p:sp>
          <p:nvSpPr>
            <p:cNvPr id="40" name="Freeform: Shape 39">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1" name="Freeform: Shape 40">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2" name="Freeform: Shape 41">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3" name="Freeform: Shape 42">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4" name="Freeform: Shape 43">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5" name="Freeform: Shape 44">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6" name="Freeform: Shape 45">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5121B72F-EDAE-9E57-CEFF-170CAE5AF851}"/>
              </a:ext>
            </a:extLst>
          </p:cNvPr>
          <p:cNvSpPr>
            <a:spLocks noGrp="1"/>
          </p:cNvSpPr>
          <p:nvPr>
            <p:ph type="title"/>
          </p:nvPr>
        </p:nvSpPr>
        <p:spPr>
          <a:xfrm>
            <a:off x="1014985" y="819015"/>
            <a:ext cx="5392454" cy="959735"/>
          </a:xfrm>
        </p:spPr>
        <p:txBody>
          <a:bodyPr vert="horz" lIns="91440" tIns="45720" rIns="91440" bIns="45720" rtlCol="0" anchor="b">
            <a:normAutofit/>
          </a:bodyPr>
          <a:lstStyle/>
          <a:p>
            <a:r>
              <a:rPr lang="en-IN" sz="4000" b="1"/>
              <a:t>I. Project Introduction</a:t>
            </a:r>
            <a:endParaRPr lang="en-US" sz="4000" b="1"/>
          </a:p>
        </p:txBody>
      </p:sp>
      <p:sp>
        <p:nvSpPr>
          <p:cNvPr id="6" name="TextBox 5">
            <a:extLst>
              <a:ext uri="{FF2B5EF4-FFF2-40B4-BE49-F238E27FC236}">
                <a16:creationId xmlns:a16="http://schemas.microsoft.com/office/drawing/2014/main" id="{A17A7D56-B828-3CFA-B1B4-5D720C597BA1}"/>
              </a:ext>
            </a:extLst>
          </p:cNvPr>
          <p:cNvSpPr txBox="1"/>
          <p:nvPr/>
        </p:nvSpPr>
        <p:spPr>
          <a:xfrm>
            <a:off x="1014985" y="1942026"/>
            <a:ext cx="5392454" cy="4096959"/>
          </a:xfrm>
          <a:prstGeom prst="rect">
            <a:avLst/>
          </a:prstGeom>
        </p:spPr>
        <p:txBody>
          <a:bodyPr vert="horz" lIns="91440" tIns="45720" rIns="91440" bIns="45720" rtlCol="0" anchor="t">
            <a:noAutofit/>
          </a:bodyPr>
          <a:lstStyle/>
          <a:p>
            <a:pPr marL="57150">
              <a:lnSpc>
                <a:spcPct val="90000"/>
              </a:lnSpc>
              <a:spcAft>
                <a:spcPts val="600"/>
              </a:spcAft>
            </a:pPr>
            <a:r>
              <a:rPr lang="en-US" sz="2800" b="1">
                <a:solidFill>
                  <a:schemeClr val="tx1">
                    <a:lumMod val="95000"/>
                    <a:lumOff val="5000"/>
                  </a:schemeClr>
                </a:solidFill>
              </a:rPr>
              <a:t>Problem Statement</a:t>
            </a:r>
            <a:endParaRPr lang="en-US" sz="2800">
              <a:solidFill>
                <a:schemeClr val="tx1">
                  <a:lumMod val="95000"/>
                  <a:lumOff val="5000"/>
                </a:schemeClr>
              </a:solidFill>
            </a:endParaRPr>
          </a:p>
          <a:p>
            <a:pPr marL="342900" indent="-285750">
              <a:lnSpc>
                <a:spcPct val="90000"/>
              </a:lnSpc>
              <a:spcAft>
                <a:spcPts val="600"/>
              </a:spcAft>
              <a:buFont typeface="Wingdings" pitchFamily="2" charset="2"/>
              <a:buChar char="Ø"/>
            </a:pPr>
            <a:r>
              <a:rPr lang="en-US" sz="2000">
                <a:solidFill>
                  <a:schemeClr val="tx1">
                    <a:lumMod val="95000"/>
                    <a:lumOff val="5000"/>
                  </a:schemeClr>
                </a:solidFill>
              </a:rPr>
              <a:t>C</a:t>
            </a:r>
            <a:r>
              <a:rPr lang="en-US" sz="2000">
                <a:solidFill>
                  <a:schemeClr val="tx1">
                    <a:lumMod val="95000"/>
                    <a:lumOff val="5000"/>
                  </a:schemeClr>
                </a:solidFill>
                <a:effectLst/>
              </a:rPr>
              <a:t>hallenges in </a:t>
            </a:r>
            <a:r>
              <a:rPr lang="en-US" sz="2000">
                <a:solidFill>
                  <a:schemeClr val="tx1">
                    <a:lumMod val="95000"/>
                    <a:lumOff val="5000"/>
                  </a:schemeClr>
                </a:solidFill>
              </a:rPr>
              <a:t>airline industry</a:t>
            </a:r>
            <a:r>
              <a:rPr lang="en-US" sz="2000">
                <a:solidFill>
                  <a:schemeClr val="tx1">
                    <a:lumMod val="95000"/>
                    <a:lumOff val="5000"/>
                  </a:schemeClr>
                </a:solidFill>
                <a:effectLst/>
              </a:rPr>
              <a:t>: Volatile fuel prices, fluctuating demand, and evolving consumer preferences.</a:t>
            </a:r>
            <a:r>
              <a:rPr lang="en-US" sz="2000">
                <a:solidFill>
                  <a:schemeClr val="tx1">
                    <a:lumMod val="95000"/>
                    <a:lumOff val="5000"/>
                  </a:schemeClr>
                </a:solidFill>
              </a:rPr>
              <a:t> </a:t>
            </a:r>
            <a:endParaRPr lang="en-US" sz="2000">
              <a:solidFill>
                <a:schemeClr val="tx1">
                  <a:lumMod val="95000"/>
                  <a:lumOff val="5000"/>
                </a:schemeClr>
              </a:solidFill>
              <a:effectLst/>
            </a:endParaRPr>
          </a:p>
          <a:p>
            <a:pPr marL="57150" marR="0" lvl="0">
              <a:lnSpc>
                <a:spcPct val="90000"/>
              </a:lnSpc>
              <a:spcBef>
                <a:spcPts val="0"/>
              </a:spcBef>
              <a:spcAft>
                <a:spcPts val="600"/>
              </a:spcAft>
            </a:pPr>
            <a:endParaRPr lang="en-US" sz="2000">
              <a:solidFill>
                <a:schemeClr val="tx1">
                  <a:lumMod val="95000"/>
                  <a:lumOff val="5000"/>
                </a:schemeClr>
              </a:solidFill>
            </a:endParaRPr>
          </a:p>
          <a:p>
            <a:pPr marL="342900" indent="-285750">
              <a:lnSpc>
                <a:spcPct val="90000"/>
              </a:lnSpc>
              <a:spcAft>
                <a:spcPts val="600"/>
              </a:spcAft>
              <a:buFont typeface="Wingdings" pitchFamily="2" charset="2"/>
              <a:buChar char="Ø"/>
            </a:pPr>
            <a:r>
              <a:rPr lang="en-US" sz="2000">
                <a:solidFill>
                  <a:schemeClr val="tx1">
                    <a:lumMod val="95000"/>
                    <a:lumOff val="5000"/>
                  </a:schemeClr>
                </a:solidFill>
              </a:rPr>
              <a:t>I</a:t>
            </a:r>
            <a:r>
              <a:rPr lang="en-US" sz="2000">
                <a:solidFill>
                  <a:schemeClr val="tx1">
                    <a:lumMod val="95000"/>
                    <a:lumOff val="5000"/>
                  </a:schemeClr>
                </a:solidFill>
                <a:effectLst/>
              </a:rPr>
              <a:t>ntense competition: Airlines must strategically manage operational costs and revenue streams to sustain profitability.</a:t>
            </a:r>
            <a:endParaRPr lang="en-US" sz="2000">
              <a:solidFill>
                <a:schemeClr val="tx1">
                  <a:lumMod val="95000"/>
                  <a:lumOff val="5000"/>
                </a:schemeClr>
              </a:solidFill>
              <a:effectLst/>
              <a:ea typeface="Calibri"/>
              <a:cs typeface="Calibri"/>
            </a:endParaRPr>
          </a:p>
          <a:p>
            <a:pPr marL="57150">
              <a:lnSpc>
                <a:spcPct val="90000"/>
              </a:lnSpc>
              <a:spcAft>
                <a:spcPts val="600"/>
              </a:spcAft>
            </a:pPr>
            <a:endParaRPr lang="en-US" sz="2000">
              <a:solidFill>
                <a:schemeClr val="tx1">
                  <a:lumMod val="95000"/>
                  <a:lumOff val="5000"/>
                </a:schemeClr>
              </a:solidFill>
              <a:ea typeface="Calibri"/>
              <a:cs typeface="Calibri"/>
            </a:endParaRPr>
          </a:p>
          <a:p>
            <a:pPr marL="342900" indent="-285750">
              <a:lnSpc>
                <a:spcPct val="90000"/>
              </a:lnSpc>
              <a:spcAft>
                <a:spcPts val="600"/>
              </a:spcAft>
              <a:buFont typeface="Wingdings" pitchFamily="2" charset="2"/>
              <a:buChar char="Ø"/>
            </a:pPr>
            <a:r>
              <a:rPr lang="en-US" sz="2000">
                <a:solidFill>
                  <a:schemeClr val="tx1">
                    <a:lumMod val="95000"/>
                    <a:lumOff val="5000"/>
                  </a:schemeClr>
                </a:solidFill>
              </a:rPr>
              <a:t>M</a:t>
            </a:r>
            <a:r>
              <a:rPr lang="en-US" sz="2000">
                <a:solidFill>
                  <a:schemeClr val="tx1">
                    <a:lumMod val="95000"/>
                    <a:lumOff val="5000"/>
                  </a:schemeClr>
                </a:solidFill>
                <a:effectLst/>
              </a:rPr>
              <a:t>aking informed decisions is crucial: Assess the financial health and performance to understand industry dynamics</a:t>
            </a:r>
            <a:r>
              <a:rPr lang="en-US" sz="2000">
                <a:solidFill>
                  <a:schemeClr val="tx1">
                    <a:lumMod val="95000"/>
                    <a:lumOff val="5000"/>
                  </a:schemeClr>
                </a:solidFill>
              </a:rPr>
              <a:t>.</a:t>
            </a:r>
            <a:endParaRPr lang="en-US" sz="2000">
              <a:solidFill>
                <a:schemeClr val="tx1">
                  <a:lumMod val="95000"/>
                  <a:lumOff val="5000"/>
                </a:schemeClr>
              </a:solidFill>
              <a:ea typeface="Calibri"/>
              <a:cs typeface="Calibri"/>
            </a:endParaRPr>
          </a:p>
        </p:txBody>
      </p:sp>
    </p:spTree>
    <p:extLst>
      <p:ext uri="{BB962C8B-B14F-4D97-AF65-F5344CB8AC3E}">
        <p14:creationId xmlns:p14="http://schemas.microsoft.com/office/powerpoint/2010/main" val="1105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1B72F-EDAE-9E57-CEFF-170CAE5AF851}"/>
              </a:ext>
            </a:extLst>
          </p:cNvPr>
          <p:cNvSpPr>
            <a:spLocks noGrp="1"/>
          </p:cNvSpPr>
          <p:nvPr>
            <p:ph type="title"/>
          </p:nvPr>
        </p:nvSpPr>
        <p:spPr>
          <a:xfrm>
            <a:off x="1136396" y="457201"/>
            <a:ext cx="5814240" cy="1003464"/>
          </a:xfrm>
        </p:spPr>
        <p:txBody>
          <a:bodyPr vert="horz" lIns="91440" tIns="45720" rIns="91440" bIns="45720" rtlCol="0" anchor="b">
            <a:normAutofit/>
          </a:bodyPr>
          <a:lstStyle/>
          <a:p>
            <a:r>
              <a:rPr lang="en-US" sz="3200" b="1">
                <a:solidFill>
                  <a:schemeClr val="tx1">
                    <a:lumMod val="95000"/>
                    <a:lumOff val="5000"/>
                  </a:schemeClr>
                </a:solidFill>
                <a:latin typeface="+mn-lt"/>
                <a:ea typeface="+mn-ea"/>
                <a:cs typeface="+mn-cs"/>
              </a:rPr>
              <a:t>Project Objective </a:t>
            </a:r>
          </a:p>
        </p:txBody>
      </p:sp>
      <p:sp>
        <p:nvSpPr>
          <p:cNvPr id="6" name="TextBox 5">
            <a:extLst>
              <a:ext uri="{FF2B5EF4-FFF2-40B4-BE49-F238E27FC236}">
                <a16:creationId xmlns:a16="http://schemas.microsoft.com/office/drawing/2014/main" id="{A17A7D56-B828-3CFA-B1B4-5D720C597BA1}"/>
              </a:ext>
            </a:extLst>
          </p:cNvPr>
          <p:cNvSpPr txBox="1"/>
          <p:nvPr/>
        </p:nvSpPr>
        <p:spPr>
          <a:xfrm>
            <a:off x="985652" y="1638795"/>
            <a:ext cx="5964983" cy="3004457"/>
          </a:xfrm>
          <a:prstGeom prst="rect">
            <a:avLst/>
          </a:prstGeom>
        </p:spPr>
        <p:txBody>
          <a:bodyPr vert="horz" lIns="91440" tIns="45720" rIns="91440" bIns="45720" rtlCol="0">
            <a:noAutofit/>
          </a:bodyPr>
          <a:lstStyle/>
          <a:p>
            <a:pPr marL="457200" marR="0" lvl="0" indent="-342900">
              <a:lnSpc>
                <a:spcPct val="90000"/>
              </a:lnSpc>
              <a:spcBef>
                <a:spcPts val="0"/>
              </a:spcBef>
              <a:spcAft>
                <a:spcPts val="600"/>
              </a:spcAft>
              <a:buFont typeface="Wingdings" pitchFamily="2" charset="2"/>
              <a:buChar char="Ø"/>
            </a:pPr>
            <a:r>
              <a:rPr lang="en-US" sz="2400"/>
              <a:t>Evaluate the overall financial and revenue health of the top 4 airlines during 2002-2023.</a:t>
            </a:r>
          </a:p>
          <a:p>
            <a:pPr marL="114300" marR="0" lvl="0">
              <a:lnSpc>
                <a:spcPct val="90000"/>
              </a:lnSpc>
              <a:spcBef>
                <a:spcPts val="0"/>
              </a:spcBef>
              <a:spcAft>
                <a:spcPts val="600"/>
              </a:spcAft>
            </a:pPr>
            <a:endParaRPr lang="en-US" sz="2400"/>
          </a:p>
          <a:p>
            <a:pPr marL="457200" marR="0" lvl="0" indent="-342900">
              <a:lnSpc>
                <a:spcPct val="90000"/>
              </a:lnSpc>
              <a:spcBef>
                <a:spcPts val="0"/>
              </a:spcBef>
              <a:spcAft>
                <a:spcPts val="600"/>
              </a:spcAft>
              <a:buFont typeface="Wingdings" pitchFamily="2" charset="2"/>
              <a:buChar char="Ø"/>
            </a:pPr>
            <a:r>
              <a:rPr lang="en-US" sz="2400"/>
              <a:t>Investigate operating expenses to identify areas of shortness and opportunities for improvement for top 4 airlines.</a:t>
            </a:r>
          </a:p>
          <a:p>
            <a:pPr marL="114300" marR="0" lvl="0">
              <a:lnSpc>
                <a:spcPct val="90000"/>
              </a:lnSpc>
              <a:spcBef>
                <a:spcPts val="0"/>
              </a:spcBef>
              <a:spcAft>
                <a:spcPts val="600"/>
              </a:spcAft>
            </a:pPr>
            <a:endParaRPr lang="en-US" sz="2400"/>
          </a:p>
          <a:p>
            <a:pPr marL="457200" marR="0" lvl="0" indent="-342900">
              <a:lnSpc>
                <a:spcPct val="90000"/>
              </a:lnSpc>
              <a:spcBef>
                <a:spcPts val="0"/>
              </a:spcBef>
              <a:spcAft>
                <a:spcPts val="600"/>
              </a:spcAft>
              <a:buFont typeface="Wingdings" pitchFamily="2" charset="2"/>
              <a:buChar char="Ø"/>
            </a:pPr>
            <a:r>
              <a:rPr lang="en-US" sz="2400"/>
              <a:t>Combining big events, alliances and partnerships to generate comprehensive context analysis of top 4. </a:t>
            </a:r>
          </a:p>
        </p:txBody>
      </p:sp>
      <p:pic>
        <p:nvPicPr>
          <p:cNvPr id="5" name="Graphic 4" descr="Teacher with solid fill">
            <a:extLst>
              <a:ext uri="{FF2B5EF4-FFF2-40B4-BE49-F238E27FC236}">
                <a16:creationId xmlns:a16="http://schemas.microsoft.com/office/drawing/2014/main" id="{71C97755-D937-31B2-5EE1-79D04D039D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31124" y="799365"/>
            <a:ext cx="2210153" cy="2210153"/>
          </a:xfrm>
          <a:prstGeom prst="rect">
            <a:avLst/>
          </a:prstGeom>
        </p:spPr>
      </p:pic>
      <p:pic>
        <p:nvPicPr>
          <p:cNvPr id="7" name="Graphic 6" descr="Boardroom with solid fill">
            <a:extLst>
              <a:ext uri="{FF2B5EF4-FFF2-40B4-BE49-F238E27FC236}">
                <a16:creationId xmlns:a16="http://schemas.microsoft.com/office/drawing/2014/main" id="{B671222D-F17E-AFE4-A125-8F3287BC3D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00213" y="3375824"/>
            <a:ext cx="2243263" cy="2243263"/>
          </a:xfrm>
          <a:prstGeom prst="rect">
            <a:avLst/>
          </a:prstGeom>
        </p:spPr>
      </p:pic>
      <p:sp>
        <p:nvSpPr>
          <p:cNvPr id="53" name="Rectangle 5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1052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1B72F-EDAE-9E57-CEFF-170CAE5AF851}"/>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b="1"/>
              <a:t>II. Overview of Airline Industry </a:t>
            </a:r>
          </a:p>
        </p:txBody>
      </p:sp>
      <p:sp>
        <p:nvSpPr>
          <p:cNvPr id="8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184CFC4-C022-3E1B-B9D1-B05E8058BF3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9793" y="1893841"/>
            <a:ext cx="4382822" cy="3436718"/>
          </a:xfrm>
          <a:prstGeom prst="rect">
            <a:avLst/>
          </a:prstGeom>
        </p:spPr>
      </p:pic>
      <p:pic>
        <p:nvPicPr>
          <p:cNvPr id="5" name="Picture 4" descr="A screenshot of a table&#10;&#10;Description automatically generated">
            <a:extLst>
              <a:ext uri="{FF2B5EF4-FFF2-40B4-BE49-F238E27FC236}">
                <a16:creationId xmlns:a16="http://schemas.microsoft.com/office/drawing/2014/main" id="{0ED65D2D-ACE7-8A04-5F1A-7161CB231B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4615" y="1963155"/>
            <a:ext cx="7102461" cy="2677875"/>
          </a:xfrm>
          <a:prstGeom prst="rect">
            <a:avLst/>
          </a:prstGeom>
        </p:spPr>
      </p:pic>
      <p:sp>
        <p:nvSpPr>
          <p:cNvPr id="6" name="TextBox 5">
            <a:extLst>
              <a:ext uri="{FF2B5EF4-FFF2-40B4-BE49-F238E27FC236}">
                <a16:creationId xmlns:a16="http://schemas.microsoft.com/office/drawing/2014/main" id="{A17A7D56-B828-3CFA-B1B4-5D720C597BA1}"/>
              </a:ext>
            </a:extLst>
          </p:cNvPr>
          <p:cNvSpPr txBox="1"/>
          <p:nvPr/>
        </p:nvSpPr>
        <p:spPr>
          <a:xfrm>
            <a:off x="985652" y="1638795"/>
            <a:ext cx="5964983" cy="3004457"/>
          </a:xfrm>
          <a:prstGeom prst="rect">
            <a:avLst/>
          </a:prstGeom>
        </p:spPr>
        <p:txBody>
          <a:bodyPr vert="horz" lIns="91440" tIns="45720" rIns="91440" bIns="45720" rtlCol="0">
            <a:noAutofit/>
          </a:bodyPr>
          <a:lstStyle/>
          <a:p>
            <a:pPr marL="457200" marR="0" lvl="0" indent="-342900">
              <a:lnSpc>
                <a:spcPct val="90000"/>
              </a:lnSpc>
              <a:spcBef>
                <a:spcPts val="0"/>
              </a:spcBef>
              <a:spcAft>
                <a:spcPts val="600"/>
              </a:spcAft>
              <a:buFont typeface="Wingdings" pitchFamily="2" charset="2"/>
              <a:buChar char="Ø"/>
            </a:pPr>
            <a:endParaRPr lang="en-US" sz="2400"/>
          </a:p>
        </p:txBody>
      </p:sp>
      <p:sp>
        <p:nvSpPr>
          <p:cNvPr id="3" name="TextBox 2">
            <a:extLst>
              <a:ext uri="{FF2B5EF4-FFF2-40B4-BE49-F238E27FC236}">
                <a16:creationId xmlns:a16="http://schemas.microsoft.com/office/drawing/2014/main" id="{4C5BA127-A4D9-A6B8-AA0E-C4335354EC7B}"/>
              </a:ext>
            </a:extLst>
          </p:cNvPr>
          <p:cNvSpPr txBox="1"/>
          <p:nvPr/>
        </p:nvSpPr>
        <p:spPr>
          <a:xfrm>
            <a:off x="444000" y="5436000"/>
            <a:ext cx="40080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lgn="just">
              <a:buFont typeface="Arial"/>
              <a:buChar char="•"/>
            </a:pPr>
            <a:r>
              <a:rPr lang="en-US" sz="1200">
                <a:latin typeface="Times New Roman"/>
                <a:cs typeface="Times New Roman"/>
              </a:rPr>
              <a:t>American Airlines, Delta Air Lines, United Airlines, and Southwest Airlines are the undisputed leaders in the US market. The significant presence of other players with 30% market share include </a:t>
            </a:r>
            <a:r>
              <a:rPr lang="en-US" sz="1200" b="1" i="1">
                <a:latin typeface="Times New Roman"/>
                <a:cs typeface="Times New Roman"/>
              </a:rPr>
              <a:t>Regional Airlines, Budget Airlines and Legacy Carriers</a:t>
            </a:r>
            <a:endParaRPr lang="en-US" sz="1200">
              <a:latin typeface="Times New Roman"/>
              <a:cs typeface="Times New Roman"/>
            </a:endParaRPr>
          </a:p>
          <a:p>
            <a:endParaRPr lang="en-US" sz="1200">
              <a:latin typeface="Times New Roman"/>
              <a:cs typeface="Times New Roman"/>
            </a:endParaRPr>
          </a:p>
        </p:txBody>
      </p:sp>
      <p:sp>
        <p:nvSpPr>
          <p:cNvPr id="7" name="TextBox 6">
            <a:extLst>
              <a:ext uri="{FF2B5EF4-FFF2-40B4-BE49-F238E27FC236}">
                <a16:creationId xmlns:a16="http://schemas.microsoft.com/office/drawing/2014/main" id="{3D666A05-9F64-64D5-53DB-D97FF54E57F5}"/>
              </a:ext>
            </a:extLst>
          </p:cNvPr>
          <p:cNvSpPr txBox="1"/>
          <p:nvPr/>
        </p:nvSpPr>
        <p:spPr>
          <a:xfrm>
            <a:off x="4992000" y="5364000"/>
            <a:ext cx="67200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200">
                <a:latin typeface="Times New Roman"/>
                <a:cs typeface="Times New Roman"/>
              </a:rPr>
              <a:t>The historical progression of mergers and acquisitions that led to the establishment of the four largest airlines in the U.S. They boast extensive route networks, large fleets, and brand recognition.</a:t>
            </a:r>
            <a:endParaRPr lang="en-US"/>
          </a:p>
          <a:p>
            <a:pPr marL="171450" indent="-171450">
              <a:buFont typeface="Arial"/>
              <a:buChar char="•"/>
            </a:pPr>
            <a:r>
              <a:rPr lang="en-US" sz="1200">
                <a:latin typeface="Times New Roman"/>
                <a:cs typeface="Times New Roman"/>
              </a:rPr>
              <a:t>Each has a distinct niche: American focuses on a global network, Delta prioritizes customer service, United emphasizes efficiency, and Southwest is known for its low-cost model.</a:t>
            </a:r>
            <a:endParaRPr lang="en-US">
              <a:ea typeface="Calibri" panose="020F0502020204030204"/>
              <a:cs typeface="Calibri" panose="020F0502020204030204"/>
            </a:endParaRPr>
          </a:p>
        </p:txBody>
      </p:sp>
    </p:spTree>
    <p:extLst>
      <p:ext uri="{BB962C8B-B14F-4D97-AF65-F5344CB8AC3E}">
        <p14:creationId xmlns:p14="http://schemas.microsoft.com/office/powerpoint/2010/main" val="1876969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2" name="Rectangle 13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4" name="Rectangle 13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1B72F-EDAE-9E57-CEFF-170CAE5AF851}"/>
              </a:ext>
            </a:extLst>
          </p:cNvPr>
          <p:cNvSpPr>
            <a:spLocks noGrp="1"/>
          </p:cNvSpPr>
          <p:nvPr>
            <p:ph type="title"/>
          </p:nvPr>
        </p:nvSpPr>
        <p:spPr>
          <a:xfrm>
            <a:off x="699714" y="353160"/>
            <a:ext cx="7091300" cy="898581"/>
          </a:xfrm>
        </p:spPr>
        <p:txBody>
          <a:bodyPr vert="horz" lIns="91440" tIns="45720" rIns="91440" bIns="45720" rtlCol="0" anchor="ctr">
            <a:normAutofit fontScale="90000"/>
          </a:bodyPr>
          <a:lstStyle/>
          <a:p>
            <a:r>
              <a:rPr lang="en-US" sz="4000" b="1">
                <a:solidFill>
                  <a:srgbClr val="FFFFFF"/>
                </a:solidFill>
              </a:rPr>
              <a:t>III. Assessment of Financial Performance of Top 4 Airlines</a:t>
            </a:r>
          </a:p>
        </p:txBody>
      </p:sp>
      <p:pic>
        <p:nvPicPr>
          <p:cNvPr id="9" name="Picture 8">
            <a:extLst>
              <a:ext uri="{FF2B5EF4-FFF2-40B4-BE49-F238E27FC236}">
                <a16:creationId xmlns:a16="http://schemas.microsoft.com/office/drawing/2014/main" id="{326927B2-11F6-1F7D-C483-94B388452E4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608529"/>
            <a:ext cx="5791287" cy="3640942"/>
          </a:xfrm>
          <a:prstGeom prst="rect">
            <a:avLst/>
          </a:prstGeom>
        </p:spPr>
      </p:pic>
      <p:sp>
        <p:nvSpPr>
          <p:cNvPr id="6" name="TextBox 5">
            <a:extLst>
              <a:ext uri="{FF2B5EF4-FFF2-40B4-BE49-F238E27FC236}">
                <a16:creationId xmlns:a16="http://schemas.microsoft.com/office/drawing/2014/main" id="{A17A7D56-B828-3CFA-B1B4-5D720C597BA1}"/>
              </a:ext>
            </a:extLst>
          </p:cNvPr>
          <p:cNvSpPr txBox="1"/>
          <p:nvPr/>
        </p:nvSpPr>
        <p:spPr>
          <a:xfrm>
            <a:off x="985652" y="1638795"/>
            <a:ext cx="5964983" cy="3004457"/>
          </a:xfrm>
          <a:prstGeom prst="rect">
            <a:avLst/>
          </a:prstGeom>
        </p:spPr>
        <p:txBody>
          <a:bodyPr vert="horz" lIns="91440" tIns="45720" rIns="91440" bIns="45720" rtlCol="0">
            <a:noAutofit/>
          </a:bodyPr>
          <a:lstStyle/>
          <a:p>
            <a:pPr marL="457200" marR="0" lvl="0" indent="-342900">
              <a:lnSpc>
                <a:spcPct val="90000"/>
              </a:lnSpc>
              <a:spcBef>
                <a:spcPts val="0"/>
              </a:spcBef>
              <a:spcAft>
                <a:spcPts val="600"/>
              </a:spcAft>
              <a:buFont typeface="Wingdings" pitchFamily="2" charset="2"/>
              <a:buChar char="Ø"/>
            </a:pPr>
            <a:endParaRPr lang="en-US" sz="2400"/>
          </a:p>
        </p:txBody>
      </p:sp>
      <p:sp>
        <p:nvSpPr>
          <p:cNvPr id="5" name="TextBox 4">
            <a:extLst>
              <a:ext uri="{FF2B5EF4-FFF2-40B4-BE49-F238E27FC236}">
                <a16:creationId xmlns:a16="http://schemas.microsoft.com/office/drawing/2014/main" id="{7F50BB4E-4D47-BD79-87DD-F374E810A3A8}"/>
              </a:ext>
            </a:extLst>
          </p:cNvPr>
          <p:cNvSpPr txBox="1"/>
          <p:nvPr/>
        </p:nvSpPr>
        <p:spPr>
          <a:xfrm>
            <a:off x="160774" y="5239363"/>
            <a:ext cx="5881721" cy="1877437"/>
          </a:xfrm>
          <a:prstGeom prst="rect">
            <a:avLst/>
          </a:prstGeom>
          <a:noFill/>
        </p:spPr>
        <p:txBody>
          <a:bodyPr wrap="square" rtlCol="0">
            <a:spAutoFit/>
          </a:bodyPr>
          <a:lstStyle/>
          <a:p>
            <a:pPr marL="0" marR="0"/>
            <a:r>
              <a:rPr lang="en-US" sz="1600" b="1">
                <a:solidFill>
                  <a:srgbClr val="000000"/>
                </a:solidFill>
                <a:effectLst/>
                <a:latin typeface="Cambria Math" panose="02040503050406030204" pitchFamily="18" charset="0"/>
                <a:ea typeface="DengXian Light" panose="02010600030101010101" pitchFamily="2" charset="-122"/>
                <a:cs typeface="Times New Roman" panose="02020603050405020304" pitchFamily="18" charset="0"/>
              </a:rPr>
              <a:t>Net Income Over Years by Airline:</a:t>
            </a:r>
          </a:p>
          <a:p>
            <a:pPr marL="285750" indent="-285750">
              <a:buFont typeface="Arial" panose="020B0604020202020204" pitchFamily="34" charset="0"/>
              <a:buChar char="•"/>
            </a:pPr>
            <a:r>
              <a:rPr lang="en-US" sz="1400">
                <a:solidFill>
                  <a:srgbClr val="000000"/>
                </a:solidFill>
                <a:effectLst/>
                <a:latin typeface="Times New Roman" panose="02020603050405020304" pitchFamily="18" charset="0"/>
                <a:ea typeface="DengXian Light" panose="02010600030101010101" pitchFamily="2" charset="-122"/>
                <a:cs typeface="Times New Roman" panose="02020603050405020304" pitchFamily="18" charset="0"/>
              </a:rPr>
              <a:t>American Airlines' Financial Challenges: Negative net income till 2014.</a:t>
            </a:r>
          </a:p>
          <a:p>
            <a:pPr marL="285750" indent="-285750">
              <a:buFont typeface="Arial" panose="020B0604020202020204" pitchFamily="34" charset="0"/>
              <a:buChar char="•"/>
            </a:pPr>
            <a:r>
              <a:rPr lang="en-US" sz="140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Delta Air Lines' Strategic Shift: Positive net income since 2010 and a notable increase in 2013.</a:t>
            </a:r>
          </a:p>
          <a:p>
            <a:pPr marL="285750" indent="-285750">
              <a:buFont typeface="Arial" panose="020B0604020202020204" pitchFamily="34" charset="0"/>
              <a:buChar char="•"/>
            </a:pPr>
            <a:r>
              <a:rPr lang="en-US" sz="140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United Airlines' Volatility: significant loss in 2005 but recovered in 2006.</a:t>
            </a:r>
          </a:p>
          <a:p>
            <a:pPr marL="285750" indent="-285750">
              <a:buFont typeface="Arial" panose="020B0604020202020204" pitchFamily="34" charset="0"/>
              <a:buChar char="•"/>
            </a:pPr>
            <a:r>
              <a:rPr lang="en-US" sz="140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Southwest Airlines' Stability: the most stable net income trend among top 4.</a:t>
            </a:r>
          </a:p>
          <a:p>
            <a:pPr marL="0" marR="0">
              <a:spcBef>
                <a:spcPts val="1200"/>
              </a:spcBef>
              <a:spcAft>
                <a:spcPts val="600"/>
              </a:spcAft>
            </a:pPr>
            <a:endParaRPr lang="en-US" sz="1800" b="1">
              <a:solidFill>
                <a:srgbClr val="000000"/>
              </a:solidFill>
              <a:effectLst/>
              <a:latin typeface="Cambria Math" panose="02040503050406030204" pitchFamily="18" charset="0"/>
              <a:ea typeface="DengXian Light" panose="02010600030101010101" pitchFamily="2" charset="-122"/>
              <a:cs typeface="Times New Roman" panose="02020603050405020304" pitchFamily="18" charset="0"/>
            </a:endParaRPr>
          </a:p>
        </p:txBody>
      </p:sp>
      <p:pic>
        <p:nvPicPr>
          <p:cNvPr id="10" name="Picture 9">
            <a:extLst>
              <a:ext uri="{FF2B5EF4-FFF2-40B4-BE49-F238E27FC236}">
                <a16:creationId xmlns:a16="http://schemas.microsoft.com/office/drawing/2014/main" id="{EF10FC57-EC7E-E859-8A63-90E5B26B8E3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32025" y="1576446"/>
            <a:ext cx="5232661" cy="3924495"/>
          </a:xfrm>
          <a:prstGeom prst="rect">
            <a:avLst/>
          </a:prstGeom>
        </p:spPr>
      </p:pic>
      <p:sp>
        <p:nvSpPr>
          <p:cNvPr id="3" name="TextBox 2">
            <a:extLst>
              <a:ext uri="{FF2B5EF4-FFF2-40B4-BE49-F238E27FC236}">
                <a16:creationId xmlns:a16="http://schemas.microsoft.com/office/drawing/2014/main" id="{45EAD8E7-87B8-9FBD-7953-C3C9D60B8629}"/>
              </a:ext>
            </a:extLst>
          </p:cNvPr>
          <p:cNvSpPr txBox="1"/>
          <p:nvPr/>
        </p:nvSpPr>
        <p:spPr>
          <a:xfrm>
            <a:off x="6096000" y="5407985"/>
            <a:ext cx="5881721" cy="1415772"/>
          </a:xfrm>
          <a:prstGeom prst="rect">
            <a:avLst/>
          </a:prstGeom>
          <a:noFill/>
        </p:spPr>
        <p:txBody>
          <a:bodyPr wrap="square" rtlCol="0">
            <a:spAutoFit/>
          </a:bodyPr>
          <a:lstStyle/>
          <a:p>
            <a:pPr marL="0" marR="0"/>
            <a:r>
              <a:rPr lang="en-US" sz="1600" b="1">
                <a:solidFill>
                  <a:srgbClr val="000000"/>
                </a:solidFill>
                <a:effectLst/>
                <a:latin typeface="Cambria Math" panose="02040503050406030204" pitchFamily="18" charset="0"/>
                <a:ea typeface="DengXian Light" panose="02010600030101010101" pitchFamily="2" charset="-122"/>
                <a:cs typeface="Times New Roman" panose="02020603050405020304" pitchFamily="18" charset="0"/>
              </a:rPr>
              <a:t>Total Net Income by Airline and Region:</a:t>
            </a:r>
          </a:p>
          <a:p>
            <a:pPr marL="285750" indent="-285750">
              <a:buFont typeface="Arial" panose="020B0604020202020204" pitchFamily="34" charset="0"/>
              <a:buChar char="•"/>
            </a:pPr>
            <a:r>
              <a:rPr lang="en-US" sz="140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Southwest Airlines: focus on domestic routes and net income is the highest. </a:t>
            </a:r>
          </a:p>
          <a:p>
            <a:pPr marL="285750" indent="-285750">
              <a:buFont typeface="Arial" panose="020B0604020202020204" pitchFamily="34" charset="0"/>
              <a:buChar char="•"/>
            </a:pPr>
            <a:r>
              <a:rPr lang="en-US" sz="1400">
                <a:solidFill>
                  <a:srgbClr val="000000"/>
                </a:solidFill>
                <a:effectLst/>
                <a:latin typeface="Times New Roman" panose="02020603050405020304" pitchFamily="18" charset="0"/>
                <a:ea typeface="DengXian Light" panose="02010600030101010101" pitchFamily="2" charset="-122"/>
                <a:cs typeface="Times New Roman" panose="02020603050405020304" pitchFamily="18" charset="0"/>
              </a:rPr>
              <a:t>American </a:t>
            </a:r>
            <a:r>
              <a:rPr lang="en-US" sz="140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Airlines: huge net loss, particularly in domestic operations.</a:t>
            </a:r>
          </a:p>
          <a:p>
            <a:pPr marL="285750" indent="-285750">
              <a:buFont typeface="Arial" panose="020B0604020202020204" pitchFamily="34" charset="0"/>
              <a:buChar char="•"/>
            </a:pPr>
            <a:r>
              <a:rPr lang="en-US" sz="140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Delta Airline: net loss in local flight and domestic operations.</a:t>
            </a:r>
          </a:p>
          <a:p>
            <a:pPr marL="285750" indent="-285750">
              <a:buFont typeface="Arial" panose="020B0604020202020204" pitchFamily="34" charset="0"/>
              <a:buChar char="•"/>
            </a:pPr>
            <a:r>
              <a:rPr lang="en-US" sz="140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United Airlines: earn the most from its across-Atlantic Ocean flights, but face losses in domestic, local, and Pacific operations.</a:t>
            </a:r>
          </a:p>
        </p:txBody>
      </p:sp>
    </p:spTree>
    <p:extLst>
      <p:ext uri="{BB962C8B-B14F-4D97-AF65-F5344CB8AC3E}">
        <p14:creationId xmlns:p14="http://schemas.microsoft.com/office/powerpoint/2010/main" val="1974154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2" name="Rectangle 13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4" name="Rectangle 13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1B72F-EDAE-9E57-CEFF-170CAE5AF851}"/>
              </a:ext>
            </a:extLst>
          </p:cNvPr>
          <p:cNvSpPr>
            <a:spLocks noGrp="1"/>
          </p:cNvSpPr>
          <p:nvPr>
            <p:ph type="title"/>
          </p:nvPr>
        </p:nvSpPr>
        <p:spPr>
          <a:xfrm>
            <a:off x="699714" y="353160"/>
            <a:ext cx="7091300" cy="898581"/>
          </a:xfrm>
        </p:spPr>
        <p:txBody>
          <a:bodyPr vert="horz" lIns="91440" tIns="45720" rIns="91440" bIns="45720" rtlCol="0" anchor="ctr">
            <a:normAutofit fontScale="90000"/>
          </a:bodyPr>
          <a:lstStyle/>
          <a:p>
            <a:r>
              <a:rPr lang="en-US" sz="4000" b="1">
                <a:solidFill>
                  <a:srgbClr val="FFFFFF"/>
                </a:solidFill>
              </a:rPr>
              <a:t>III. Assessment of Financial Performance of Top 4 Airlines</a:t>
            </a:r>
          </a:p>
        </p:txBody>
      </p:sp>
      <p:sp>
        <p:nvSpPr>
          <p:cNvPr id="6" name="TextBox 5">
            <a:extLst>
              <a:ext uri="{FF2B5EF4-FFF2-40B4-BE49-F238E27FC236}">
                <a16:creationId xmlns:a16="http://schemas.microsoft.com/office/drawing/2014/main" id="{A17A7D56-B828-3CFA-B1B4-5D720C597BA1}"/>
              </a:ext>
            </a:extLst>
          </p:cNvPr>
          <p:cNvSpPr txBox="1"/>
          <p:nvPr/>
        </p:nvSpPr>
        <p:spPr>
          <a:xfrm>
            <a:off x="985652" y="1638795"/>
            <a:ext cx="5964983" cy="3004457"/>
          </a:xfrm>
          <a:prstGeom prst="rect">
            <a:avLst/>
          </a:prstGeom>
        </p:spPr>
        <p:txBody>
          <a:bodyPr vert="horz" lIns="91440" tIns="45720" rIns="91440" bIns="45720" rtlCol="0">
            <a:noAutofit/>
          </a:bodyPr>
          <a:lstStyle/>
          <a:p>
            <a:pPr marL="457200" marR="0" lvl="0" indent="-342900">
              <a:lnSpc>
                <a:spcPct val="90000"/>
              </a:lnSpc>
              <a:spcBef>
                <a:spcPts val="0"/>
              </a:spcBef>
              <a:spcAft>
                <a:spcPts val="600"/>
              </a:spcAft>
              <a:buFont typeface="Wingdings" pitchFamily="2" charset="2"/>
              <a:buChar char="Ø"/>
            </a:pPr>
            <a:endParaRPr lang="en-US" sz="2400"/>
          </a:p>
        </p:txBody>
      </p:sp>
      <p:sp>
        <p:nvSpPr>
          <p:cNvPr id="5" name="TextBox 4">
            <a:extLst>
              <a:ext uri="{FF2B5EF4-FFF2-40B4-BE49-F238E27FC236}">
                <a16:creationId xmlns:a16="http://schemas.microsoft.com/office/drawing/2014/main" id="{7F50BB4E-4D47-BD79-87DD-F374E810A3A8}"/>
              </a:ext>
            </a:extLst>
          </p:cNvPr>
          <p:cNvSpPr txBox="1"/>
          <p:nvPr/>
        </p:nvSpPr>
        <p:spPr>
          <a:xfrm>
            <a:off x="178255" y="5332737"/>
            <a:ext cx="5881721" cy="1415772"/>
          </a:xfrm>
          <a:prstGeom prst="rect">
            <a:avLst/>
          </a:prstGeom>
          <a:noFill/>
        </p:spPr>
        <p:txBody>
          <a:bodyPr wrap="square" rtlCol="0">
            <a:spAutoFit/>
          </a:bodyPr>
          <a:lstStyle/>
          <a:p>
            <a:pPr marL="0" marR="0"/>
            <a:r>
              <a:rPr lang="en-US" sz="1600" b="1">
                <a:solidFill>
                  <a:srgbClr val="000000"/>
                </a:solidFill>
                <a:latin typeface="Cambria Math" panose="02040503050406030204" pitchFamily="18" charset="0"/>
                <a:ea typeface="DengXian Light" panose="02010600030101010101" pitchFamily="2" charset="-122"/>
                <a:cs typeface="Times New Roman" panose="02020603050405020304" pitchFamily="18" charset="0"/>
              </a:rPr>
              <a:t>Operating Profit/Loss</a:t>
            </a:r>
            <a:r>
              <a:rPr lang="en-US" sz="1600" b="1">
                <a:solidFill>
                  <a:srgbClr val="000000"/>
                </a:solidFill>
                <a:effectLst/>
                <a:latin typeface="Cambria Math" panose="02040503050406030204" pitchFamily="18" charset="0"/>
                <a:ea typeface="DengXian Light" panose="02010600030101010101" pitchFamily="2" charset="-122"/>
                <a:cs typeface="Times New Roman" panose="02020603050405020304" pitchFamily="18" charset="0"/>
              </a:rPr>
              <a:t> Over Years by Airline:</a:t>
            </a:r>
          </a:p>
          <a:p>
            <a:pPr marL="285750" marR="0" indent="-285750" algn="just">
              <a:spcAft>
                <a:spcPts val="0"/>
              </a:spcAft>
              <a:buFont typeface="Arial" panose="020B0604020202020204" pitchFamily="34" charset="0"/>
              <a:buChar char="•"/>
            </a:pPr>
            <a:r>
              <a:rPr lang="en-US" sz="140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The trends for US top 4 airlines are similar. </a:t>
            </a:r>
          </a:p>
          <a:p>
            <a:pPr marL="285750" marR="0" indent="-285750" algn="just">
              <a:spcAft>
                <a:spcPts val="0"/>
              </a:spcAft>
              <a:buFont typeface="Arial" panose="020B0604020202020204" pitchFamily="34" charset="0"/>
              <a:buChar char="•"/>
            </a:pPr>
            <a:r>
              <a:rPr lang="en-US" sz="140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Among the top 4 airlines, Delta Air Lines is the most profitable airline:</a:t>
            </a:r>
          </a:p>
          <a:p>
            <a:pPr marR="0" algn="just">
              <a:spcAft>
                <a:spcPts val="0"/>
              </a:spcAft>
            </a:pPr>
            <a:r>
              <a:rPr lang="en-US" sz="140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      (1) Fuel Hedging  (2) Fleet Modernization  (3) Operational Excellence </a:t>
            </a:r>
          </a:p>
          <a:p>
            <a:pPr marR="0" algn="just">
              <a:spcAft>
                <a:spcPts val="0"/>
              </a:spcAft>
            </a:pPr>
            <a:r>
              <a:rPr lang="en-US" sz="140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      (4) Customer Service and Brand Loyalty  (5) Strategic Partnerships </a:t>
            </a:r>
          </a:p>
          <a:p>
            <a:pPr marR="0" algn="just">
              <a:spcAft>
                <a:spcPts val="0"/>
              </a:spcAft>
            </a:pPr>
            <a:r>
              <a:rPr lang="en-US" sz="140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      (6) Cost Discipline  (7) Economic Recovery Leverage </a:t>
            </a:r>
          </a:p>
        </p:txBody>
      </p:sp>
      <p:sp>
        <p:nvSpPr>
          <p:cNvPr id="3" name="TextBox 2">
            <a:extLst>
              <a:ext uri="{FF2B5EF4-FFF2-40B4-BE49-F238E27FC236}">
                <a16:creationId xmlns:a16="http://schemas.microsoft.com/office/drawing/2014/main" id="{45EAD8E7-87B8-9FBD-7953-C3C9D60B8629}"/>
              </a:ext>
            </a:extLst>
          </p:cNvPr>
          <p:cNvSpPr txBox="1"/>
          <p:nvPr/>
        </p:nvSpPr>
        <p:spPr>
          <a:xfrm>
            <a:off x="6096000" y="5407985"/>
            <a:ext cx="5881721" cy="1631216"/>
          </a:xfrm>
          <a:prstGeom prst="rect">
            <a:avLst/>
          </a:prstGeom>
          <a:noFill/>
        </p:spPr>
        <p:txBody>
          <a:bodyPr wrap="square" rtlCol="0">
            <a:spAutoFit/>
          </a:bodyPr>
          <a:lstStyle/>
          <a:p>
            <a:pPr marL="0" marR="0"/>
            <a:r>
              <a:rPr lang="en-US" sz="1600" b="1">
                <a:solidFill>
                  <a:srgbClr val="000000"/>
                </a:solidFill>
                <a:latin typeface="Cambria Math" panose="02040503050406030204" pitchFamily="18" charset="0"/>
                <a:ea typeface="DengXian Light" panose="02010600030101010101" pitchFamily="2" charset="-122"/>
                <a:cs typeface="Times New Roman" panose="02020603050405020304" pitchFamily="18" charset="0"/>
              </a:rPr>
              <a:t>Total Operating Profit/Loss</a:t>
            </a:r>
            <a:r>
              <a:rPr lang="en-US" sz="1600" b="1">
                <a:solidFill>
                  <a:srgbClr val="000000"/>
                </a:solidFill>
                <a:effectLst/>
                <a:latin typeface="Cambria Math" panose="02040503050406030204" pitchFamily="18" charset="0"/>
                <a:ea typeface="DengXian Light" panose="02010600030101010101" pitchFamily="2" charset="-122"/>
                <a:cs typeface="Times New Roman" panose="02020603050405020304" pitchFamily="18" charset="0"/>
              </a:rPr>
              <a:t> Income by Airline and Region:</a:t>
            </a:r>
          </a:p>
          <a:p>
            <a:pPr marL="285750" indent="-285750">
              <a:buFont typeface="Arial" panose="020B0604020202020204" pitchFamily="34" charset="0"/>
              <a:buChar char="•"/>
            </a:pPr>
            <a:r>
              <a:rPr lang="en-US" sz="140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Delta Airlines: earnings in all four regions, domestic operation most.</a:t>
            </a:r>
          </a:p>
          <a:p>
            <a:pPr marL="285750" indent="-285750">
              <a:buFont typeface="Arial" panose="020B0604020202020204" pitchFamily="34" charset="0"/>
              <a:buChar char="•"/>
            </a:pPr>
            <a:r>
              <a:rPr lang="en-US" sz="140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Southwest: 2nd place, operating solely in domestic and local markets.</a:t>
            </a:r>
          </a:p>
          <a:p>
            <a:pPr marL="285750" indent="-285750">
              <a:buFont typeface="Arial" panose="020B0604020202020204" pitchFamily="34" charset="0"/>
              <a:buChar char="•"/>
            </a:pPr>
            <a:r>
              <a:rPr lang="en-US" sz="140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United: 3rd place, the most substantial earnings from Atlantic routes.</a:t>
            </a:r>
          </a:p>
          <a:p>
            <a:pPr marL="285750" indent="-285750">
              <a:buFont typeface="Arial" panose="020B0604020202020204" pitchFamily="34" charset="0"/>
              <a:buChar char="•"/>
            </a:pPr>
            <a:r>
              <a:rPr lang="en-US" sz="140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American: least profitable, overall negative profit, especially in domestic operations.</a:t>
            </a:r>
          </a:p>
          <a:p>
            <a:pPr marL="285750" indent="-285750">
              <a:buFont typeface="Arial" panose="020B0604020202020204" pitchFamily="34" charset="0"/>
              <a:buChar char="•"/>
            </a:pPr>
            <a:endParaRPr lang="en-US" sz="140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endParaRPr>
          </a:p>
        </p:txBody>
      </p:sp>
      <p:pic>
        <p:nvPicPr>
          <p:cNvPr id="4" name="Picture 3" descr="A graph of a number of lines&#10;&#10;Description automatically generated with medium confidence">
            <a:extLst>
              <a:ext uri="{FF2B5EF4-FFF2-40B4-BE49-F238E27FC236}">
                <a16:creationId xmlns:a16="http://schemas.microsoft.com/office/drawing/2014/main" id="{0F86CF7D-E607-1C84-3275-E8F5A409C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385" y="1620737"/>
            <a:ext cx="5014422" cy="3760266"/>
          </a:xfrm>
          <a:prstGeom prst="rect">
            <a:avLst/>
          </a:prstGeom>
        </p:spPr>
      </p:pic>
      <p:pic>
        <p:nvPicPr>
          <p:cNvPr id="7" name="Picture 6">
            <a:extLst>
              <a:ext uri="{FF2B5EF4-FFF2-40B4-BE49-F238E27FC236}">
                <a16:creationId xmlns:a16="http://schemas.microsoft.com/office/drawing/2014/main" id="{5F37D95D-D930-B526-D79A-5A0CF773E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074" y="1576447"/>
            <a:ext cx="5014422" cy="3760452"/>
          </a:xfrm>
          <a:prstGeom prst="rect">
            <a:avLst/>
          </a:prstGeom>
        </p:spPr>
      </p:pic>
    </p:spTree>
    <p:extLst>
      <p:ext uri="{BB962C8B-B14F-4D97-AF65-F5344CB8AC3E}">
        <p14:creationId xmlns:p14="http://schemas.microsoft.com/office/powerpoint/2010/main" val="1735320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2" name="Rectangle 13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4" name="Rectangle 13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1B72F-EDAE-9E57-CEFF-170CAE5AF851}"/>
              </a:ext>
            </a:extLst>
          </p:cNvPr>
          <p:cNvSpPr>
            <a:spLocks noGrp="1"/>
          </p:cNvSpPr>
          <p:nvPr>
            <p:ph type="title"/>
          </p:nvPr>
        </p:nvSpPr>
        <p:spPr>
          <a:xfrm>
            <a:off x="699714" y="353160"/>
            <a:ext cx="7091300" cy="898581"/>
          </a:xfrm>
        </p:spPr>
        <p:txBody>
          <a:bodyPr vert="horz" lIns="91440" tIns="45720" rIns="91440" bIns="45720" rtlCol="0" anchor="ctr">
            <a:normAutofit fontScale="90000"/>
          </a:bodyPr>
          <a:lstStyle/>
          <a:p>
            <a:r>
              <a:rPr lang="en-US" sz="4000" b="1">
                <a:solidFill>
                  <a:srgbClr val="FFFFFF"/>
                </a:solidFill>
              </a:rPr>
              <a:t>III. Assessment of Financial Performance of Top 4 Airlines</a:t>
            </a:r>
          </a:p>
        </p:txBody>
      </p:sp>
      <p:sp>
        <p:nvSpPr>
          <p:cNvPr id="6" name="TextBox 5">
            <a:extLst>
              <a:ext uri="{FF2B5EF4-FFF2-40B4-BE49-F238E27FC236}">
                <a16:creationId xmlns:a16="http://schemas.microsoft.com/office/drawing/2014/main" id="{A17A7D56-B828-3CFA-B1B4-5D720C597BA1}"/>
              </a:ext>
            </a:extLst>
          </p:cNvPr>
          <p:cNvSpPr txBox="1"/>
          <p:nvPr/>
        </p:nvSpPr>
        <p:spPr>
          <a:xfrm>
            <a:off x="985652" y="1638795"/>
            <a:ext cx="5964983" cy="3004457"/>
          </a:xfrm>
          <a:prstGeom prst="rect">
            <a:avLst/>
          </a:prstGeom>
        </p:spPr>
        <p:txBody>
          <a:bodyPr vert="horz" lIns="91440" tIns="45720" rIns="91440" bIns="45720" rtlCol="0">
            <a:noAutofit/>
          </a:bodyPr>
          <a:lstStyle/>
          <a:p>
            <a:pPr marL="457200" marR="0" lvl="0" indent="-342900">
              <a:lnSpc>
                <a:spcPct val="90000"/>
              </a:lnSpc>
              <a:spcBef>
                <a:spcPts val="0"/>
              </a:spcBef>
              <a:spcAft>
                <a:spcPts val="600"/>
              </a:spcAft>
              <a:buFont typeface="Wingdings" pitchFamily="2" charset="2"/>
              <a:buChar char="Ø"/>
            </a:pPr>
            <a:endParaRPr lang="en-US" sz="2400"/>
          </a:p>
        </p:txBody>
      </p:sp>
      <p:pic>
        <p:nvPicPr>
          <p:cNvPr id="4" name="Picture 3">
            <a:extLst>
              <a:ext uri="{FF2B5EF4-FFF2-40B4-BE49-F238E27FC236}">
                <a16:creationId xmlns:a16="http://schemas.microsoft.com/office/drawing/2014/main" id="{D453117C-4426-7237-BC31-D65B80B09A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5753" y="2929710"/>
            <a:ext cx="7968519" cy="2656173"/>
          </a:xfrm>
          <a:prstGeom prst="rect">
            <a:avLst/>
          </a:prstGeom>
        </p:spPr>
      </p:pic>
      <p:sp>
        <p:nvSpPr>
          <p:cNvPr id="5" name="TextBox 4">
            <a:extLst>
              <a:ext uri="{FF2B5EF4-FFF2-40B4-BE49-F238E27FC236}">
                <a16:creationId xmlns:a16="http://schemas.microsoft.com/office/drawing/2014/main" id="{7F50BB4E-4D47-BD79-87DD-F374E810A3A8}"/>
              </a:ext>
            </a:extLst>
          </p:cNvPr>
          <p:cNvSpPr txBox="1"/>
          <p:nvPr/>
        </p:nvSpPr>
        <p:spPr>
          <a:xfrm>
            <a:off x="2277297" y="2254581"/>
            <a:ext cx="4959276" cy="365760"/>
          </a:xfrm>
          <a:prstGeom prst="rect">
            <a:avLst/>
          </a:prstGeom>
          <a:noFill/>
        </p:spPr>
        <p:txBody>
          <a:bodyPr wrap="square" rtlCol="0">
            <a:spAutoFit/>
          </a:bodyPr>
          <a:lstStyle/>
          <a:p>
            <a:r>
              <a:rPr lang="en-US"/>
              <a:t>Top 4 US Airlines Stock Index (2007-2024)</a:t>
            </a:r>
          </a:p>
        </p:txBody>
      </p:sp>
      <p:sp>
        <p:nvSpPr>
          <p:cNvPr id="3" name="TextBox 2">
            <a:extLst>
              <a:ext uri="{FF2B5EF4-FFF2-40B4-BE49-F238E27FC236}">
                <a16:creationId xmlns:a16="http://schemas.microsoft.com/office/drawing/2014/main" id="{3C4F4D43-B134-4AFB-4489-77821DF2332A}"/>
              </a:ext>
            </a:extLst>
          </p:cNvPr>
          <p:cNvSpPr txBox="1"/>
          <p:nvPr/>
        </p:nvSpPr>
        <p:spPr>
          <a:xfrm>
            <a:off x="8547239" y="2334968"/>
            <a:ext cx="3411794" cy="2939266"/>
          </a:xfrm>
          <a:prstGeom prst="rect">
            <a:avLst/>
          </a:prstGeom>
          <a:noFill/>
        </p:spPr>
        <p:txBody>
          <a:bodyPr wrap="square" rtlCol="0">
            <a:spAutoFit/>
          </a:bodyPr>
          <a:lstStyle/>
          <a:p>
            <a:pPr>
              <a:spcAft>
                <a:spcPts val="600"/>
              </a:spcAft>
            </a:pPr>
            <a:r>
              <a:rPr lang="en-US" b="1">
                <a:solidFill>
                  <a:srgbClr val="000000"/>
                </a:solidFill>
                <a:latin typeface="Cambria Math" panose="02040503050406030204" pitchFamily="18" charset="0"/>
                <a:ea typeface="DengXian Light" panose="02010600030101010101" pitchFamily="2" charset="-122"/>
                <a:cs typeface="Times New Roman" panose="02020603050405020304" pitchFamily="18" charset="0"/>
              </a:rPr>
              <a:t>Insights</a:t>
            </a:r>
            <a:r>
              <a:rPr lang="en-US" b="1"/>
              <a:t>:</a:t>
            </a:r>
          </a:p>
          <a:p>
            <a:pPr marL="285750" indent="-285750">
              <a:buFont typeface="Arial" panose="020B0604020202020204" pitchFamily="34" charset="0"/>
              <a:buChar char="•"/>
            </a:pPr>
            <a:r>
              <a:rPr lang="en-US" sz="160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American’s stock data maintain low since 2019.</a:t>
            </a:r>
          </a:p>
          <a:p>
            <a:pPr marL="285750" indent="-285750">
              <a:buFont typeface="Arial" panose="020B0604020202020204" pitchFamily="34" charset="0"/>
              <a:buChar char="•"/>
            </a:pPr>
            <a:r>
              <a:rPr lang="en-US" sz="160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Delta’s stock data is the most robust one.</a:t>
            </a:r>
          </a:p>
          <a:p>
            <a:pPr marL="285750" indent="-285750">
              <a:buFont typeface="Arial" panose="020B0604020202020204" pitchFamily="34" charset="0"/>
              <a:buChar char="•"/>
            </a:pPr>
            <a:r>
              <a:rPr lang="en-US" sz="160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United Airline’s stock data is still during recovery.</a:t>
            </a:r>
          </a:p>
          <a:p>
            <a:pPr marL="285750" indent="-285750">
              <a:buFont typeface="Arial" panose="020B0604020202020204" pitchFamily="34" charset="0"/>
              <a:buChar char="•"/>
            </a:pPr>
            <a:r>
              <a:rPr lang="en-US" sz="160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Southwest’s stock data recovered to pre-pandemic level in 2021 but decreased a lot recently.</a:t>
            </a:r>
          </a:p>
          <a:p>
            <a:endParaRPr lang="en-US" b="1"/>
          </a:p>
        </p:txBody>
      </p:sp>
    </p:spTree>
    <p:extLst>
      <p:ext uri="{BB962C8B-B14F-4D97-AF65-F5344CB8AC3E}">
        <p14:creationId xmlns:p14="http://schemas.microsoft.com/office/powerpoint/2010/main" val="1502959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9" name="Rectangle 68">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8628" y="1408629"/>
            <a:ext cx="6858000"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832"/>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339A6F5-AD6A-4D80-8AD9-6290D13AC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513"/>
            <a:ext cx="6857572" cy="358140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1B72F-EDAE-9E57-CEFF-170CAE5AF851}"/>
              </a:ext>
            </a:extLst>
          </p:cNvPr>
          <p:cNvSpPr>
            <a:spLocks noGrp="1"/>
          </p:cNvSpPr>
          <p:nvPr>
            <p:ph type="title"/>
          </p:nvPr>
        </p:nvSpPr>
        <p:spPr>
          <a:xfrm>
            <a:off x="4397989" y="461159"/>
            <a:ext cx="7506538" cy="702926"/>
          </a:xfrm>
        </p:spPr>
        <p:txBody>
          <a:bodyPr vert="horz" lIns="91440" tIns="45720" rIns="91440" bIns="45720" rtlCol="0" anchor="t">
            <a:normAutofit/>
          </a:bodyPr>
          <a:lstStyle/>
          <a:p>
            <a:r>
              <a:rPr lang="en-US" sz="4000" b="1"/>
              <a:t>IV. Top 4 Airlines Revenue Analysis</a:t>
            </a:r>
          </a:p>
        </p:txBody>
      </p:sp>
      <p:pic>
        <p:nvPicPr>
          <p:cNvPr id="4" name="Picture 3">
            <a:extLst>
              <a:ext uri="{FF2B5EF4-FFF2-40B4-BE49-F238E27FC236}">
                <a16:creationId xmlns:a16="http://schemas.microsoft.com/office/drawing/2014/main" id="{5D7052DC-6BEB-4D45-1149-4E637060695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6392" y="1189704"/>
            <a:ext cx="3657948" cy="5486922"/>
          </a:xfrm>
          <a:prstGeom prst="rect">
            <a:avLst/>
          </a:prstGeom>
        </p:spPr>
      </p:pic>
      <p:sp>
        <p:nvSpPr>
          <p:cNvPr id="3" name="TextBox 2">
            <a:extLst>
              <a:ext uri="{FF2B5EF4-FFF2-40B4-BE49-F238E27FC236}">
                <a16:creationId xmlns:a16="http://schemas.microsoft.com/office/drawing/2014/main" id="{7347AAB2-C254-7486-5F85-3D6AF54315BE}"/>
              </a:ext>
            </a:extLst>
          </p:cNvPr>
          <p:cNvSpPr txBox="1"/>
          <p:nvPr/>
        </p:nvSpPr>
        <p:spPr>
          <a:xfrm>
            <a:off x="4289414" y="1625244"/>
            <a:ext cx="7506538"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Total revenue appears to be increasing over the years for all four major US airlines</a:t>
            </a:r>
          </a:p>
          <a:p>
            <a:endParaRPr lang="en-US" sz="2000" dirty="0"/>
          </a:p>
          <a:p>
            <a:pPr marL="285750" indent="-285750">
              <a:buFont typeface="Arial" panose="020B0604020202020204" pitchFamily="34" charset="0"/>
              <a:buChar char="•"/>
            </a:pPr>
            <a:r>
              <a:rPr lang="en-US" sz="2000" dirty="0"/>
              <a:t>Delta Airlines has the highest total revenue among the four airlines throughout the provided timeframe.</a:t>
            </a:r>
          </a:p>
          <a:p>
            <a:endParaRPr lang="en-US" sz="2000" dirty="0"/>
          </a:p>
          <a:p>
            <a:pPr marL="285750" indent="-285750">
              <a:buFont typeface="Arial" panose="020B0604020202020204" pitchFamily="34" charset="0"/>
              <a:buChar char="•"/>
            </a:pPr>
            <a:r>
              <a:rPr lang="en-US" sz="2000" dirty="0"/>
              <a:t>There were two major dips in total revenue coinciding with the 2008 financial crisis and the COVID-19 pandemic. </a:t>
            </a:r>
          </a:p>
          <a:p>
            <a:endParaRPr lang="en-US" sz="2000" dirty="0"/>
          </a:p>
          <a:p>
            <a:pPr marL="285750" indent="-285750">
              <a:buFont typeface="Arial" panose="020B0604020202020204" pitchFamily="34" charset="0"/>
              <a:buChar char="•"/>
            </a:pPr>
            <a:r>
              <a:rPr lang="en-US" sz="2000" dirty="0"/>
              <a:t>American Airlines experienced slower revenue growth compared to competitors from 2008 to 2013. Following their merger with US Airways, they implemented a turnaround strategy that improved their performance.</a:t>
            </a:r>
          </a:p>
        </p:txBody>
      </p:sp>
    </p:spTree>
    <p:extLst>
      <p:ext uri="{BB962C8B-B14F-4D97-AF65-F5344CB8AC3E}">
        <p14:creationId xmlns:p14="http://schemas.microsoft.com/office/powerpoint/2010/main" val="3777789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1378</Words>
  <Application>Microsoft Office PowerPoint</Application>
  <PresentationFormat>Widescreen</PresentationFormat>
  <Paragraphs>109</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Cambria Math</vt:lpstr>
      <vt:lpstr>Times New Roman</vt:lpstr>
      <vt:lpstr>Wingdings</vt:lpstr>
      <vt:lpstr>Wingdings,Sans-Serif</vt:lpstr>
      <vt:lpstr>Office Theme</vt:lpstr>
      <vt:lpstr>Above the Clouds: Performance Analysis of Airline Operations</vt:lpstr>
      <vt:lpstr>Agenda</vt:lpstr>
      <vt:lpstr>I. Project Introduction</vt:lpstr>
      <vt:lpstr>Project Objective </vt:lpstr>
      <vt:lpstr>II. Overview of Airline Industry </vt:lpstr>
      <vt:lpstr>III. Assessment of Financial Performance of Top 4 Airlines</vt:lpstr>
      <vt:lpstr>III. Assessment of Financial Performance of Top 4 Airlines</vt:lpstr>
      <vt:lpstr>III. Assessment of Financial Performance of Top 4 Airlines</vt:lpstr>
      <vt:lpstr>IV. Top 4 Airlines Revenue Analysis</vt:lpstr>
      <vt:lpstr>IV. Top 4 Airlines Revenue Analysis</vt:lpstr>
      <vt:lpstr>V. Top 4 Airlines Operating Expense Analysis</vt:lpstr>
      <vt:lpstr>V. Top 4 Airlines Operating Expense Analysis</vt:lpstr>
      <vt:lpstr>V. Top 4 Airlines Operating Expense Analysis</vt:lpstr>
      <vt:lpstr>V. Top 4 Airlines Operating Expense Analysis</vt:lpstr>
      <vt:lpstr>VI. Alliance and Partnerships</vt:lpstr>
      <vt:lpstr>VII. Insights </vt:lpstr>
      <vt:lpstr>VIII.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 1.2</dc:title>
  <dc:creator>Kavita N</dc:creator>
  <cp:lastModifiedBy>Rahil Shah</cp:lastModifiedBy>
  <cp:revision>1</cp:revision>
  <dcterms:created xsi:type="dcterms:W3CDTF">2023-11-05T16:59:03Z</dcterms:created>
  <dcterms:modified xsi:type="dcterms:W3CDTF">2024-04-30T22:20:26Z</dcterms:modified>
</cp:coreProperties>
</file>