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sldIdLst>
    <p:sldId id="257" r:id="rId5"/>
    <p:sldId id="261" r:id="rId6"/>
    <p:sldId id="260" r:id="rId7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ichard BELLIDO" initials="RB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336699"/>
    <a:srgbClr val="FFCC99"/>
    <a:srgbClr val="5B88EB"/>
    <a:srgbClr val="0066FF"/>
    <a:srgbClr val="E6A01E"/>
    <a:srgbClr val="74BD76"/>
    <a:srgbClr val="D5F6FB"/>
    <a:srgbClr val="BAF1F8"/>
    <a:srgbClr val="DC7D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8" autoAdjust="0"/>
    <p:restoredTop sz="99408" autoAdjust="0"/>
  </p:normalViewPr>
  <p:slideViewPr>
    <p:cSldViewPr>
      <p:cViewPr>
        <p:scale>
          <a:sx n="100" d="100"/>
          <a:sy n="100" d="100"/>
        </p:scale>
        <p:origin x="-2100" y="-4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1" tx1="lt1" bg2="dk2" tx2="lt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2.6763990267639901E-2"/>
          <c:y val="5.5E-2"/>
          <c:w val="0.95133819951338205"/>
          <c:h val="0.75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Est</c:v>
                </c:pt>
              </c:strCache>
            </c:strRef>
          </c:tx>
          <c:spPr>
            <a:solidFill>
              <a:schemeClr val="accent1"/>
            </a:solidFill>
            <a:ln w="11126">
              <a:solidFill>
                <a:schemeClr val="tx1"/>
              </a:solidFill>
              <a:prstDash val="solid"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643C"/>
              </a:solidFill>
              <a:ln w="11126">
                <a:solidFill>
                  <a:schemeClr val="tx1"/>
                </a:solidFill>
                <a:prstDash val="solid"/>
              </a:ln>
            </c:spPr>
          </c:dPt>
          <c:dPt>
            <c:idx val="1"/>
            <c:invertIfNegative val="0"/>
            <c:bubble3D val="0"/>
            <c:spPr>
              <a:solidFill>
                <a:srgbClr val="64A05A"/>
              </a:solidFill>
              <a:ln w="11126">
                <a:solidFill>
                  <a:schemeClr val="tx1"/>
                </a:solidFill>
                <a:prstDash val="solid"/>
              </a:ln>
            </c:spPr>
          </c:dPt>
          <c:dPt>
            <c:idx val="2"/>
            <c:invertIfNegative val="0"/>
            <c:bubble3D val="0"/>
            <c:spPr>
              <a:solidFill>
                <a:srgbClr val="A0C873"/>
              </a:solidFill>
              <a:ln w="11126">
                <a:solidFill>
                  <a:schemeClr val="tx1"/>
                </a:solidFill>
                <a:prstDash val="solid"/>
              </a:ln>
            </c:spPr>
          </c:dPt>
          <c:dPt>
            <c:idx val="3"/>
            <c:invertIfNegative val="0"/>
            <c:bubble3D val="0"/>
            <c:spPr>
              <a:solidFill>
                <a:srgbClr val="D2DCAA"/>
              </a:solidFill>
              <a:ln w="11126">
                <a:solidFill>
                  <a:schemeClr val="tx1"/>
                </a:solidFill>
                <a:prstDash val="solid"/>
              </a:ln>
            </c:spPr>
          </c:dPt>
          <c:dPt>
            <c:idx val="4"/>
            <c:invertIfNegative val="0"/>
            <c:bubble3D val="0"/>
            <c:spPr>
              <a:solidFill>
                <a:srgbClr val="A0C873"/>
              </a:solidFill>
              <a:ln w="11126">
                <a:solidFill>
                  <a:schemeClr val="tx1"/>
                </a:solidFill>
                <a:prstDash val="solid"/>
              </a:ln>
            </c:spPr>
          </c:dPt>
          <c:dLbls>
            <c:txPr>
              <a:bodyPr/>
              <a:lstStyle/>
              <a:p>
                <a:pPr>
                  <a:defRPr sz="800"/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Sheet1!$B$1:$F$1</c:f>
              <c:numCache>
                <c:formatCode>General</c:formatCode>
                <c:ptCount val="5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</c:numCache>
            </c:numRef>
          </c:cat>
          <c:val>
            <c:numRef>
              <c:f>Sheet1!$B$2:$F$2</c:f>
              <c:numCache>
                <c:formatCode>General</c:formatCode>
                <c:ptCount val="5"/>
                <c:pt idx="0">
                  <c:v>20.399999999999999</c:v>
                </c:pt>
                <c:pt idx="1">
                  <c:v>27.4</c:v>
                </c:pt>
                <c:pt idx="2">
                  <c:v>90</c:v>
                </c:pt>
                <c:pt idx="3">
                  <c:v>53.2</c:v>
                </c:pt>
                <c:pt idx="4">
                  <c:v>67.8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0"/>
        <c:axId val="151593728"/>
        <c:axId val="153638400"/>
      </c:barChart>
      <c:catAx>
        <c:axId val="151593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fr-FR"/>
          </a:p>
        </c:txPr>
        <c:crossAx val="15363840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5363840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51593728"/>
        <c:crosses val="autoZero"/>
        <c:crossBetween val="between"/>
      </c:valAx>
      <c:spPr>
        <a:noFill/>
        <a:ln w="22252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788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fr-FR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1" tx1="lt1" bg2="dk2" tx2="lt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3265213995837899E-2"/>
          <c:y val="2.8535353535353501E-2"/>
          <c:w val="0.85512565286674502"/>
          <c:h val="0.93939393939393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2000</c:v>
                </c:pt>
              </c:strCache>
            </c:strRef>
          </c:tx>
          <c:spPr>
            <a:solidFill>
              <a:schemeClr val="accent2"/>
            </a:solidFill>
            <a:ln w="16892">
              <a:noFill/>
            </a:ln>
          </c:spPr>
          <c:dPt>
            <c:idx val="0"/>
            <c:bubble3D val="0"/>
            <c:spPr>
              <a:solidFill>
                <a:srgbClr val="F0F050"/>
              </a:solidFill>
              <a:ln w="16892">
                <a:noFill/>
              </a:ln>
            </c:spPr>
          </c:dPt>
          <c:dPt>
            <c:idx val="1"/>
            <c:bubble3D val="0"/>
            <c:spPr>
              <a:solidFill>
                <a:srgbClr val="DCDC1E"/>
              </a:solidFill>
              <a:ln w="16892">
                <a:noFill/>
              </a:ln>
            </c:spPr>
          </c:dPt>
          <c:dPt>
            <c:idx val="2"/>
            <c:bubble3D val="0"/>
            <c:spPr>
              <a:solidFill>
                <a:srgbClr val="E6A01E"/>
              </a:solidFill>
              <a:ln w="16892">
                <a:noFill/>
              </a:ln>
            </c:spPr>
          </c:dPt>
          <c:dPt>
            <c:idx val="3"/>
            <c:bubble3D val="0"/>
            <c:spPr>
              <a:solidFill>
                <a:srgbClr val="DC7D32"/>
              </a:solidFill>
              <a:ln w="16892">
                <a:noFill/>
              </a:ln>
            </c:spPr>
          </c:dPt>
          <c:dLbls>
            <c:dLbl>
              <c:idx val="0"/>
              <c:layout>
                <c:manualLayout>
                  <c:x val="1.13171092843633E-3"/>
                  <c:y val="-2.8939393939393901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-1.52133187073125E-2"/>
                  <c:y val="7.6782828282828302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5.5569850534707504E-4"/>
                  <c:y val="7.3747474747475304E-3"/>
                </c:manualLayout>
              </c:layout>
              <c:numFmt formatCode="0%" sourceLinked="0"/>
              <c:spPr>
                <a:noFill/>
                <a:ln w="16892">
                  <a:noFill/>
                </a:ln>
              </c:spPr>
              <c:txPr>
                <a:bodyPr/>
                <a:lstStyle/>
                <a:p>
                  <a:pPr>
                    <a:defRPr sz="1463" b="1" i="0" u="none" strike="noStrike" baseline="0">
                      <a:solidFill>
                        <a:srgbClr val="FFFFFF"/>
                      </a:solidFill>
                      <a:latin typeface="Arial Narrow"/>
                      <a:ea typeface="Arial Narrow"/>
                      <a:cs typeface="Arial Narrow"/>
                    </a:defRPr>
                  </a:pPr>
                  <a:endParaRPr lang="fr-F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1.6928264785151699E-4"/>
                  <c:y val="3.18853535353536E-2"/>
                </c:manualLayout>
              </c:layout>
              <c:numFmt formatCode="0%" sourceLinked="0"/>
              <c:spPr>
                <a:noFill/>
                <a:ln w="16892">
                  <a:noFill/>
                </a:ln>
              </c:spPr>
              <c:txPr>
                <a:bodyPr/>
                <a:lstStyle/>
                <a:p>
                  <a:pPr>
                    <a:defRPr sz="1463" b="1" i="0" u="none" strike="noStrike" baseline="0">
                      <a:solidFill>
                        <a:srgbClr val="FFFFFF"/>
                      </a:solidFill>
                      <a:latin typeface="Arial Narrow"/>
                      <a:ea typeface="Arial Narrow"/>
                      <a:cs typeface="Arial Narrow"/>
                    </a:defRPr>
                  </a:pPr>
                  <a:endParaRPr lang="fr-F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delete val="1"/>
            </c:dLbl>
            <c:numFmt formatCode="0%" sourceLinked="0"/>
            <c:spPr>
              <a:noFill/>
              <a:ln w="16892">
                <a:noFill/>
              </a:ln>
            </c:spPr>
            <c:txPr>
              <a:bodyPr/>
              <a:lstStyle/>
              <a:p>
                <a:pPr>
                  <a:defRPr sz="1463" b="1" i="0" u="none" strike="noStrike" baseline="0">
                    <a:solidFill>
                      <a:schemeClr val="tx1"/>
                    </a:solidFill>
                    <a:latin typeface="Arial Narrow"/>
                    <a:ea typeface="Arial Narrow"/>
                    <a:cs typeface="Arial Narrow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France</c:v>
                </c:pt>
                <c:pt idx="1">
                  <c:v>Europe hors France</c:v>
                </c:pt>
                <c:pt idx="2">
                  <c:v>Amerique du Nord</c:v>
                </c:pt>
                <c:pt idx="3">
                  <c:v>Reste du Monde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26</c:v>
                </c:pt>
                <c:pt idx="2">
                  <c:v>22</c:v>
                </c:pt>
                <c:pt idx="3">
                  <c:v>12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 w="16892">
          <a:noFill/>
        </a:ln>
      </c:spPr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463" b="1" i="0" u="none" strike="noStrike" baseline="0">
          <a:solidFill>
            <a:schemeClr val="tx1"/>
          </a:solidFill>
          <a:latin typeface="Arial Narrow"/>
          <a:ea typeface="Arial Narrow"/>
          <a:cs typeface="Arial Narrow"/>
        </a:defRPr>
      </a:pPr>
      <a:endParaRPr lang="fr-FR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1" tx1="lt1" bg2="dk2" tx2="lt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2.5114155251141499E-2"/>
          <c:y val="5.1401869158878503E-2"/>
          <c:w val="0.954337899543379"/>
          <c:h val="0.76635514018691597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Est</c:v>
                </c:pt>
              </c:strCache>
            </c:strRef>
          </c:tx>
          <c:spPr>
            <a:ln w="29609">
              <a:solidFill>
                <a:srgbClr val="4BC8DC"/>
              </a:solidFill>
              <a:prstDash val="solid"/>
            </a:ln>
          </c:spPr>
          <c:marker>
            <c:symbol val="circle"/>
            <c:size val="6"/>
            <c:spPr>
              <a:solidFill>
                <a:srgbClr val="4BC8DC"/>
              </a:solidFill>
              <a:ln>
                <a:solidFill>
                  <a:srgbClr val="4BC8DC"/>
                </a:solidFill>
                <a:prstDash val="solid"/>
              </a:ln>
            </c:spPr>
          </c:marker>
          <c:dPt>
            <c:idx val="0"/>
            <c:bubble3D val="0"/>
            <c:spPr>
              <a:ln w="29609">
                <a:solidFill>
                  <a:srgbClr val="4BC8DC"/>
                </a:solidFill>
                <a:prstDash val="solid"/>
              </a:ln>
            </c:spPr>
          </c:dPt>
          <c:dPt>
            <c:idx val="1"/>
            <c:bubble3D val="0"/>
          </c:dPt>
          <c:dPt>
            <c:idx val="2"/>
            <c:bubble3D val="0"/>
          </c:dPt>
          <c:dPt>
            <c:idx val="3"/>
            <c:bubble3D val="0"/>
          </c:dPt>
          <c:dPt>
            <c:idx val="4"/>
            <c:bubble3D val="0"/>
          </c:dPt>
          <c:dLbls>
            <c:dLbl>
              <c:idx val="3"/>
              <c:layout>
                <c:manualLayout>
                  <c:x val="-7.3018709704647494E-2"/>
                  <c:y val="-0.1429623475884969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Sheet1!$B$1:$F$1</c:f>
              <c:numCache>
                <c:formatCode>General</c:formatCode>
                <c:ptCount val="5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</c:numCache>
            </c:numRef>
          </c:cat>
          <c:val>
            <c:numRef>
              <c:f>Sheet1!$B$2:$F$2</c:f>
              <c:numCache>
                <c:formatCode>0.0%</c:formatCode>
                <c:ptCount val="5"/>
                <c:pt idx="0">
                  <c:v>0.02</c:v>
                </c:pt>
                <c:pt idx="1">
                  <c:v>0.03</c:v>
                </c:pt>
                <c:pt idx="2">
                  <c:v>0.1</c:v>
                </c:pt>
                <c:pt idx="3">
                  <c:v>5.6000000000000001E-2</c:v>
                </c:pt>
                <c:pt idx="4">
                  <c:v>0.06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Est</c:v>
                </c:pt>
              </c:strCache>
            </c:strRef>
          </c:tx>
          <c:spPr>
            <a:ln w="29609">
              <a:solidFill>
                <a:srgbClr val="6473AF"/>
              </a:solidFill>
              <a:prstDash val="solid"/>
            </a:ln>
          </c:spPr>
          <c:marker>
            <c:symbol val="circle"/>
            <c:size val="6"/>
            <c:spPr>
              <a:solidFill>
                <a:srgbClr val="006EB9"/>
              </a:solidFill>
              <a:ln>
                <a:solidFill>
                  <a:srgbClr val="006EB9"/>
                </a:solidFill>
                <a:prstDash val="solid"/>
              </a:ln>
            </c:spPr>
          </c:marker>
          <c:dPt>
            <c:idx val="3"/>
            <c:marker>
              <c:spPr>
                <a:solidFill>
                  <a:srgbClr val="6473AF"/>
                </a:solidFill>
                <a:ln>
                  <a:solidFill>
                    <a:srgbClr val="6473AF"/>
                  </a:solidFill>
                  <a:prstDash val="solid"/>
                </a:ln>
              </c:spPr>
            </c:marker>
            <c:bubble3D val="0"/>
          </c:dPt>
          <c:dLbls>
            <c:dLbl>
              <c:idx val="0"/>
              <c:layout>
                <c:manualLayout>
                  <c:x val="-7.5758484310439703E-2"/>
                  <c:y val="-0.1220900985107680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delete val="1"/>
            </c:dLbl>
            <c:dLbl>
              <c:idx val="2"/>
              <c:layout>
                <c:manualLayout>
                  <c:x val="-7.3932175288030699E-2"/>
                  <c:y val="7.884448092848479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8.4434234818802606E-2"/>
                  <c:y val="5.548018293897089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3.3883037076712801E-2"/>
                  <c:y val="6.482597733149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Sheet1!$B$1:$F$1</c:f>
              <c:numCache>
                <c:formatCode>General</c:formatCode>
                <c:ptCount val="5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</c:numCache>
            </c:numRef>
          </c:cat>
          <c:val>
            <c:numRef>
              <c:f>Sheet1!$B$3:$F$3</c:f>
              <c:numCache>
                <c:formatCode>0.00%</c:formatCode>
                <c:ptCount val="5"/>
                <c:pt idx="0">
                  <c:v>0.06</c:v>
                </c:pt>
                <c:pt idx="1">
                  <c:v>0.03</c:v>
                </c:pt>
                <c:pt idx="2">
                  <c:v>0.06</c:v>
                </c:pt>
                <c:pt idx="3">
                  <c:v>0.03</c:v>
                </c:pt>
                <c:pt idx="4">
                  <c:v>0.03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54250240"/>
        <c:axId val="154268416"/>
      </c:lineChart>
      <c:catAx>
        <c:axId val="154250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2467">
            <a:solidFill>
              <a:schemeClr val="accent3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fr-FR"/>
          </a:p>
        </c:txPr>
        <c:crossAx val="15426841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54268416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154250240"/>
        <c:crosses val="autoZero"/>
        <c:crossBetween val="between"/>
      </c:valAx>
      <c:spPr>
        <a:noFill/>
        <a:ln w="19739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800" b="1" i="0" u="none" strike="noStrike" kern="0" baseline="0">
          <a:solidFill>
            <a:schemeClr val="tx1"/>
          </a:solidFill>
          <a:latin typeface="Arial"/>
          <a:ea typeface="Arial"/>
          <a:cs typeface="Arial"/>
        </a:defRPr>
      </a:pPr>
      <a:endParaRPr lang="fr-FR"/>
    </a:p>
  </c:txPr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D91F375-ABD4-43B0-95A2-6A338A4A5C04}" type="datetimeFigureOut">
              <a:rPr lang="fr-FR" smtClean="0"/>
              <a:t>14/03/2019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3EF5842-04F3-4695-8C7E-60D49603C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601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ChristineB\Desktop\back-en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3738" y="5324365"/>
            <a:ext cx="9140262" cy="1533635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noProof="0" dirty="0" smtClean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1072183" y="5022701"/>
            <a:ext cx="3492000" cy="603328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00" noProof="0" dirty="0" smtClean="0">
              <a:solidFill>
                <a:schemeClr val="accent5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0203" y="255589"/>
            <a:ext cx="5328592" cy="864000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presentation title </a:t>
            </a:r>
            <a:br>
              <a:rPr lang="en-GB" noProof="0" dirty="0" smtClean="0"/>
            </a:br>
            <a:r>
              <a:rPr lang="en-GB" noProof="0" dirty="0" smtClean="0"/>
              <a:t>on multi-lines</a:t>
            </a:r>
            <a:endParaRPr lang="en-GB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90203" y="1143794"/>
            <a:ext cx="5328000" cy="432000"/>
          </a:xfrm>
        </p:spPr>
        <p:txBody>
          <a:bodyPr anchor="ctr">
            <a:normAutofit/>
          </a:bodyPr>
          <a:lstStyle>
            <a:lvl1pPr marL="0" indent="0" algn="l"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subtitle</a:t>
            </a:r>
            <a:endParaRPr lang="en-GB" noProof="0" dirty="0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231057" y="5112168"/>
            <a:ext cx="3168000" cy="216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GB" noProof="0" dirty="0" smtClean="0"/>
              <a:t>author’s name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231057" y="5335688"/>
            <a:ext cx="3168000" cy="216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GB" noProof="0" dirty="0" smtClean="0"/>
              <a:t>Location, 00/00/2015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 rotWithShape="1">
          <a:blip r:embed="rId3"/>
          <a:srcRect t="8046"/>
          <a:stretch/>
        </p:blipFill>
        <p:spPr>
          <a:xfrm>
            <a:off x="107504" y="5784670"/>
            <a:ext cx="3893338" cy="860783"/>
          </a:xfrm>
          <a:prstGeom prst="rect">
            <a:avLst/>
          </a:prstGeom>
        </p:spPr>
      </p:pic>
      <p:pic>
        <p:nvPicPr>
          <p:cNvPr id="14" name="Picture 2" descr="G:\SIGNATURE DECLINAISON CARDIF\CARDIF_Sign_EN\CARDIF_Sign_EN_1l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646" y="5807185"/>
            <a:ext cx="3675882" cy="71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694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415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102" y="0"/>
            <a:ext cx="914169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 userDrawn="1"/>
        </p:nvSpPr>
        <p:spPr>
          <a:xfrm>
            <a:off x="2743225" y="1806724"/>
            <a:ext cx="3636000" cy="31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324000" tIns="216000" rIns="0" bIns="0" rtlCol="0">
            <a:noAutofit/>
          </a:bodyPr>
          <a:lstStyle/>
          <a:p>
            <a:pPr algn="l">
              <a:spcAft>
                <a:spcPts val="600"/>
              </a:spcAft>
            </a:pPr>
            <a:r>
              <a:rPr lang="en-GB" sz="4000" b="0" i="0" u="none" strike="noStrike" baseline="0" noProof="0" dirty="0" smtClean="0">
                <a:solidFill>
                  <a:srgbClr val="FFFFFF"/>
                </a:solidFill>
                <a:latin typeface="+mj-lt"/>
              </a:rPr>
              <a:t>THANK YOU!</a:t>
            </a:r>
          </a:p>
          <a:p>
            <a:pPr algn="l"/>
            <a:r>
              <a:rPr lang="en-GB" sz="2400" b="0" i="0" u="none" strike="noStrike" baseline="0" noProof="0" dirty="0" smtClean="0">
                <a:solidFill>
                  <a:srgbClr val="FFFFFF"/>
                </a:solidFill>
                <a:latin typeface="+mj-lt"/>
              </a:rPr>
              <a:t>BNP PARIBAS CARDIF</a:t>
            </a:r>
          </a:p>
          <a:p>
            <a:pPr algn="l"/>
            <a:r>
              <a:rPr lang="en-GB" sz="2000" b="0" i="0" u="none" strike="noStrike" baseline="0" noProof="0" dirty="0" smtClean="0">
                <a:solidFill>
                  <a:srgbClr val="FFFFFF"/>
                </a:solidFill>
                <a:latin typeface="+mj-lt"/>
              </a:rPr>
              <a:t>8, rue du Port</a:t>
            </a:r>
          </a:p>
          <a:p>
            <a:pPr algn="l"/>
            <a:r>
              <a:rPr lang="en-GB" sz="2000" b="0" i="0" u="none" strike="noStrike" baseline="0" noProof="0" dirty="0" smtClean="0">
                <a:solidFill>
                  <a:srgbClr val="FFFFFF"/>
                </a:solidFill>
                <a:latin typeface="+mj-lt"/>
              </a:rPr>
              <a:t>92728 Nanterre </a:t>
            </a:r>
            <a:r>
              <a:rPr lang="en-GB" sz="2000" b="0" i="0" u="none" strike="noStrike" baseline="0" noProof="0" dirty="0" err="1" smtClean="0">
                <a:solidFill>
                  <a:srgbClr val="FFFFFF"/>
                </a:solidFill>
                <a:latin typeface="+mj-lt"/>
              </a:rPr>
              <a:t>Cedex</a:t>
            </a:r>
            <a:endParaRPr lang="en-GB" sz="2000" b="0" i="0" u="none" strike="noStrike" baseline="0" noProof="0" dirty="0" smtClean="0">
              <a:solidFill>
                <a:srgbClr val="FFFFFF"/>
              </a:solidFill>
              <a:latin typeface="+mj-lt"/>
            </a:endParaRPr>
          </a:p>
          <a:p>
            <a:pPr algn="l"/>
            <a:r>
              <a:rPr lang="en-GB" sz="2000" b="0" i="0" u="none" strike="noStrike" baseline="0" noProof="0" dirty="0" smtClean="0">
                <a:solidFill>
                  <a:srgbClr val="FFFFFF"/>
                </a:solidFill>
                <a:latin typeface="+mj-lt"/>
              </a:rPr>
              <a:t>Tel.: +33 (0)1 41 42 83 00</a:t>
            </a:r>
          </a:p>
          <a:p>
            <a:pPr algn="l"/>
            <a:r>
              <a:rPr lang="en-GB" sz="3000" b="0" i="0" u="none" strike="noStrike" baseline="0" noProof="0" dirty="0" smtClean="0">
                <a:solidFill>
                  <a:srgbClr val="FFFFFF"/>
                </a:solidFill>
                <a:latin typeface="+mj-lt"/>
              </a:rPr>
              <a:t>bnpparibascardif.com</a:t>
            </a:r>
            <a:endParaRPr lang="en-GB" sz="3000" b="0" noProof="0" dirty="0" smtClean="0">
              <a:solidFill>
                <a:schemeClr val="accent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7526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31BCE7-48C5-4428-8256-16DCA2502AA9}" type="datetime1">
              <a:rPr lang="en-US" noProof="0" smtClean="0"/>
              <a:t>3/14/2019</a:t>
            </a:fld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Colours</a:t>
            </a:r>
            <a:endParaRPr lang="en-GB" noProof="0" dirty="0"/>
          </a:p>
        </p:txBody>
      </p:sp>
      <p:sp>
        <p:nvSpPr>
          <p:cNvPr id="9" name="Text Box 3"/>
          <p:cNvSpPr txBox="1">
            <a:spLocks noChangeArrowheads="1"/>
          </p:cNvSpPr>
          <p:nvPr userDrawn="1"/>
        </p:nvSpPr>
        <p:spPr bwMode="auto">
          <a:xfrm>
            <a:off x="1908176" y="3761210"/>
            <a:ext cx="727075" cy="723906"/>
          </a:xfrm>
          <a:prstGeom prst="rect">
            <a:avLst/>
          </a:prstGeom>
          <a:solidFill>
            <a:srgbClr val="6473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100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115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175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 userDrawn="1"/>
        </p:nvSpPr>
        <p:spPr bwMode="auto">
          <a:xfrm>
            <a:off x="1908176" y="1552968"/>
            <a:ext cx="727075" cy="723904"/>
          </a:xfrm>
          <a:prstGeom prst="rect">
            <a:avLst/>
          </a:prstGeom>
          <a:solidFill>
            <a:srgbClr val="4BC8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075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200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220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 userDrawn="1"/>
        </p:nvSpPr>
        <p:spPr bwMode="auto">
          <a:xfrm>
            <a:off x="3854451" y="1552968"/>
            <a:ext cx="727075" cy="723904"/>
          </a:xfrm>
          <a:prstGeom prst="rect">
            <a:avLst/>
          </a:prstGeom>
          <a:solidFill>
            <a:srgbClr val="F0F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240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240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080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 userDrawn="1"/>
        </p:nvSpPr>
        <p:spPr bwMode="auto">
          <a:xfrm>
            <a:off x="3854451" y="2657089"/>
            <a:ext cx="727075" cy="723904"/>
          </a:xfrm>
          <a:prstGeom prst="rect">
            <a:avLst/>
          </a:prstGeom>
          <a:solidFill>
            <a:srgbClr val="DCDC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220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220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030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 userDrawn="1"/>
        </p:nvSpPr>
        <p:spPr bwMode="auto">
          <a:xfrm>
            <a:off x="3854451" y="3761210"/>
            <a:ext cx="727075" cy="723906"/>
          </a:xfrm>
          <a:prstGeom prst="rect">
            <a:avLst/>
          </a:prstGeom>
          <a:solidFill>
            <a:srgbClr val="E6A0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230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160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030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 userDrawn="1"/>
        </p:nvSpPr>
        <p:spPr bwMode="auto">
          <a:xfrm>
            <a:off x="3854451" y="4865334"/>
            <a:ext cx="727075" cy="723906"/>
          </a:xfrm>
          <a:prstGeom prst="rect">
            <a:avLst/>
          </a:prstGeom>
          <a:solidFill>
            <a:srgbClr val="DC7D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220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125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050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 userDrawn="1"/>
        </p:nvSpPr>
        <p:spPr bwMode="auto">
          <a:xfrm>
            <a:off x="5726114" y="1552968"/>
            <a:ext cx="727075" cy="723904"/>
          </a:xfrm>
          <a:prstGeom prst="rect">
            <a:avLst/>
          </a:prstGeom>
          <a:solidFill>
            <a:srgbClr val="D2DC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210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220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170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 userDrawn="1"/>
        </p:nvSpPr>
        <p:spPr bwMode="auto">
          <a:xfrm>
            <a:off x="5726114" y="2657089"/>
            <a:ext cx="727075" cy="723904"/>
          </a:xfrm>
          <a:prstGeom prst="rect">
            <a:avLst/>
          </a:prstGeom>
          <a:solidFill>
            <a:srgbClr val="A0C87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160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200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115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 userDrawn="1"/>
        </p:nvSpPr>
        <p:spPr bwMode="auto">
          <a:xfrm>
            <a:off x="5726114" y="3761210"/>
            <a:ext cx="727075" cy="723906"/>
          </a:xfrm>
          <a:prstGeom prst="rect">
            <a:avLst/>
          </a:prstGeom>
          <a:solidFill>
            <a:srgbClr val="64A0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100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160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090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20" name="Text Box 12"/>
          <p:cNvSpPr txBox="1">
            <a:spLocks noChangeArrowheads="1"/>
          </p:cNvSpPr>
          <p:nvPr userDrawn="1"/>
        </p:nvSpPr>
        <p:spPr bwMode="auto">
          <a:xfrm>
            <a:off x="1908176" y="4865334"/>
            <a:ext cx="727075" cy="723906"/>
          </a:xfrm>
          <a:prstGeom prst="rect">
            <a:avLst/>
          </a:prstGeom>
          <a:solidFill>
            <a:srgbClr val="505A9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080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090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155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 userDrawn="1"/>
        </p:nvSpPr>
        <p:spPr bwMode="auto">
          <a:xfrm>
            <a:off x="1908176" y="2657089"/>
            <a:ext cx="727075" cy="723904"/>
          </a:xfrm>
          <a:prstGeom prst="rect">
            <a:avLst/>
          </a:prstGeom>
          <a:solidFill>
            <a:srgbClr val="28A5C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040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165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195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22" name="Text Box 14"/>
          <p:cNvSpPr txBox="1">
            <a:spLocks noChangeArrowheads="1"/>
          </p:cNvSpPr>
          <p:nvPr userDrawn="1"/>
        </p:nvSpPr>
        <p:spPr bwMode="auto">
          <a:xfrm>
            <a:off x="5726114" y="4865334"/>
            <a:ext cx="727075" cy="723906"/>
          </a:xfrm>
          <a:prstGeom prst="rect">
            <a:avLst/>
          </a:prstGeom>
          <a:solidFill>
            <a:srgbClr val="3C91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060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145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070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23" name="Text Box 15"/>
          <p:cNvSpPr txBox="1">
            <a:spLocks noChangeArrowheads="1"/>
          </p:cNvSpPr>
          <p:nvPr userDrawn="1"/>
        </p:nvSpPr>
        <p:spPr bwMode="auto">
          <a:xfrm>
            <a:off x="7435851" y="4865334"/>
            <a:ext cx="727075" cy="723906"/>
          </a:xfrm>
          <a:prstGeom prst="rect">
            <a:avLst/>
          </a:prstGeom>
          <a:solidFill>
            <a:srgbClr val="82A44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130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164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074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cxnSp>
        <p:nvCxnSpPr>
          <p:cNvPr id="24" name="Connecteur droit 23"/>
          <p:cNvCxnSpPr/>
          <p:nvPr userDrawn="1"/>
        </p:nvCxnSpPr>
        <p:spPr>
          <a:xfrm>
            <a:off x="342578" y="879000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762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S CONSTR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CC7AC7-F797-4918-87B5-CE092087EE80}" type="datetime1">
              <a:rPr lang="en-US" noProof="0" smtClean="0"/>
              <a:t>3/14/2019</a:t>
            </a:fld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Graphs creation -Chart Tools / Design / Layout / Format</a:t>
            </a:r>
            <a:endParaRPr lang="en-GB" noProof="0" dirty="0"/>
          </a:p>
        </p:txBody>
      </p:sp>
      <p:cxnSp>
        <p:nvCxnSpPr>
          <p:cNvPr id="16" name="Connecteur droit 15"/>
          <p:cNvCxnSpPr/>
          <p:nvPr userDrawn="1"/>
        </p:nvCxnSpPr>
        <p:spPr>
          <a:xfrm>
            <a:off x="342578" y="879000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 userDrawn="1"/>
        </p:nvCxnSpPr>
        <p:spPr>
          <a:xfrm>
            <a:off x="342578" y="879000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 userDrawn="1"/>
        </p:nvSpPr>
        <p:spPr>
          <a:xfrm>
            <a:off x="348711" y="934230"/>
            <a:ext cx="4062495" cy="110984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GB" sz="1100" b="1" u="sng" noProof="0" dirty="0" smtClean="0">
                <a:solidFill>
                  <a:schemeClr val="tx1"/>
                </a:solidFill>
              </a:rPr>
              <a:t>HOW TO</a:t>
            </a:r>
            <a:r>
              <a:rPr lang="en-GB" sz="1100" b="1" u="sng" baseline="0" noProof="0" dirty="0" smtClean="0">
                <a:solidFill>
                  <a:schemeClr val="tx1"/>
                </a:solidFill>
              </a:rPr>
              <a:t> </a:t>
            </a:r>
            <a:r>
              <a:rPr lang="en-GB" sz="1100" b="1" u="sng" noProof="0" dirty="0" smtClean="0">
                <a:solidFill>
                  <a:schemeClr val="tx1"/>
                </a:solidFill>
              </a:rPr>
              <a:t>CREATE</a:t>
            </a:r>
            <a:r>
              <a:rPr lang="en-GB" sz="1100" b="1" u="sng" baseline="0" noProof="0" dirty="0" smtClean="0">
                <a:solidFill>
                  <a:schemeClr val="tx1"/>
                </a:solidFill>
              </a:rPr>
              <a:t> CHARTS WITH BNPP STYLE </a:t>
            </a:r>
            <a:endParaRPr lang="en-GB" sz="1100" b="1" u="sng" noProof="0" dirty="0" smtClean="0">
              <a:solidFill>
                <a:schemeClr val="tx1"/>
              </a:solidFill>
            </a:endParaRPr>
          </a:p>
          <a:p>
            <a:pPr marL="176213" indent="-176213" algn="l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GB" sz="1000" b="0" u="none" noProof="0" dirty="0" smtClean="0">
                <a:solidFill>
                  <a:schemeClr val="tx1"/>
                </a:solidFill>
              </a:rPr>
              <a:t>create</a:t>
            </a:r>
            <a:r>
              <a:rPr lang="en-GB" sz="1000" b="0" u="none" baseline="0" noProof="0" dirty="0" smtClean="0">
                <a:solidFill>
                  <a:schemeClr val="tx1"/>
                </a:solidFill>
              </a:rPr>
              <a:t> your chart on this slide</a:t>
            </a:r>
            <a:endParaRPr lang="en-GB" sz="1000" b="0" u="none" noProof="0" dirty="0" smtClean="0">
              <a:solidFill>
                <a:schemeClr val="tx1"/>
              </a:solidFill>
            </a:endParaRPr>
          </a:p>
          <a:p>
            <a:pPr marL="176213" indent="-176213" algn="l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GB" sz="1000" b="0" u="none" noProof="0" dirty="0" smtClean="0">
                <a:solidFill>
                  <a:schemeClr val="tx1"/>
                </a:solidFill>
              </a:rPr>
              <a:t>copy/paste</a:t>
            </a:r>
            <a:r>
              <a:rPr lang="en-GB" sz="1000" b="0" u="none" baseline="0" noProof="0" dirty="0" smtClean="0">
                <a:solidFill>
                  <a:schemeClr val="tx1"/>
                </a:solidFill>
              </a:rPr>
              <a:t> on the right place</a:t>
            </a:r>
            <a:endParaRPr lang="en-GB" sz="1000" b="0" u="none" noProof="0" dirty="0" smtClean="0">
              <a:solidFill>
                <a:schemeClr val="tx1"/>
              </a:solidFill>
            </a:endParaRPr>
          </a:p>
          <a:p>
            <a:pPr marL="0" indent="0" algn="l">
              <a:lnSpc>
                <a:spcPct val="120000"/>
              </a:lnSpc>
              <a:buFont typeface="Courier New" panose="02070309020205020404" pitchFamily="49" charset="0"/>
              <a:buNone/>
            </a:pPr>
            <a:endParaRPr lang="en-GB" sz="500" b="0" u="none" noProof="0" dirty="0" smtClean="0">
              <a:solidFill>
                <a:schemeClr val="tx1"/>
              </a:solidFill>
            </a:endParaRPr>
          </a:p>
          <a:p>
            <a:pPr marL="0" indent="0" algn="l">
              <a:lnSpc>
                <a:spcPct val="100000"/>
              </a:lnSpc>
              <a:buFont typeface="Courier New" panose="02070309020205020404" pitchFamily="49" charset="0"/>
              <a:buNone/>
            </a:pPr>
            <a:r>
              <a:rPr lang="en-GB" sz="1000" b="0" u="none" noProof="0" dirty="0" smtClean="0">
                <a:solidFill>
                  <a:schemeClr val="tx1"/>
                </a:solidFill>
              </a:rPr>
              <a:t>ATTENTION: Microsoft’s </a:t>
            </a:r>
            <a:r>
              <a:rPr lang="en-GB" sz="1000" b="0" u="none" noProof="0" dirty="0" err="1" smtClean="0">
                <a:solidFill>
                  <a:schemeClr val="tx1"/>
                </a:solidFill>
              </a:rPr>
              <a:t>ChartStyles</a:t>
            </a:r>
            <a:r>
              <a:rPr lang="en-GB" sz="1000" b="0" u="none" noProof="0" dirty="0" smtClean="0">
                <a:solidFill>
                  <a:schemeClr val="tx1"/>
                </a:solidFill>
              </a:rPr>
              <a:t> are not in  BNPP style. Don’t use them.</a:t>
            </a:r>
          </a:p>
          <a:p>
            <a:pPr marL="347663" indent="-171450" algn="l">
              <a:lnSpc>
                <a:spcPct val="120000"/>
              </a:lnSpc>
              <a:buFont typeface="Courier New" panose="02070309020205020404" pitchFamily="49" charset="0"/>
              <a:buChar char="o"/>
            </a:pPr>
            <a:endParaRPr lang="en-GB" sz="1200" u="none" noProof="0" dirty="0" smtClean="0">
              <a:solidFill>
                <a:schemeClr val="tx1"/>
              </a:solidFill>
            </a:endParaRPr>
          </a:p>
        </p:txBody>
      </p:sp>
      <p:sp>
        <p:nvSpPr>
          <p:cNvPr id="41" name="Espace réservé du graphique 2"/>
          <p:cNvSpPr>
            <a:spLocks noGrp="1"/>
          </p:cNvSpPr>
          <p:nvPr>
            <p:ph type="chart" sz="quarter" idx="13"/>
          </p:nvPr>
        </p:nvSpPr>
        <p:spPr>
          <a:xfrm>
            <a:off x="4713876" y="1052736"/>
            <a:ext cx="4086672" cy="2641639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fr-FR" noProof="0" smtClean="0"/>
              <a:t>Cliquez sur l'icône pour ajouter un graphique</a:t>
            </a:r>
            <a:endParaRPr lang="en-GB" noProof="0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2555776" y="2296003"/>
            <a:ext cx="1855430" cy="1539254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GB" sz="1100" b="1" u="sng" noProof="0" dirty="0" smtClean="0">
                <a:solidFill>
                  <a:schemeClr val="tx1"/>
                </a:solidFill>
              </a:rPr>
              <a:t>Right click on the chart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GB" sz="1000" b="0" u="none" noProof="0" dirty="0" smtClean="0">
                <a:solidFill>
                  <a:schemeClr val="tx1"/>
                </a:solidFill>
              </a:rPr>
              <a:t>choose the part to</a:t>
            </a:r>
            <a:r>
              <a:rPr lang="en-GB" sz="1000" b="0" u="none" baseline="0" noProof="0" dirty="0" smtClean="0">
                <a:solidFill>
                  <a:schemeClr val="tx1"/>
                </a:solidFill>
              </a:rPr>
              <a:t> modify (area, axis, legend, ...)</a:t>
            </a:r>
            <a:endParaRPr lang="en-GB" sz="1000" b="0" u="none" noProof="0" dirty="0" smtClean="0">
              <a:solidFill>
                <a:schemeClr val="tx1"/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GB" sz="1000" b="0" u="none" noProof="0" dirty="0" smtClean="0">
                <a:solidFill>
                  <a:schemeClr val="tx1"/>
                </a:solidFill>
              </a:rPr>
              <a:t>use :</a:t>
            </a:r>
          </a:p>
          <a:p>
            <a:pPr marL="360363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sz="1000" b="0" u="none" noProof="0" dirty="0" smtClean="0">
                <a:solidFill>
                  <a:schemeClr val="tx1"/>
                </a:solidFill>
              </a:rPr>
              <a:t>font size</a:t>
            </a:r>
          </a:p>
          <a:p>
            <a:pPr marL="360363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sz="1000" b="0" u="none" noProof="0" dirty="0" smtClean="0">
                <a:solidFill>
                  <a:schemeClr val="tx1"/>
                </a:solidFill>
              </a:rPr>
              <a:t>fill colour</a:t>
            </a:r>
          </a:p>
          <a:p>
            <a:pPr marL="360363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sz="1000" b="0" u="none" noProof="0" dirty="0" smtClean="0">
                <a:solidFill>
                  <a:schemeClr val="tx1"/>
                </a:solidFill>
              </a:rPr>
              <a:t>line colour</a:t>
            </a:r>
          </a:p>
          <a:p>
            <a:pPr marL="0" indent="0" algn="l">
              <a:lnSpc>
                <a:spcPct val="150000"/>
              </a:lnSpc>
              <a:buFontTx/>
              <a:buNone/>
            </a:pPr>
            <a:r>
              <a:rPr lang="en-GB" sz="1000" b="1" u="none" noProof="0" dirty="0" smtClean="0">
                <a:solidFill>
                  <a:schemeClr val="tx1"/>
                </a:solidFill>
              </a:rPr>
              <a:t>Try on the chart below</a:t>
            </a:r>
          </a:p>
          <a:p>
            <a:pPr marL="347663" indent="-171450" algn="l">
              <a:lnSpc>
                <a:spcPct val="120000"/>
              </a:lnSpc>
              <a:buFont typeface="Courier New" panose="02070309020205020404" pitchFamily="49" charset="0"/>
              <a:buChar char="o"/>
            </a:pPr>
            <a:endParaRPr lang="en-GB" sz="1200" u="none" noProof="0" dirty="0" smtClean="0">
              <a:solidFill>
                <a:schemeClr val="tx1"/>
              </a:solidFill>
            </a:endParaRPr>
          </a:p>
        </p:txBody>
      </p:sp>
      <p:pic>
        <p:nvPicPr>
          <p:cNvPr id="8198" name="Picture 6" descr="http://cdn.solveyourtech.com/wp-content/uploads/2012/10/SAVE-EXCEL-CHART-AS-JPG-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8" t="7984" r="3683" b="69809"/>
          <a:stretch/>
        </p:blipFill>
        <p:spPr bwMode="auto">
          <a:xfrm>
            <a:off x="319962" y="2296003"/>
            <a:ext cx="1996377" cy="43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eur droit avec flèche 2"/>
          <p:cNvCxnSpPr/>
          <p:nvPr userDrawn="1"/>
        </p:nvCxnSpPr>
        <p:spPr>
          <a:xfrm flipH="1" flipV="1">
            <a:off x="2123728" y="2378944"/>
            <a:ext cx="504000" cy="2880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3"/>
          <p:cNvSpPr txBox="1">
            <a:spLocks noChangeArrowheads="1"/>
          </p:cNvSpPr>
          <p:nvPr userDrawn="1"/>
        </p:nvSpPr>
        <p:spPr bwMode="auto">
          <a:xfrm>
            <a:off x="6306705" y="4941168"/>
            <a:ext cx="576064" cy="432000"/>
          </a:xfrm>
          <a:prstGeom prst="rect">
            <a:avLst/>
          </a:prstGeom>
          <a:solidFill>
            <a:srgbClr val="6473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R 100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G 115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B 175</a:t>
            </a:r>
            <a:endParaRPr lang="en-GB" altLang="fr-FR" sz="800" noProof="0" dirty="0">
              <a:solidFill>
                <a:schemeClr val="bg1"/>
              </a:solidFill>
            </a:endParaRPr>
          </a:p>
        </p:txBody>
      </p:sp>
      <p:sp>
        <p:nvSpPr>
          <p:cNvPr id="28" name="Text Box 4"/>
          <p:cNvSpPr txBox="1">
            <a:spLocks noChangeArrowheads="1"/>
          </p:cNvSpPr>
          <p:nvPr userDrawn="1"/>
        </p:nvSpPr>
        <p:spPr bwMode="auto">
          <a:xfrm>
            <a:off x="4411206" y="4944039"/>
            <a:ext cx="576064" cy="432000"/>
          </a:xfrm>
          <a:prstGeom prst="rect">
            <a:avLst/>
          </a:prstGeom>
          <a:solidFill>
            <a:srgbClr val="4BC8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R 075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G 200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B 220</a:t>
            </a:r>
            <a:endParaRPr lang="en-GB" altLang="fr-FR" sz="800" noProof="0" dirty="0">
              <a:solidFill>
                <a:schemeClr val="bg1"/>
              </a:solidFill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 userDrawn="1"/>
        </p:nvSpPr>
        <p:spPr bwMode="auto">
          <a:xfrm>
            <a:off x="5043260" y="4944039"/>
            <a:ext cx="576064" cy="432000"/>
          </a:xfrm>
          <a:prstGeom prst="rect">
            <a:avLst/>
          </a:prstGeom>
          <a:solidFill>
            <a:srgbClr val="F0F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tx2"/>
                </a:solidFill>
              </a:rPr>
              <a:t>R 240</a:t>
            </a:r>
          </a:p>
          <a:p>
            <a:pPr algn="ctr"/>
            <a:r>
              <a:rPr lang="en-GB" altLang="fr-FR" sz="800" noProof="0" dirty="0" smtClean="0">
                <a:solidFill>
                  <a:schemeClr val="tx2"/>
                </a:solidFill>
              </a:rPr>
              <a:t>G 240</a:t>
            </a:r>
          </a:p>
          <a:p>
            <a:pPr algn="ctr"/>
            <a:r>
              <a:rPr lang="en-GB" altLang="fr-FR" sz="800" noProof="0" dirty="0" smtClean="0">
                <a:solidFill>
                  <a:schemeClr val="tx2"/>
                </a:solidFill>
              </a:rPr>
              <a:t>B 080</a:t>
            </a:r>
            <a:endParaRPr lang="en-GB" altLang="fr-FR" sz="800" noProof="0" dirty="0">
              <a:solidFill>
                <a:schemeClr val="tx2"/>
              </a:solidFill>
            </a:endParaRPr>
          </a:p>
        </p:txBody>
      </p:sp>
      <p:sp>
        <p:nvSpPr>
          <p:cNvPr id="30" name="Text Box 6"/>
          <p:cNvSpPr txBox="1">
            <a:spLocks noChangeArrowheads="1"/>
          </p:cNvSpPr>
          <p:nvPr userDrawn="1"/>
        </p:nvSpPr>
        <p:spPr bwMode="auto">
          <a:xfrm>
            <a:off x="5043260" y="5513500"/>
            <a:ext cx="576064" cy="432000"/>
          </a:xfrm>
          <a:prstGeom prst="rect">
            <a:avLst/>
          </a:prstGeom>
          <a:solidFill>
            <a:srgbClr val="DCDC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R 220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G 220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B 030</a:t>
            </a:r>
            <a:endParaRPr lang="en-GB" altLang="fr-FR" sz="800" noProof="0" dirty="0">
              <a:solidFill>
                <a:schemeClr val="bg1"/>
              </a:solidFill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 userDrawn="1"/>
        </p:nvSpPr>
        <p:spPr bwMode="auto">
          <a:xfrm>
            <a:off x="6938759" y="4941168"/>
            <a:ext cx="576064" cy="432000"/>
          </a:xfrm>
          <a:prstGeom prst="rect">
            <a:avLst/>
          </a:prstGeom>
          <a:solidFill>
            <a:srgbClr val="E6A0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R 230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G 160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B 030</a:t>
            </a:r>
            <a:endParaRPr lang="en-GB" altLang="fr-FR" sz="800" noProof="0" dirty="0">
              <a:solidFill>
                <a:schemeClr val="bg1"/>
              </a:solidFill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 userDrawn="1"/>
        </p:nvSpPr>
        <p:spPr bwMode="auto">
          <a:xfrm>
            <a:off x="6938759" y="5513499"/>
            <a:ext cx="576064" cy="432000"/>
          </a:xfrm>
          <a:prstGeom prst="rect">
            <a:avLst/>
          </a:prstGeom>
          <a:solidFill>
            <a:srgbClr val="DC7D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R 220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G 125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B 050</a:t>
            </a:r>
            <a:endParaRPr lang="en-GB" altLang="fr-FR" sz="800" noProof="0" dirty="0">
              <a:solidFill>
                <a:schemeClr val="bg1"/>
              </a:solidFill>
            </a:endParaRPr>
          </a:p>
        </p:txBody>
      </p:sp>
      <p:sp>
        <p:nvSpPr>
          <p:cNvPr id="42" name="Text Box 9"/>
          <p:cNvSpPr txBox="1">
            <a:spLocks noChangeArrowheads="1"/>
          </p:cNvSpPr>
          <p:nvPr userDrawn="1"/>
        </p:nvSpPr>
        <p:spPr bwMode="auto">
          <a:xfrm>
            <a:off x="5682943" y="4944039"/>
            <a:ext cx="576064" cy="432000"/>
          </a:xfrm>
          <a:prstGeom prst="rect">
            <a:avLst/>
          </a:prstGeom>
          <a:solidFill>
            <a:srgbClr val="D2DC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R 210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G 220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B 170</a:t>
            </a:r>
            <a:endParaRPr lang="en-GB" altLang="fr-FR" sz="800" noProof="0" dirty="0">
              <a:solidFill>
                <a:schemeClr val="bg1"/>
              </a:solidFill>
            </a:endParaRPr>
          </a:p>
        </p:txBody>
      </p:sp>
      <p:sp>
        <p:nvSpPr>
          <p:cNvPr id="44" name="Text Box 10"/>
          <p:cNvSpPr txBox="1">
            <a:spLocks noChangeArrowheads="1"/>
          </p:cNvSpPr>
          <p:nvPr userDrawn="1"/>
        </p:nvSpPr>
        <p:spPr bwMode="auto">
          <a:xfrm>
            <a:off x="5682943" y="5513500"/>
            <a:ext cx="576064" cy="432000"/>
          </a:xfrm>
          <a:prstGeom prst="rect">
            <a:avLst/>
          </a:prstGeom>
          <a:solidFill>
            <a:srgbClr val="A0C87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R 160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G 200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B 115</a:t>
            </a:r>
            <a:endParaRPr lang="en-GB" altLang="fr-FR" sz="800" noProof="0" dirty="0">
              <a:solidFill>
                <a:schemeClr val="bg1"/>
              </a:solidFill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 userDrawn="1"/>
        </p:nvSpPr>
        <p:spPr bwMode="auto">
          <a:xfrm>
            <a:off x="7578442" y="4941168"/>
            <a:ext cx="576064" cy="432000"/>
          </a:xfrm>
          <a:prstGeom prst="rect">
            <a:avLst/>
          </a:prstGeom>
          <a:solidFill>
            <a:srgbClr val="64A0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R 100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G 160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B 090</a:t>
            </a:r>
            <a:endParaRPr lang="en-GB" altLang="fr-FR" sz="800" noProof="0" dirty="0">
              <a:solidFill>
                <a:schemeClr val="bg1"/>
              </a:solidFill>
            </a:endParaRPr>
          </a:p>
        </p:txBody>
      </p:sp>
      <p:sp>
        <p:nvSpPr>
          <p:cNvPr id="46" name="Text Box 12"/>
          <p:cNvSpPr txBox="1">
            <a:spLocks noChangeArrowheads="1"/>
          </p:cNvSpPr>
          <p:nvPr userDrawn="1"/>
        </p:nvSpPr>
        <p:spPr bwMode="auto">
          <a:xfrm>
            <a:off x="6306705" y="5513499"/>
            <a:ext cx="576064" cy="432000"/>
          </a:xfrm>
          <a:prstGeom prst="rect">
            <a:avLst/>
          </a:prstGeom>
          <a:solidFill>
            <a:srgbClr val="505A9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R 080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G 090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B 155</a:t>
            </a:r>
            <a:endParaRPr lang="en-GB" altLang="fr-FR" sz="800" noProof="0" dirty="0">
              <a:solidFill>
                <a:schemeClr val="bg1"/>
              </a:solidFill>
            </a:endParaRPr>
          </a:p>
        </p:txBody>
      </p:sp>
      <p:sp>
        <p:nvSpPr>
          <p:cNvPr id="47" name="Text Box 13"/>
          <p:cNvSpPr txBox="1">
            <a:spLocks noChangeArrowheads="1"/>
          </p:cNvSpPr>
          <p:nvPr userDrawn="1"/>
        </p:nvSpPr>
        <p:spPr bwMode="auto">
          <a:xfrm>
            <a:off x="4411206" y="5513500"/>
            <a:ext cx="576064" cy="432000"/>
          </a:xfrm>
          <a:prstGeom prst="rect">
            <a:avLst/>
          </a:prstGeom>
          <a:solidFill>
            <a:srgbClr val="28A5C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R 040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G 165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B 195</a:t>
            </a:r>
            <a:endParaRPr lang="en-GB" altLang="fr-FR" sz="800" noProof="0" dirty="0">
              <a:solidFill>
                <a:schemeClr val="bg1"/>
              </a:solidFill>
            </a:endParaRPr>
          </a:p>
        </p:txBody>
      </p:sp>
      <p:sp>
        <p:nvSpPr>
          <p:cNvPr id="48" name="Text Box 14"/>
          <p:cNvSpPr txBox="1">
            <a:spLocks noChangeArrowheads="1"/>
          </p:cNvSpPr>
          <p:nvPr userDrawn="1"/>
        </p:nvSpPr>
        <p:spPr bwMode="auto">
          <a:xfrm>
            <a:off x="7578442" y="5513499"/>
            <a:ext cx="576064" cy="432000"/>
          </a:xfrm>
          <a:prstGeom prst="rect">
            <a:avLst/>
          </a:prstGeom>
          <a:solidFill>
            <a:srgbClr val="3C91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R 060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G 145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B 070</a:t>
            </a:r>
            <a:endParaRPr lang="en-GB" altLang="fr-FR" sz="800" noProof="0" dirty="0">
              <a:solidFill>
                <a:schemeClr val="bg1"/>
              </a:solidFill>
            </a:endParaRPr>
          </a:p>
        </p:txBody>
      </p:sp>
      <p:sp>
        <p:nvSpPr>
          <p:cNvPr id="49" name="Text Box 15"/>
          <p:cNvSpPr txBox="1">
            <a:spLocks noChangeArrowheads="1"/>
          </p:cNvSpPr>
          <p:nvPr userDrawn="1"/>
        </p:nvSpPr>
        <p:spPr bwMode="auto">
          <a:xfrm>
            <a:off x="8226514" y="5517232"/>
            <a:ext cx="576064" cy="432000"/>
          </a:xfrm>
          <a:prstGeom prst="rect">
            <a:avLst/>
          </a:prstGeom>
          <a:solidFill>
            <a:srgbClr val="82A44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R 130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G 164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B 074</a:t>
            </a:r>
            <a:endParaRPr lang="en-GB" altLang="fr-FR" sz="8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818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10E1EF-2C8F-47EC-A03E-11339C5A7B28}" type="datetime1">
              <a:rPr lang="en-US" noProof="0" smtClean="0"/>
              <a:t>3/14/2019</a:t>
            </a:fld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Graphs</a:t>
            </a:r>
            <a:endParaRPr lang="en-GB" noProof="0" dirty="0"/>
          </a:p>
        </p:txBody>
      </p:sp>
      <p:sp>
        <p:nvSpPr>
          <p:cNvPr id="27" name="Text Box 3"/>
          <p:cNvSpPr txBox="1">
            <a:spLocks noChangeArrowheads="1"/>
          </p:cNvSpPr>
          <p:nvPr userDrawn="1"/>
        </p:nvSpPr>
        <p:spPr bwMode="auto">
          <a:xfrm>
            <a:off x="839788" y="1221194"/>
            <a:ext cx="349726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indent="268288" algn="l">
              <a:defRPr>
                <a:solidFill>
                  <a:schemeClr val="tx1"/>
                </a:solidFill>
                <a:latin typeface="Arial" charset="0"/>
              </a:defRPr>
            </a:lvl1pPr>
            <a:lvl2pPr marL="534988" algn="l"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Blip>
                <a:blip r:embed="rId2"/>
              </a:buBlip>
            </a:pPr>
            <a:r>
              <a:rPr lang="en-GB" altLang="fr-FR" sz="1600" dirty="0" smtClean="0">
                <a:solidFill>
                  <a:schemeClr val="tx1"/>
                </a:solidFill>
                <a:latin typeface="+mn-lt"/>
              </a:rPr>
              <a:t>Graph 1</a:t>
            </a:r>
            <a:endParaRPr lang="en-GB" altLang="fr-FR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 userDrawn="1"/>
        </p:nvSpPr>
        <p:spPr bwMode="auto">
          <a:xfrm>
            <a:off x="5014913" y="1213574"/>
            <a:ext cx="349726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indent="268288" algn="l">
              <a:defRPr>
                <a:solidFill>
                  <a:schemeClr val="tx1"/>
                </a:solidFill>
                <a:latin typeface="Arial" charset="0"/>
              </a:defRPr>
            </a:lvl1pPr>
            <a:lvl2pPr marL="534988" algn="l"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Blip>
                <a:blip r:embed="rId2"/>
              </a:buBlip>
            </a:pPr>
            <a:r>
              <a:rPr lang="en-GB" altLang="fr-FR" sz="1600" dirty="0" smtClean="0">
                <a:solidFill>
                  <a:schemeClr val="tx1"/>
                </a:solidFill>
                <a:latin typeface="+mn-lt"/>
              </a:rPr>
              <a:t>Graph 2</a:t>
            </a:r>
            <a:endParaRPr lang="en-GB" altLang="fr-FR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9" name="Text Box 6"/>
          <p:cNvSpPr txBox="1">
            <a:spLocks noChangeArrowheads="1"/>
          </p:cNvSpPr>
          <p:nvPr userDrawn="1"/>
        </p:nvSpPr>
        <p:spPr bwMode="auto">
          <a:xfrm>
            <a:off x="839788" y="3770084"/>
            <a:ext cx="349726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indent="268288" algn="l">
              <a:defRPr>
                <a:solidFill>
                  <a:schemeClr val="tx1"/>
                </a:solidFill>
                <a:latin typeface="Arial" charset="0"/>
              </a:defRPr>
            </a:lvl1pPr>
            <a:lvl2pPr marL="534988" algn="l"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Blip>
                <a:blip r:embed="rId2"/>
              </a:buBlip>
            </a:pPr>
            <a:r>
              <a:rPr lang="en-GB" altLang="fr-FR" sz="1600" dirty="0" smtClean="0">
                <a:solidFill>
                  <a:schemeClr val="tx1"/>
                </a:solidFill>
                <a:latin typeface="+mn-lt"/>
              </a:rPr>
              <a:t>Graph 3</a:t>
            </a:r>
            <a:endParaRPr lang="en-GB" altLang="fr-FR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 userDrawn="1"/>
        </p:nvSpPr>
        <p:spPr bwMode="auto">
          <a:xfrm>
            <a:off x="839788" y="1579855"/>
            <a:ext cx="383118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GB" altLang="fr-FR" sz="1000" i="1" dirty="0" smtClean="0">
                <a:solidFill>
                  <a:schemeClr val="tx1"/>
                </a:solidFill>
              </a:rPr>
              <a:t>in €</a:t>
            </a:r>
            <a:r>
              <a:rPr lang="en-GB" altLang="fr-FR" sz="1000" i="1" dirty="0" err="1" smtClean="0">
                <a:solidFill>
                  <a:schemeClr val="tx1"/>
                </a:solidFill>
              </a:rPr>
              <a:t>mn</a:t>
            </a:r>
            <a:endParaRPr lang="en-GB" altLang="fr-FR" sz="1000" i="1" dirty="0">
              <a:solidFill>
                <a:schemeClr val="tx1"/>
              </a:solidFill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 userDrawn="1"/>
        </p:nvSpPr>
        <p:spPr bwMode="auto">
          <a:xfrm>
            <a:off x="5014001" y="1579855"/>
            <a:ext cx="383118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GB" altLang="fr-FR" sz="1000" i="1" dirty="0" smtClean="0">
                <a:solidFill>
                  <a:schemeClr val="tx1"/>
                </a:solidFill>
              </a:rPr>
              <a:t>in €</a:t>
            </a:r>
            <a:r>
              <a:rPr lang="en-GB" altLang="fr-FR" sz="1000" i="1" dirty="0" err="1" smtClean="0">
                <a:solidFill>
                  <a:schemeClr val="tx1"/>
                </a:solidFill>
              </a:rPr>
              <a:t>mn</a:t>
            </a:r>
            <a:endParaRPr lang="en-GB" altLang="fr-FR" sz="1000" i="1" dirty="0">
              <a:solidFill>
                <a:schemeClr val="tx1"/>
              </a:solidFill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 userDrawn="1"/>
        </p:nvSpPr>
        <p:spPr bwMode="auto">
          <a:xfrm>
            <a:off x="839788" y="4130608"/>
            <a:ext cx="383118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GB" altLang="fr-FR" sz="1000" i="1" dirty="0" smtClean="0">
                <a:solidFill>
                  <a:schemeClr val="tx1"/>
                </a:solidFill>
              </a:rPr>
              <a:t>in €</a:t>
            </a:r>
            <a:r>
              <a:rPr lang="en-GB" altLang="fr-FR" sz="1000" i="1" dirty="0" err="1" smtClean="0">
                <a:solidFill>
                  <a:schemeClr val="tx1"/>
                </a:solidFill>
              </a:rPr>
              <a:t>mn</a:t>
            </a:r>
            <a:endParaRPr lang="en-GB" altLang="fr-FR" sz="1000" i="1" dirty="0">
              <a:solidFill>
                <a:schemeClr val="tx1"/>
              </a:solidFill>
            </a:endParaRPr>
          </a:p>
        </p:txBody>
      </p:sp>
      <p:cxnSp>
        <p:nvCxnSpPr>
          <p:cNvPr id="16" name="Connecteur droit 15"/>
          <p:cNvCxnSpPr/>
          <p:nvPr userDrawn="1"/>
        </p:nvCxnSpPr>
        <p:spPr>
          <a:xfrm>
            <a:off x="342578" y="879000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43589522"/>
              </p:ext>
            </p:extLst>
          </p:nvPr>
        </p:nvGraphicFramePr>
        <p:xfrm>
          <a:off x="5014001" y="1579855"/>
          <a:ext cx="3411537" cy="2001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Object 3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669278623"/>
              </p:ext>
            </p:extLst>
          </p:nvPr>
        </p:nvGraphicFramePr>
        <p:xfrm>
          <a:off x="1763688" y="3982304"/>
          <a:ext cx="2215230" cy="19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Object 3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761386724"/>
              </p:ext>
            </p:extLst>
          </p:nvPr>
        </p:nvGraphicFramePr>
        <p:xfrm>
          <a:off x="1031347" y="1563691"/>
          <a:ext cx="3514981" cy="1865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238559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536F7A-52E5-4702-8A44-9E8B3AD6CE84}" type="datetime1">
              <a:rPr lang="en-US" noProof="0" smtClean="0"/>
              <a:t>3/14/2019</a:t>
            </a:fld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Tab</a:t>
            </a:r>
            <a:endParaRPr lang="en-GB" noProof="0" dirty="0"/>
          </a:p>
        </p:txBody>
      </p:sp>
      <p:cxnSp>
        <p:nvCxnSpPr>
          <p:cNvPr id="20" name="Connecteur droit 19"/>
          <p:cNvCxnSpPr/>
          <p:nvPr userDrawn="1"/>
        </p:nvCxnSpPr>
        <p:spPr>
          <a:xfrm>
            <a:off x="342578" y="879000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"/>
          <p:cNvSpPr>
            <a:spLocks noChangeArrowheads="1"/>
          </p:cNvSpPr>
          <p:nvPr userDrawn="1"/>
        </p:nvSpPr>
        <p:spPr bwMode="auto">
          <a:xfrm>
            <a:off x="4075834" y="2363528"/>
            <a:ext cx="1368000" cy="2796540"/>
          </a:xfrm>
          <a:prstGeom prst="rect">
            <a:avLst/>
          </a:prstGeom>
          <a:solidFill>
            <a:schemeClr val="accent1"/>
          </a:solidFill>
          <a:ln w="2857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600"/>
          </a:p>
        </p:txBody>
      </p:sp>
      <p:sp>
        <p:nvSpPr>
          <p:cNvPr id="40" name="Rectangle 4"/>
          <p:cNvSpPr>
            <a:spLocks noChangeArrowheads="1"/>
          </p:cNvSpPr>
          <p:nvPr userDrawn="1"/>
        </p:nvSpPr>
        <p:spPr bwMode="auto">
          <a:xfrm>
            <a:off x="4067176" y="1561523"/>
            <a:ext cx="1368425" cy="72771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600"/>
          </a:p>
        </p:txBody>
      </p:sp>
      <p:sp>
        <p:nvSpPr>
          <p:cNvPr id="41" name="Rectangle 5"/>
          <p:cNvSpPr>
            <a:spLocks noChangeArrowheads="1"/>
          </p:cNvSpPr>
          <p:nvPr userDrawn="1"/>
        </p:nvSpPr>
        <p:spPr bwMode="auto">
          <a:xfrm>
            <a:off x="323528" y="2369242"/>
            <a:ext cx="8048158" cy="6096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600"/>
          </a:p>
        </p:txBody>
      </p:sp>
      <p:sp>
        <p:nvSpPr>
          <p:cNvPr id="42" name="Rectangle 6"/>
          <p:cNvSpPr>
            <a:spLocks noChangeArrowheads="1"/>
          </p:cNvSpPr>
          <p:nvPr userDrawn="1"/>
        </p:nvSpPr>
        <p:spPr bwMode="auto">
          <a:xfrm>
            <a:off x="323528" y="3095048"/>
            <a:ext cx="8048158" cy="6096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600"/>
          </a:p>
        </p:txBody>
      </p:sp>
      <p:sp>
        <p:nvSpPr>
          <p:cNvPr id="43" name="Rectangle 7"/>
          <p:cNvSpPr>
            <a:spLocks noChangeArrowheads="1"/>
          </p:cNvSpPr>
          <p:nvPr userDrawn="1"/>
        </p:nvSpPr>
        <p:spPr bwMode="auto">
          <a:xfrm>
            <a:off x="323528" y="3820852"/>
            <a:ext cx="8048158" cy="6096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600"/>
          </a:p>
        </p:txBody>
      </p:sp>
      <p:sp>
        <p:nvSpPr>
          <p:cNvPr id="44" name="Rectangle 8"/>
          <p:cNvSpPr>
            <a:spLocks noChangeArrowheads="1"/>
          </p:cNvSpPr>
          <p:nvPr userDrawn="1"/>
        </p:nvSpPr>
        <p:spPr bwMode="auto">
          <a:xfrm>
            <a:off x="323528" y="4546658"/>
            <a:ext cx="8048158" cy="6096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600"/>
          </a:p>
        </p:txBody>
      </p:sp>
      <p:sp>
        <p:nvSpPr>
          <p:cNvPr id="45" name="Rectangle 9"/>
          <p:cNvSpPr>
            <a:spLocks noChangeArrowheads="1"/>
          </p:cNvSpPr>
          <p:nvPr userDrawn="1"/>
        </p:nvSpPr>
        <p:spPr bwMode="auto">
          <a:xfrm>
            <a:off x="5543551" y="1561523"/>
            <a:ext cx="1368425" cy="727710"/>
          </a:xfrm>
          <a:prstGeom prst="rect">
            <a:avLst/>
          </a:prstGeom>
          <a:solidFill>
            <a:srgbClr val="28A5C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600"/>
          </a:p>
        </p:txBody>
      </p:sp>
      <p:sp>
        <p:nvSpPr>
          <p:cNvPr id="46" name="Rectangle 10"/>
          <p:cNvSpPr>
            <a:spLocks noChangeArrowheads="1"/>
          </p:cNvSpPr>
          <p:nvPr userDrawn="1"/>
        </p:nvSpPr>
        <p:spPr bwMode="auto">
          <a:xfrm>
            <a:off x="7019926" y="1561523"/>
            <a:ext cx="1368425" cy="727710"/>
          </a:xfrm>
          <a:prstGeom prst="rect">
            <a:avLst/>
          </a:prstGeom>
          <a:solidFill>
            <a:srgbClr val="28A5C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600"/>
          </a:p>
        </p:txBody>
      </p:sp>
      <p:graphicFrame>
        <p:nvGraphicFramePr>
          <p:cNvPr id="47" name="Objet 46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3512586"/>
              </p:ext>
            </p:extLst>
          </p:nvPr>
        </p:nvGraphicFramePr>
        <p:xfrm>
          <a:off x="611560" y="1363628"/>
          <a:ext cx="7921699" cy="4081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" name="Feuille de calcul" r:id="rId3" imgW="7639089" imgH="3438450" progId="Excel.Sheet.8">
                  <p:embed/>
                </p:oleObj>
              </mc:Choice>
              <mc:Fallback>
                <p:oleObj name="Feuille de calcul" r:id="rId3" imgW="7639089" imgH="343845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363628"/>
                        <a:ext cx="7921699" cy="40815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352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E593D83-570E-43A9-9057-231687903811}" type="datetime1">
              <a:rPr lang="en-US" noProof="0" smtClean="0"/>
              <a:t>3/14/2019</a:t>
            </a:fld>
            <a:endParaRPr lang="en-GB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48711" y="4551717"/>
            <a:ext cx="2376264" cy="245435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b="1" noProof="0" dirty="0" smtClean="0">
                <a:solidFill>
                  <a:schemeClr val="accent6"/>
                </a:solidFill>
                <a:sym typeface="Wingdings 3"/>
              </a:rPr>
              <a:t></a:t>
            </a:r>
            <a:r>
              <a:rPr lang="en-GB" sz="1400" noProof="0" dirty="0" smtClean="0">
                <a:solidFill>
                  <a:schemeClr val="bg1"/>
                </a:solidFill>
                <a:sym typeface="Wingdings 3"/>
              </a:rPr>
              <a:t>   </a:t>
            </a:r>
            <a:r>
              <a:rPr lang="en-GB" sz="1400" noProof="0" dirty="0" smtClean="0">
                <a:solidFill>
                  <a:schemeClr val="bg1"/>
                </a:solidFill>
              </a:rPr>
              <a:t>NOT TO DO</a:t>
            </a:r>
            <a:r>
              <a:rPr lang="en-GB" sz="1800" b="1" noProof="0" dirty="0" smtClean="0">
                <a:solidFill>
                  <a:schemeClr val="accent6"/>
                </a:solidFill>
                <a:sym typeface="Wingdings 3"/>
              </a:rPr>
              <a:t></a:t>
            </a:r>
            <a:endParaRPr lang="en-GB" sz="1800" noProof="0" dirty="0" smtClean="0">
              <a:solidFill>
                <a:schemeClr val="accent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348710" y="332656"/>
            <a:ext cx="3719233" cy="4104456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6213" indent="0" algn="l">
              <a:lnSpc>
                <a:spcPct val="120000"/>
              </a:lnSpc>
            </a:pPr>
            <a:r>
              <a:rPr lang="en-GB" sz="1200" b="1" u="sng" noProof="0" dirty="0" smtClean="0">
                <a:solidFill>
                  <a:schemeClr val="tx1"/>
                </a:solidFill>
              </a:rPr>
              <a:t>HOW TO INSERT A PICTURE</a:t>
            </a:r>
            <a:r>
              <a:rPr lang="en-GB" sz="1200" b="1" u="sng" baseline="0" noProof="0" dirty="0" smtClean="0">
                <a:solidFill>
                  <a:schemeClr val="tx1"/>
                </a:solidFill>
              </a:rPr>
              <a:t> ON A SLIDE WITH SEVERAL SHAPES</a:t>
            </a:r>
            <a:r>
              <a:rPr lang="en-GB" sz="1200" b="1" u="sng" noProof="0" dirty="0" smtClean="0">
                <a:solidFill>
                  <a:schemeClr val="tx1"/>
                </a:solidFill>
              </a:rPr>
              <a:t>?</a:t>
            </a:r>
          </a:p>
          <a:p>
            <a:pPr marL="176213" indent="0" algn="l">
              <a:lnSpc>
                <a:spcPct val="120000"/>
              </a:lnSpc>
            </a:pPr>
            <a:endParaRPr lang="en-GB" sz="1200" u="sng" noProof="0" dirty="0" smtClean="0">
              <a:solidFill>
                <a:schemeClr val="tx1"/>
              </a:solidFill>
            </a:endParaRPr>
          </a:p>
          <a:p>
            <a:pPr marL="360363" indent="-184150" algn="l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1611313" algn="l"/>
              </a:tabLst>
            </a:pPr>
            <a:r>
              <a:rPr lang="en-GB" sz="1200" u="none" noProof="0" dirty="0" smtClean="0">
                <a:solidFill>
                  <a:schemeClr val="tx1"/>
                </a:solidFill>
              </a:rPr>
              <a:t>View </a:t>
            </a:r>
            <a:r>
              <a:rPr lang="en-GB" sz="1200" u="none" noProof="0" dirty="0" smtClean="0">
                <a:solidFill>
                  <a:schemeClr val="tx1"/>
                </a:solidFill>
                <a:sym typeface="Wingdings 3"/>
              </a:rPr>
              <a:t> Slide Master</a:t>
            </a:r>
          </a:p>
          <a:p>
            <a:pPr marL="360363" indent="-184150" algn="l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1611313" algn="l"/>
              </a:tabLst>
            </a:pPr>
            <a:r>
              <a:rPr lang="en-GB" sz="1200" u="none" noProof="0" dirty="0" smtClean="0">
                <a:solidFill>
                  <a:schemeClr val="tx1"/>
                </a:solidFill>
                <a:sym typeface="Wingdings 3"/>
              </a:rPr>
              <a:t>Choose slide Title with picture</a:t>
            </a:r>
          </a:p>
          <a:p>
            <a:pPr marL="360363" indent="-184150" algn="l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1611313" algn="l"/>
              </a:tabLst>
            </a:pPr>
            <a:r>
              <a:rPr lang="en-GB" sz="1200" u="none" noProof="0" dirty="0" smtClean="0">
                <a:solidFill>
                  <a:schemeClr val="tx1"/>
                </a:solidFill>
                <a:sym typeface="Wingdings 3"/>
              </a:rPr>
              <a:t>Insert your picture</a:t>
            </a:r>
          </a:p>
          <a:p>
            <a:pPr marL="360363" indent="-184150" algn="l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1611313" algn="l"/>
              </a:tabLst>
            </a:pPr>
            <a:r>
              <a:rPr lang="en-GB" sz="1200" u="none" noProof="0" dirty="0" smtClean="0">
                <a:solidFill>
                  <a:schemeClr val="tx1"/>
                </a:solidFill>
                <a:sym typeface="Wingdings 3"/>
              </a:rPr>
              <a:t>Right</a:t>
            </a:r>
            <a:r>
              <a:rPr lang="en-GB" sz="1200" u="none" baseline="0" noProof="0" dirty="0" smtClean="0">
                <a:solidFill>
                  <a:schemeClr val="tx1"/>
                </a:solidFill>
                <a:sym typeface="Wingdings 3"/>
              </a:rPr>
              <a:t> click on picture, choose Send Backward</a:t>
            </a:r>
            <a:endParaRPr lang="en-GB" sz="1200" u="none" noProof="0" dirty="0" smtClean="0">
              <a:solidFill>
                <a:schemeClr val="tx1"/>
              </a:solidFill>
              <a:sym typeface="Wingdings 3"/>
            </a:endParaRPr>
          </a:p>
          <a:p>
            <a:pPr marL="360363" marR="0" indent="-1841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>
                <a:tab pos="1611313" algn="l"/>
              </a:tabLst>
              <a:defRPr/>
            </a:pPr>
            <a:r>
              <a:rPr lang="en-GB" sz="1200" u="none" noProof="0" dirty="0" smtClean="0">
                <a:solidFill>
                  <a:schemeClr val="tx1"/>
                </a:solidFill>
                <a:sym typeface="Wingdings 3"/>
              </a:rPr>
              <a:t>Delete the slide with text</a:t>
            </a:r>
            <a:br>
              <a:rPr lang="en-GB" sz="1200" u="none" noProof="0" dirty="0" smtClean="0">
                <a:solidFill>
                  <a:schemeClr val="tx1"/>
                </a:solidFill>
                <a:sym typeface="Wingdings 3"/>
              </a:rPr>
            </a:br>
            <a:r>
              <a:rPr lang="en-GB" sz="1200" u="none" noProof="0" dirty="0" smtClean="0">
                <a:solidFill>
                  <a:schemeClr val="tx1"/>
                </a:solidFill>
                <a:sym typeface="Wingdings 3"/>
              </a:rPr>
              <a:t>(just to show right place and size for the</a:t>
            </a:r>
            <a:r>
              <a:rPr lang="en-GB" sz="1200" u="none" baseline="0" noProof="0" dirty="0" smtClean="0">
                <a:solidFill>
                  <a:schemeClr val="tx1"/>
                </a:solidFill>
                <a:sym typeface="Wingdings 3"/>
              </a:rPr>
              <a:t> picture)</a:t>
            </a:r>
            <a:endParaRPr lang="en-GB" sz="1200" u="none" noProof="0" dirty="0" smtClean="0">
              <a:solidFill>
                <a:schemeClr val="tx1"/>
              </a:solidFill>
              <a:sym typeface="Wingdings 3"/>
            </a:endParaRPr>
          </a:p>
          <a:p>
            <a:pPr marL="176213" indent="0" algn="l">
              <a:lnSpc>
                <a:spcPct val="120000"/>
              </a:lnSpc>
              <a:buFont typeface="Courier New" panose="02070309020205020404" pitchFamily="49" charset="0"/>
              <a:buNone/>
            </a:pPr>
            <a:endParaRPr lang="en-GB" sz="1200" u="none" noProof="0" dirty="0" smtClean="0">
              <a:solidFill>
                <a:schemeClr val="tx1"/>
              </a:solidFill>
              <a:sym typeface="Wingdings 3"/>
            </a:endParaRPr>
          </a:p>
          <a:p>
            <a:pPr marL="176213" indent="0" algn="l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GB" sz="1200" u="none" noProof="0" dirty="0" smtClean="0">
                <a:solidFill>
                  <a:schemeClr val="tx1"/>
                </a:solidFill>
                <a:sym typeface="Wingdings 3"/>
              </a:rPr>
              <a:t>To create many same slides with different pictures: </a:t>
            </a:r>
          </a:p>
          <a:p>
            <a:pPr marL="176213" indent="0" algn="l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GB" sz="1200" u="none" noProof="0" dirty="0" smtClean="0">
                <a:solidFill>
                  <a:schemeClr val="tx1"/>
                </a:solidFill>
                <a:sym typeface="Wingdings 3"/>
              </a:rPr>
              <a:t>copy/paste this slide and change the picture</a:t>
            </a:r>
          </a:p>
          <a:p>
            <a:pPr marL="176213" indent="0" algn="l">
              <a:lnSpc>
                <a:spcPct val="120000"/>
              </a:lnSpc>
              <a:buFont typeface="Courier New" panose="02070309020205020404" pitchFamily="49" charset="0"/>
              <a:buNone/>
            </a:pPr>
            <a:endParaRPr lang="en-GB" sz="1200" u="none" noProof="0" dirty="0" smtClean="0">
              <a:solidFill>
                <a:schemeClr val="tx1"/>
              </a:solidFill>
              <a:sym typeface="Wingdings 3"/>
            </a:endParaRPr>
          </a:p>
          <a:p>
            <a:pPr marL="176213" indent="0" algn="l">
              <a:lnSpc>
                <a:spcPct val="120000"/>
              </a:lnSpc>
              <a:buFont typeface="Courier New" panose="02070309020205020404" pitchFamily="49" charset="0"/>
              <a:buNone/>
              <a:tabLst/>
            </a:pPr>
            <a:r>
              <a:rPr lang="en-GB" sz="1200" u="none" noProof="0" dirty="0" smtClean="0">
                <a:solidFill>
                  <a:schemeClr val="tx1"/>
                </a:solidFill>
                <a:sym typeface="Wingdings 3"/>
              </a:rPr>
              <a:t>ATTENTION : do</a:t>
            </a:r>
            <a:r>
              <a:rPr lang="en-GB" sz="1200" u="none" baseline="0" noProof="0" dirty="0" smtClean="0">
                <a:solidFill>
                  <a:schemeClr val="tx1"/>
                </a:solidFill>
                <a:sym typeface="Wingdings 3"/>
              </a:rPr>
              <a:t> not insert the picture with Format Background</a:t>
            </a:r>
            <a:endParaRPr lang="en-GB" sz="1200" u="none" noProof="0" dirty="0" smtClean="0">
              <a:solidFill>
                <a:schemeClr val="tx1"/>
              </a:solidFill>
            </a:endParaRPr>
          </a:p>
        </p:txBody>
      </p:sp>
      <p:pic>
        <p:nvPicPr>
          <p:cNvPr id="9220" name="Picture 4" descr="http://www.google.fr/url?source=imglanding&amp;ct=img&amp;q=http://www.mydigitallife.info/wp-content/uploads/2010/06/ppt-master-slide.jpg&amp;sa=X&amp;ei=qWJoVcaVKMzeUbS3gIgE&amp;ved=0CAkQ8wc4Ig&amp;usg=AFQjCNFRVOwtBibdUtmdbmupjDYh2rvQk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667" y="332656"/>
            <a:ext cx="2736303" cy="71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e 1"/>
          <p:cNvGrpSpPr/>
          <p:nvPr userDrawn="1"/>
        </p:nvGrpSpPr>
        <p:grpSpPr>
          <a:xfrm>
            <a:off x="4370069" y="1895934"/>
            <a:ext cx="4402901" cy="3846138"/>
            <a:chOff x="4633595" y="1895912"/>
            <a:chExt cx="4402901" cy="3846138"/>
          </a:xfrm>
        </p:grpSpPr>
        <p:pic>
          <p:nvPicPr>
            <p:cNvPr id="9224" name="Picture 8"/>
            <p:cNvPicPr>
              <a:picLocks noChangeAspect="1" noChangeArrowheads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8" t="7968" r="4848"/>
            <a:stretch/>
          </p:blipFill>
          <p:spPr bwMode="auto">
            <a:xfrm>
              <a:off x="4633597" y="1895912"/>
              <a:ext cx="4402899" cy="3085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6" t="23950" r="1315"/>
            <a:stretch/>
          </p:blipFill>
          <p:spPr bwMode="auto">
            <a:xfrm>
              <a:off x="4633595" y="2675364"/>
              <a:ext cx="4402901" cy="3066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226" name="Picture 10" descr="C:\Users\ChristineB\Desktop\Sans titre 6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936" y="3356992"/>
            <a:ext cx="2769861" cy="205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 descr="http://www.google.fr/url?source=imglanding&amp;ct=img&amp;q=http://www.dvd-ppt-slideshow.com/blog/wp-content/uploads/2012/08/texture-powerpoint-theme-2.png&amp;sa=X&amp;ei=Gm1oVc2wJcu3Ub-DgMgF&amp;ved=0CAkQ8wc&amp;usg=AFQjCNFmMM-KW7TpX3rDpuxzu9nx4s4UTw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1759" y="4797152"/>
            <a:ext cx="1750168" cy="124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05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ChristineB\Seenk-D\BNPP\2015-05\fond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" y="0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3738" y="5324365"/>
            <a:ext cx="9140262" cy="1533635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072183" y="5022701"/>
            <a:ext cx="3492000" cy="603328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00" noProof="0" dirty="0" smtClean="0">
              <a:solidFill>
                <a:schemeClr val="accent5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0203" y="255589"/>
            <a:ext cx="5328592" cy="864000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presentation title </a:t>
            </a:r>
            <a:br>
              <a:rPr lang="en-GB" noProof="0" dirty="0" smtClean="0"/>
            </a:br>
            <a:r>
              <a:rPr lang="en-GB" noProof="0" dirty="0" smtClean="0"/>
              <a:t>on multi-lines</a:t>
            </a:r>
            <a:endParaRPr lang="en-GB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90203" y="1143794"/>
            <a:ext cx="5328000" cy="432000"/>
          </a:xfrm>
        </p:spPr>
        <p:txBody>
          <a:bodyPr anchor="ctr">
            <a:normAutofit/>
          </a:bodyPr>
          <a:lstStyle>
            <a:lvl1pPr marL="0" indent="0" algn="l">
              <a:buNone/>
              <a:defRPr sz="2500" cap="all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subtitle</a:t>
            </a:r>
            <a:endParaRPr lang="en-GB" noProof="0" dirty="0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231057" y="5112168"/>
            <a:ext cx="3168000" cy="216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GB" noProof="0" dirty="0" smtClean="0"/>
              <a:t>author’s name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231057" y="5335688"/>
            <a:ext cx="3168000" cy="216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GB" noProof="0" dirty="0" smtClean="0"/>
              <a:t>Location, 00/00/2015</a:t>
            </a:r>
          </a:p>
        </p:txBody>
      </p:sp>
      <p:pic>
        <p:nvPicPr>
          <p:cNvPr id="14" name="Picture 2" descr="G:\SIGNATURE DECLINAISON CARDIF\CARDIF_Sign_EN\CARDIF_Sign_EN_1l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646" y="5807185"/>
            <a:ext cx="3675882" cy="71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 14"/>
          <p:cNvPicPr>
            <a:picLocks noChangeAspect="1"/>
          </p:cNvPicPr>
          <p:nvPr userDrawn="1"/>
        </p:nvPicPr>
        <p:blipFill rotWithShape="1">
          <a:blip r:embed="rId4"/>
          <a:srcRect t="8046"/>
          <a:stretch/>
        </p:blipFill>
        <p:spPr>
          <a:xfrm>
            <a:off x="107504" y="5784670"/>
            <a:ext cx="3893338" cy="86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7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42578" y="1137313"/>
            <a:ext cx="8460000" cy="4739960"/>
          </a:xfrm>
        </p:spPr>
        <p:txBody>
          <a:bodyPr/>
          <a:lstStyle>
            <a:lvl1pPr>
              <a:defRPr/>
            </a:lvl1pPr>
            <a:lvl2pPr marL="358775" indent="-179388">
              <a:defRPr/>
            </a:lvl2pPr>
            <a:lvl3pPr marL="538163" indent="-182563">
              <a:defRPr/>
            </a:lvl3pPr>
            <a:lvl4pPr marL="719138" indent="-173038">
              <a:defRPr/>
            </a:lvl4pPr>
            <a:lvl5pPr marL="3175" indent="4763">
              <a:defRPr/>
            </a:lvl5pPr>
          </a:lstStyle>
          <a:p>
            <a:pPr lvl="0"/>
            <a:r>
              <a:rPr lang="en-GB" noProof="0" dirty="0" smtClean="0"/>
              <a:t>Level 1</a:t>
            </a:r>
          </a:p>
          <a:p>
            <a:pPr lvl="1"/>
            <a:r>
              <a:rPr lang="en-GB" noProof="0" dirty="0" smtClean="0"/>
              <a:t>Level 2</a:t>
            </a:r>
          </a:p>
          <a:p>
            <a:pPr lvl="2"/>
            <a:r>
              <a:rPr lang="en-GB" noProof="0" dirty="0" smtClean="0"/>
              <a:t>Level 3</a:t>
            </a:r>
          </a:p>
          <a:p>
            <a:pPr lvl="3"/>
            <a:r>
              <a:rPr lang="en-GB" noProof="0" dirty="0" smtClean="0"/>
              <a:t>Level 4</a:t>
            </a:r>
          </a:p>
          <a:p>
            <a:pPr lvl="4"/>
            <a:r>
              <a:rPr lang="en-GB" noProof="0" dirty="0" smtClean="0"/>
              <a:t>Level 5</a:t>
            </a:r>
            <a:endParaRPr lang="en-GB" noProof="0" dirty="0"/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>
          <a:xfrm>
            <a:off x="342578" y="116192"/>
            <a:ext cx="8460000" cy="74566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noProof="0" dirty="0" smtClean="0"/>
              <a:t>Slide title</a:t>
            </a:r>
            <a:endParaRPr lang="en-GB" noProof="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61C54-A218-416E-89D5-4652387217FB}" type="datetime1">
              <a:rPr lang="en-US" noProof="0" smtClean="0"/>
              <a:t>3/14/2019</a:t>
            </a:fld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342578" y="879000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35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2061244" y="2161430"/>
            <a:ext cx="6183163" cy="2851745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chemeClr val="accent1"/>
                </a:solidFill>
              </a:defRPr>
            </a:lvl1pPr>
          </a:lstStyle>
          <a:p>
            <a:r>
              <a:rPr lang="en-GB" noProof="0" dirty="0" smtClean="0"/>
              <a:t>Part Title</a:t>
            </a:r>
            <a:endParaRPr lang="en-GB" noProof="0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432223" y="1681758"/>
            <a:ext cx="504000" cy="504000"/>
          </a:xfrm>
          <a:solidFill>
            <a:schemeClr val="accent1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0</a:t>
            </a:r>
            <a:endParaRPr lang="en-GB" noProof="0" dirty="0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CB0595-5493-475F-9515-54787B0206AB}" type="datetime1">
              <a:rPr lang="en-US" noProof="0" smtClean="0"/>
              <a:t>3/14/2019</a:t>
            </a:fld>
            <a:endParaRPr lang="en-GB" noProof="0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7734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defRPr/>
            </a:pPr>
            <a:fld id="{D810E9CC-52DA-458A-88A0-558AD132AEE1}" type="datetime1">
              <a:rPr lang="en-US" noProof="0" smtClean="0"/>
              <a:t>3/14/2019</a:t>
            </a:fld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1420426" y="692696"/>
            <a:ext cx="7382152" cy="745664"/>
          </a:xfrm>
        </p:spPr>
        <p:txBody>
          <a:bodyPr>
            <a:normAutofit/>
          </a:bodyPr>
          <a:lstStyle>
            <a:lvl1pPr>
              <a:defRPr sz="3200" cap="all" baseline="0"/>
            </a:lvl1pPr>
          </a:lstStyle>
          <a:p>
            <a:r>
              <a:rPr lang="en-GB" noProof="0" dirty="0" smtClean="0"/>
              <a:t>Slide contents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2027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defRPr/>
            </a:pPr>
            <a:fld id="{7B1DEF62-C6A7-4196-BF9F-7367D6F04089}" type="datetime1">
              <a:rPr lang="en-US" noProof="0" smtClean="0"/>
              <a:t>3/14/2019</a:t>
            </a:fld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1420426" y="692696"/>
            <a:ext cx="7382152" cy="745664"/>
          </a:xfrm>
        </p:spPr>
        <p:txBody>
          <a:bodyPr>
            <a:normAutofit/>
          </a:bodyPr>
          <a:lstStyle>
            <a:lvl1pPr>
              <a:defRPr sz="3200" cap="all" baseline="0"/>
            </a:lvl1pPr>
          </a:lstStyle>
          <a:p>
            <a:r>
              <a:rPr lang="en-GB" noProof="0" dirty="0" smtClean="0"/>
              <a:t>Slide contents</a:t>
            </a:r>
            <a:endParaRPr lang="en-GB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403648" y="1658894"/>
            <a:ext cx="7416352" cy="4002354"/>
          </a:xfrm>
        </p:spPr>
        <p:txBody>
          <a:bodyPr lIns="0" anchor="t">
            <a:normAutofit/>
          </a:bodyPr>
          <a:lstStyle>
            <a:lvl1pPr marL="720725" indent="-720725">
              <a:lnSpc>
                <a:spcPct val="150000"/>
              </a:lnSpc>
              <a:buClr>
                <a:schemeClr val="accent1"/>
              </a:buClr>
              <a:buSzPct val="100000"/>
              <a:buFont typeface="+mj-lt"/>
              <a:buAutoNum type="arabicPeriod"/>
              <a:tabLst>
                <a:tab pos="2690813" algn="l"/>
              </a:tabLst>
              <a:defRPr sz="3200" b="1" cap="all" baseline="0">
                <a:solidFill>
                  <a:schemeClr val="tx1"/>
                </a:solidFill>
              </a:defRPr>
            </a:lvl1pPr>
            <a:lvl2pPr marL="1073150" indent="-352425">
              <a:buFont typeface="+mj-lt"/>
              <a:buAutoNum type="alphaUcPeriod"/>
              <a:tabLst/>
              <a:defRPr sz="2000" b="1" baseline="0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 smtClean="0"/>
              <a:t>Part Title</a:t>
            </a:r>
          </a:p>
          <a:p>
            <a:pPr lvl="1"/>
            <a:r>
              <a:rPr lang="en-GB" noProof="0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8562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BA6579-B0A9-485A-80E2-3A4CF8670B72}" type="datetime1">
              <a:rPr lang="en-US" noProof="0" smtClean="0"/>
              <a:t>3/14/2019</a:t>
            </a:fld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Slide title</a:t>
            </a:r>
            <a:endParaRPr lang="en-GB" noProof="0" dirty="0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342578" y="879000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14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6A4072-2A1F-42DD-85BC-2847EF60E378}" type="datetime1">
              <a:rPr lang="en-US" noProof="0" smtClean="0"/>
              <a:t>3/14/2019</a:t>
            </a:fld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00928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578" y="116192"/>
            <a:ext cx="8460000" cy="745664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dirty="0" err="1" smtClean="0"/>
              <a:t>Modifiez</a:t>
            </a:r>
            <a:r>
              <a:rPr lang="en-GB" noProof="0" dirty="0" smtClean="0"/>
              <a:t> le style du titre</a:t>
            </a:r>
            <a:endParaRPr lang="en-GB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578" y="1653183"/>
            <a:ext cx="8460000" cy="422408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GB" noProof="0" dirty="0" err="1" smtClean="0"/>
              <a:t>Modifiez</a:t>
            </a:r>
            <a:r>
              <a:rPr lang="en-GB" noProof="0" dirty="0" smtClean="0"/>
              <a:t> les styles du </a:t>
            </a:r>
            <a:r>
              <a:rPr lang="en-GB" noProof="0" dirty="0" err="1" smtClean="0"/>
              <a:t>texte</a:t>
            </a:r>
            <a:r>
              <a:rPr lang="en-GB" noProof="0" dirty="0" smtClean="0"/>
              <a:t> du masque</a:t>
            </a:r>
          </a:p>
          <a:p>
            <a:pPr lvl="1"/>
            <a:r>
              <a:rPr lang="en-GB" noProof="0" dirty="0" err="1" smtClean="0"/>
              <a:t>Deuxième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Troisième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Quatrième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Cinquième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/>
          </a:p>
        </p:txBody>
      </p:sp>
      <p:sp>
        <p:nvSpPr>
          <p:cNvPr id="1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02564" y="6395560"/>
            <a:ext cx="2016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GB" smtClean="0"/>
              <a:t>ITPM Training Support</a:t>
            </a:r>
            <a:endParaRPr lang="en-GB" dirty="0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70344" y="6395560"/>
            <a:ext cx="70855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6BBAD37-1C8F-429F-807B-2AB6A51E19DE}" type="datetime1">
              <a:rPr lang="en-US" smtClean="0"/>
              <a:t>3/14/2019</a:t>
            </a:fld>
            <a:endParaRPr lang="en-GB" dirty="0"/>
          </a:p>
        </p:txBody>
      </p:sp>
      <p:sp>
        <p:nvSpPr>
          <p:cNvPr id="17" name="Espace réservé du numéro de diapositiv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69768" y="6395560"/>
            <a:ext cx="180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76219AF-F5ED-455B-A512-B03AB3602319}" type="slidenum">
              <a:rPr lang="en-GB" smtClean="0"/>
              <a:pPr>
                <a:defRPr/>
              </a:pPr>
              <a:t>‹N°›</a:t>
            </a:fld>
            <a:endParaRPr lang="en-GB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342578" y="6102440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539552" y="6237312"/>
            <a:ext cx="2123728" cy="510623"/>
          </a:xfrm>
          <a:prstGeom prst="rect">
            <a:avLst/>
          </a:prstGeom>
        </p:spPr>
      </p:pic>
      <p:pic>
        <p:nvPicPr>
          <p:cNvPr id="11" name="Picture 2" descr="G:\SIGNATURE DECLINAISON CARDIF\CARDIF_Sign_EN\CARDIF_Sign_EN_1l.png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266214"/>
            <a:ext cx="2343226" cy="45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9651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85" r:id="rId2"/>
    <p:sldLayoutId id="2147483677" r:id="rId3"/>
    <p:sldLayoutId id="2147483663" r:id="rId4"/>
    <p:sldLayoutId id="2147483679" r:id="rId5"/>
    <p:sldLayoutId id="2147483675" r:id="rId6"/>
    <p:sldLayoutId id="2147483686" r:id="rId7"/>
    <p:sldLayoutId id="2147483666" r:id="rId8"/>
    <p:sldLayoutId id="2147483680" r:id="rId9"/>
    <p:sldLayoutId id="2147483681" r:id="rId10"/>
    <p:sldLayoutId id="2147483678" r:id="rId11"/>
    <p:sldLayoutId id="2147483682" r:id="rId12"/>
    <p:sldLayoutId id="2147483687" r:id="rId13"/>
    <p:sldLayoutId id="2147483683" r:id="rId14"/>
    <p:sldLayoutId id="2147483684" r:id="rId15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spcBef>
          <a:spcPts val="200"/>
        </a:spcBef>
        <a:buClr>
          <a:schemeClr val="accent4"/>
        </a:buClr>
        <a:buSzPct val="100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79388" algn="l" defTabSz="914400" rtl="0" eaLnBrk="1" latinLnBrk="0" hangingPunct="1">
        <a:spcBef>
          <a:spcPts val="200"/>
        </a:spcBef>
        <a:buClr>
          <a:schemeClr val="accent1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176213" algn="l" defTabSz="914400" rtl="0" eaLnBrk="1" latinLnBrk="0" hangingPunct="1">
        <a:spcBef>
          <a:spcPts val="200"/>
        </a:spcBef>
        <a:buFont typeface="Wingdings" panose="05000000000000000000" pitchFamily="2" charset="2"/>
        <a:buChar char="§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58875" indent="-168275" algn="l" defTabSz="914400" rtl="0" eaLnBrk="1" latinLnBrk="0" hangingPunct="1">
        <a:spcBef>
          <a:spcPts val="200"/>
        </a:spcBef>
        <a:buFont typeface="Wingdings" panose="05000000000000000000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spcBef>
          <a:spcPts val="200"/>
        </a:spcBef>
        <a:buFontTx/>
        <a:buNone/>
        <a:defRPr sz="1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0203" y="404760"/>
            <a:ext cx="5328592" cy="647976"/>
          </a:xfrm>
        </p:spPr>
        <p:txBody>
          <a:bodyPr/>
          <a:lstStyle/>
          <a:p>
            <a:r>
              <a:rPr lang="fr-FR" dirty="0" smtClean="0"/>
              <a:t>JAVA MISSION CONTORL</a:t>
            </a:r>
            <a:endParaRPr lang="en-GB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SOT - JAVA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Mohamed ALI ZAIDI</a:t>
            </a:r>
            <a:endParaRPr lang="en-GB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fr-FR" dirty="0" smtClean="0"/>
              <a:t>Odyssée, Mars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939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defRPr/>
            </a:pPr>
            <a:fld id="{7B1DEF62-C6A7-4196-BF9F-7367D6F04089}" type="datetime1">
              <a:rPr lang="en-US" noProof="0" smtClean="0"/>
              <a:t>3/14/2019</a:t>
            </a:fld>
            <a:endParaRPr lang="en-GB" noProof="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2</a:t>
            </a:fld>
            <a:endParaRPr lang="en-GB" noProof="0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Summary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fr-FR" dirty="0" smtClean="0"/>
              <a:t>JMC </a:t>
            </a:r>
            <a:r>
              <a:rPr lang="fr-FR" dirty="0" err="1" smtClean="0"/>
              <a:t>tool</a:t>
            </a:r>
            <a:endParaRPr lang="fr-FR" dirty="0" smtClean="0"/>
          </a:p>
          <a:p>
            <a:r>
              <a:rPr lang="fr-FR" dirty="0" smtClean="0"/>
              <a:t>JMX Console</a:t>
            </a:r>
          </a:p>
          <a:p>
            <a:r>
              <a:rPr lang="fr-FR" dirty="0" smtClean="0"/>
              <a:t>Flight recorder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177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985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NPPcorpo_43_dev_FR[1]">
  <a:themeElements>
    <a:clrScheme name="BNPP-XL">
      <a:dk1>
        <a:srgbClr val="FFFFFF"/>
      </a:dk1>
      <a:lt1>
        <a:srgbClr val="000000"/>
      </a:lt1>
      <a:dk2>
        <a:srgbClr val="EEEFF2"/>
      </a:dk2>
      <a:lt2>
        <a:srgbClr val="78848A"/>
      </a:lt2>
      <a:accent1>
        <a:srgbClr val="00915A"/>
      </a:accent1>
      <a:accent2>
        <a:srgbClr val="85B95F"/>
      </a:accent2>
      <a:accent3>
        <a:srgbClr val="00AB8E"/>
      </a:accent3>
      <a:accent4>
        <a:srgbClr val="008578"/>
      </a:accent4>
      <a:accent5>
        <a:srgbClr val="43B02A"/>
      </a:accent5>
      <a:accent6>
        <a:srgbClr val="D0DF00"/>
      </a:accent6>
      <a:hlink>
        <a:srgbClr val="00915A"/>
      </a:hlink>
      <a:folHlink>
        <a:srgbClr val="00915A"/>
      </a:folHlink>
    </a:clrScheme>
    <a:fontScheme name="BNPP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>
          <a:noFill/>
        </a:ln>
      </a:spPr>
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400" dirty="0" smtClean="0">
            <a:solidFill>
              <a:schemeClr val="accent4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NPP-XL">
    <a:dk1>
      <a:srgbClr val="FFFFFF"/>
    </a:dk1>
    <a:lt1>
      <a:srgbClr val="000000"/>
    </a:lt1>
    <a:dk2>
      <a:srgbClr val="EEEFF2"/>
    </a:dk2>
    <a:lt2>
      <a:srgbClr val="78848A"/>
    </a:lt2>
    <a:accent1>
      <a:srgbClr val="00915A"/>
    </a:accent1>
    <a:accent2>
      <a:srgbClr val="85B95F"/>
    </a:accent2>
    <a:accent3>
      <a:srgbClr val="00AB8E"/>
    </a:accent3>
    <a:accent4>
      <a:srgbClr val="008578"/>
    </a:accent4>
    <a:accent5>
      <a:srgbClr val="43B02A"/>
    </a:accent5>
    <a:accent6>
      <a:srgbClr val="D0DF00"/>
    </a:accent6>
    <a:hlink>
      <a:srgbClr val="00915A"/>
    </a:hlink>
    <a:folHlink>
      <a:srgbClr val="00915A"/>
    </a:folHlink>
  </a:clrScheme>
  <a:fontScheme name="BNPP">
    <a:majorFont>
      <a:latin typeface="Arial Narrow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BNPP-XL">
    <a:dk1>
      <a:srgbClr val="FFFFFF"/>
    </a:dk1>
    <a:lt1>
      <a:srgbClr val="000000"/>
    </a:lt1>
    <a:dk2>
      <a:srgbClr val="EEEFF2"/>
    </a:dk2>
    <a:lt2>
      <a:srgbClr val="78848A"/>
    </a:lt2>
    <a:accent1>
      <a:srgbClr val="00915A"/>
    </a:accent1>
    <a:accent2>
      <a:srgbClr val="85B95F"/>
    </a:accent2>
    <a:accent3>
      <a:srgbClr val="00AB8E"/>
    </a:accent3>
    <a:accent4>
      <a:srgbClr val="008578"/>
    </a:accent4>
    <a:accent5>
      <a:srgbClr val="43B02A"/>
    </a:accent5>
    <a:accent6>
      <a:srgbClr val="D0DF00"/>
    </a:accent6>
    <a:hlink>
      <a:srgbClr val="00915A"/>
    </a:hlink>
    <a:folHlink>
      <a:srgbClr val="00915A"/>
    </a:folHlink>
  </a:clrScheme>
  <a:fontScheme name="BNPP">
    <a:majorFont>
      <a:latin typeface="Arial Narrow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BNPP-XL">
    <a:dk1>
      <a:srgbClr val="FFFFFF"/>
    </a:dk1>
    <a:lt1>
      <a:srgbClr val="000000"/>
    </a:lt1>
    <a:dk2>
      <a:srgbClr val="EEEFF2"/>
    </a:dk2>
    <a:lt2>
      <a:srgbClr val="78848A"/>
    </a:lt2>
    <a:accent1>
      <a:srgbClr val="00915A"/>
    </a:accent1>
    <a:accent2>
      <a:srgbClr val="85B95F"/>
    </a:accent2>
    <a:accent3>
      <a:srgbClr val="00AB8E"/>
    </a:accent3>
    <a:accent4>
      <a:srgbClr val="008578"/>
    </a:accent4>
    <a:accent5>
      <a:srgbClr val="43B02A"/>
    </a:accent5>
    <a:accent6>
      <a:srgbClr val="D0DF00"/>
    </a:accent6>
    <a:hlink>
      <a:srgbClr val="00915A"/>
    </a:hlink>
    <a:folHlink>
      <a:srgbClr val="00915A"/>
    </a:folHlink>
  </a:clrScheme>
  <a:fontScheme name="BNPP">
    <a:majorFont>
      <a:latin typeface="Arial Narrow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C'you Document" ma:contentTypeID="0x01010003105059DC6740CD949057862E120DEC00F836FE1FEF19FD4097949331F2E78626" ma:contentTypeVersion="1" ma:contentTypeDescription="Create a new document in this library" ma:contentTypeScope="" ma:versionID="435dca37718be1035256b0a541c3cd2d">
  <xsd:schema xmlns:xsd="http://www.w3.org/2001/XMLSchema" xmlns:xs="http://www.w3.org/2001/XMLSchema" xmlns:p="http://schemas.microsoft.com/office/2006/metadata/properties" xmlns:ns2="http://schemas.microsoft.com/sharepoint/v4" targetNamespace="http://schemas.microsoft.com/office/2006/metadata/properties" ma:root="true" ma:fieldsID="23c11eee0d542004c4a7d729835418c6" ns2:_=""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8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Props1.xml><?xml version="1.0" encoding="utf-8"?>
<ds:datastoreItem xmlns:ds="http://schemas.openxmlformats.org/officeDocument/2006/customXml" ds:itemID="{B7C0D5E6-CDD2-4F81-A577-94095120B30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8D6948-9A95-45B7-BB13-AA036258D8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B0D9E69-BEC3-48F9-BC66-EC599419976A}">
  <ds:schemaRefs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schemas.microsoft.com/office/2006/metadata/properties"/>
    <ds:schemaRef ds:uri="http://schemas.microsoft.com/sharepoint/v4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BNPPcorpo_43_dev_FR[1]</Template>
  <TotalTime>16788</TotalTime>
  <Words>25</Words>
  <Application>Microsoft Office PowerPoint</Application>
  <PresentationFormat>Affichage à l'écran (4:3)</PresentationFormat>
  <Paragraphs>11</Paragraphs>
  <Slides>3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5" baseType="lpstr">
      <vt:lpstr>BNPPcorpo_43_dev_FR[1]</vt:lpstr>
      <vt:lpstr>Feuille de calcul</vt:lpstr>
      <vt:lpstr>JAVA MISSION CONTORL</vt:lpstr>
      <vt:lpstr>Summary</vt:lpstr>
      <vt:lpstr>Présentation PowerPoint</vt:lpstr>
    </vt:vector>
  </TitlesOfParts>
  <Company>BNP Paribas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Natalia MAHOLANYIOVA</dc:creator>
  <cp:lastModifiedBy>Soufiane BENTAJA</cp:lastModifiedBy>
  <cp:revision>895</cp:revision>
  <cp:lastPrinted>2015-02-25T12:09:14Z</cp:lastPrinted>
  <dcterms:created xsi:type="dcterms:W3CDTF">2015-06-19T14:14:32Z</dcterms:created>
  <dcterms:modified xsi:type="dcterms:W3CDTF">2019-03-14T11:20:31Z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0x01010003105059DC6740CD949057862E120DEC00F836FE1FEF19FD4097949331F2E78626</vt:lpwstr>
  </property>
</Properties>
</file>