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0" r:id="rId1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BELLIDO" initials="R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FFCC99"/>
    <a:srgbClr val="5B88EB"/>
    <a:srgbClr val="0066FF"/>
    <a:srgbClr val="E6A01E"/>
    <a:srgbClr val="74BD76"/>
    <a:srgbClr val="D5F6FB"/>
    <a:srgbClr val="BAF1F8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9408" autoAdjust="0"/>
  </p:normalViewPr>
  <p:slideViewPr>
    <p:cSldViewPr>
      <p:cViewPr varScale="1">
        <p:scale>
          <a:sx n="92" d="100"/>
          <a:sy n="92" d="100"/>
        </p:scale>
        <p:origin x="1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55B-4786-838E-53A5A868B359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755B-4786-838E-53A5A868B359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755B-4786-838E-53A5A868B359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755B-4786-838E-53A5A868B359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755B-4786-838E-53A5A868B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5B-4786-838E-53A5A868B3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90768128"/>
        <c:axId val="92423680"/>
      </c:barChart>
      <c:catAx>
        <c:axId val="9076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92423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2423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0768128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FD31-4E61-AA95-AF11508B7F61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FD31-4E61-AA95-AF11508B7F61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FD31-4E61-AA95-AF11508B7F61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FD31-4E61-AA95-AF11508B7F61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31-4E61-AA95-AF11508B7F61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31-4E61-AA95-AF11508B7F61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31-4E61-AA95-AF11508B7F61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31-4E61-AA95-AF11508B7F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31-4E61-AA95-AF11508B7F61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31-4E61-AA95-AF11508B7F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52F-4A9F-B7B0-C8C16B5AF71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652F-4A9F-B7B0-C8C16B5AF71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652F-4A9F-B7B0-C8C16B5AF71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652F-4A9F-B7B0-C8C16B5AF71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652F-4A9F-B7B0-C8C16B5AF712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2F-4A9F-B7B0-C8C16B5AF712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52F-4A9F-B7B0-C8C16B5AF7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52F-4A9F-B7B0-C8C16B5AF712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2F-4A9F-B7B0-C8C16B5AF7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52F-4A9F-B7B0-C8C16B5AF712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52F-4A9F-B7B0-C8C16B5AF712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2F-4A9F-B7B0-C8C16B5AF712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52F-4A9F-B7B0-C8C16B5AF71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52F-4A9F-B7B0-C8C16B5AF7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088192"/>
        <c:axId val="94098176"/>
      </c:lineChart>
      <c:catAx>
        <c:axId val="9408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940981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40981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94088192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ristineB\Desktop\back-e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2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</a:t>
            </a:r>
            <a:r>
              <a:rPr lang="en-GB" sz="2000" b="0" i="0" u="none" strike="noStrike" baseline="0" noProof="0" dirty="0" err="1" smtClean="0">
                <a:solidFill>
                  <a:srgbClr val="FFFFFF"/>
                </a:solidFill>
                <a:latin typeface="+mj-lt"/>
              </a:rPr>
              <a:t>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0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1BCE7-48C5-4428-8256-16DCA2502AA9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C7AC7-F797-4918-87B5-CE092087EE80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0E1EF-2C8F-47EC-A03E-11339C5A7B28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36F7A-52E5-4702-8A44-9E8B3AD6CE84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7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593D83-570E-43A9-9057-231687903811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0595-5493-475F-9515-54787B0206AB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6579-B0A9-485A-80E2-3A4CF8670B72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A4072-2A1F-42DD-85BC-2847EF60E378}" type="datetime1">
              <a:rPr lang="en-US" noProof="0" smtClean="0"/>
              <a:t>11/25/2019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ITPM Training Support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BAD37-1C8F-429F-807B-2AB6A51E19DE}" type="datetime1">
              <a:rPr lang="en-US" smtClean="0"/>
              <a:t>11/25/2019</a:t>
            </a:fld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1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66214"/>
            <a:ext cx="2343226" cy="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404760"/>
            <a:ext cx="5328592" cy="647976"/>
          </a:xfrm>
        </p:spPr>
        <p:txBody>
          <a:bodyPr/>
          <a:lstStyle/>
          <a:p>
            <a:r>
              <a:rPr lang="fr-FR" dirty="0" smtClean="0"/>
              <a:t>SOT Support JAVA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0202" y="1143794"/>
            <a:ext cx="8250249" cy="432000"/>
          </a:xfrm>
        </p:spPr>
        <p:txBody>
          <a:bodyPr>
            <a:noAutofit/>
          </a:bodyPr>
          <a:lstStyle/>
          <a:p>
            <a:pPr algn="ctr"/>
            <a:endParaRPr lang="fr-FR" sz="4000" dirty="0" smtClean="0"/>
          </a:p>
          <a:p>
            <a:pPr algn="ctr"/>
            <a:r>
              <a:rPr lang="fr-FR" sz="4000" dirty="0" smtClean="0"/>
              <a:t>SPRING</a:t>
            </a:r>
            <a:endParaRPr lang="en-US" sz="40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Arnaud PELLEGRINO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smtClean="0"/>
              <a:t>Seine </a:t>
            </a:r>
            <a:r>
              <a:rPr lang="fr-FR" dirty="0" err="1" smtClean="0"/>
              <a:t>way</a:t>
            </a:r>
            <a:r>
              <a:rPr lang="fr-FR" dirty="0" smtClean="0"/>
              <a:t> , Janvier 2019 </a:t>
            </a:r>
            <a:endParaRPr lang="en-GB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069740" y="1916832"/>
            <a:ext cx="5328000" cy="284431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5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542601" y="2312876"/>
            <a:ext cx="8493895" cy="20522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5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73103" y="2240868"/>
            <a:ext cx="8250249" cy="2412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5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Dependency</a:t>
            </a:r>
            <a:r>
              <a:rPr lang="fr-FR" sz="2400" dirty="0" smtClean="0"/>
              <a:t> Injection (</a:t>
            </a:r>
            <a:r>
              <a:rPr lang="fr-FR" sz="2400" dirty="0" err="1" smtClean="0"/>
              <a:t>ioc</a:t>
            </a:r>
            <a:r>
              <a:rPr lang="fr-F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Loose</a:t>
            </a:r>
            <a:r>
              <a:rPr lang="fr-FR" sz="2400" dirty="0" smtClean="0"/>
              <a:t> </a:t>
            </a:r>
            <a:r>
              <a:rPr lang="fr-FR" sz="2400" dirty="0" err="1" smtClean="0"/>
              <a:t>coupling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Modules : MVC, </a:t>
            </a:r>
            <a:r>
              <a:rPr lang="fr-FR" sz="2400" dirty="0" err="1" smtClean="0"/>
              <a:t>security</a:t>
            </a:r>
            <a:r>
              <a:rPr lang="fr-FR" sz="2400" dirty="0" smtClean="0"/>
              <a:t>, data…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PROBLEM : </a:t>
            </a:r>
            <a:r>
              <a:rPr lang="fr-FR" sz="2400" dirty="0" err="1" smtClean="0"/>
              <a:t>too</a:t>
            </a:r>
            <a:r>
              <a:rPr lang="fr-FR" sz="2400" dirty="0" smtClean="0"/>
              <a:t> </a:t>
            </a:r>
            <a:r>
              <a:rPr lang="fr-FR" sz="2400" dirty="0" err="1" smtClean="0"/>
              <a:t>much</a:t>
            </a:r>
            <a:r>
              <a:rPr lang="fr-FR" sz="2400" dirty="0" smtClean="0"/>
              <a:t> Configuration / XML, @</a:t>
            </a:r>
          </a:p>
        </p:txBody>
      </p:sp>
    </p:spTree>
    <p:extLst>
      <p:ext uri="{BB962C8B-B14F-4D97-AF65-F5344CB8AC3E}">
        <p14:creationId xmlns:p14="http://schemas.microsoft.com/office/powerpoint/2010/main" val="285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6192689" cy="3005286"/>
          </a:xfrm>
        </p:spPr>
        <p:txBody>
          <a:bodyPr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Not A SPRING MODULE (MVC…)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Framework THAT </a:t>
            </a:r>
            <a:r>
              <a:rPr lang="fr-FR" dirty="0" err="1" smtClean="0"/>
              <a:t>FaciliTAteS</a:t>
            </a:r>
            <a:r>
              <a:rPr lang="fr-FR" dirty="0" smtClean="0"/>
              <a:t> SPRING </a:t>
            </a:r>
            <a:r>
              <a:rPr lang="fr-FR" dirty="0" err="1" smtClean="0"/>
              <a:t>APPLICATIONs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WITH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sz="2000" dirty="0" smtClean="0"/>
              <a:t>Auto Configuration.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	Starter </a:t>
            </a:r>
            <a:r>
              <a:rPr lang="fr-FR" sz="2000" dirty="0" err="1" smtClean="0"/>
              <a:t>Projects</a:t>
            </a:r>
            <a:r>
              <a:rPr lang="fr-FR" sz="20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	</a:t>
            </a:r>
            <a:r>
              <a:rPr lang="fr-FR" sz="2000" dirty="0" smtClean="0"/>
              <a:t>Starter Parent.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90202" y="764704"/>
            <a:ext cx="8250249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250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4000" dirty="0" smtClean="0"/>
          </a:p>
          <a:p>
            <a:pPr algn="ctr"/>
            <a:r>
              <a:rPr lang="fr-FR" sz="4000" dirty="0" smtClean="0"/>
              <a:t>SPRINGBOOT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93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365326"/>
          </a:xfrm>
        </p:spPr>
        <p:txBody>
          <a:bodyPr anchor="t" anchorCtr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700" dirty="0" smtClean="0"/>
              <a:t>AUTO CONFIGURATION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 smtClean="0"/>
              <a:t>Scan librairies </a:t>
            </a:r>
            <a:r>
              <a:rPr lang="fr-FR" sz="2300" dirty="0" err="1" smtClean="0"/>
              <a:t>availables</a:t>
            </a:r>
            <a:r>
              <a:rPr lang="fr-FR" sz="2300" dirty="0" smtClean="0"/>
              <a:t> in </a:t>
            </a:r>
            <a:r>
              <a:rPr lang="fr-FR" sz="2300" dirty="0" err="1" smtClean="0"/>
              <a:t>classpath</a:t>
            </a:r>
            <a:r>
              <a:rPr lang="fr-FR" sz="23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 err="1" smtClean="0"/>
              <a:t>Add</a:t>
            </a:r>
            <a:r>
              <a:rPr lang="fr-FR" sz="2300" dirty="0" smtClean="0"/>
              <a:t> basic Configuration for </a:t>
            </a:r>
            <a:r>
              <a:rPr lang="fr-FR" sz="2300" dirty="0" err="1" smtClean="0"/>
              <a:t>these</a:t>
            </a:r>
            <a:r>
              <a:rPr lang="fr-FR" sz="2300" dirty="0" smtClean="0"/>
              <a:t>  librairies.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 err="1" smtClean="0"/>
              <a:t>Possibility</a:t>
            </a:r>
            <a:r>
              <a:rPr lang="fr-FR" sz="2300" dirty="0" smtClean="0"/>
              <a:t> to change </a:t>
            </a:r>
            <a:r>
              <a:rPr lang="fr-FR" sz="2300" dirty="0" err="1" smtClean="0"/>
              <a:t>these</a:t>
            </a:r>
            <a:r>
              <a:rPr lang="fr-FR" sz="2300" dirty="0" smtClean="0"/>
              <a:t> configurations</a:t>
            </a:r>
            <a:r>
              <a:rPr lang="fr-FR" sz="18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700" dirty="0"/>
              <a:t>STARTER PARENT POM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/>
              <a:t>Configuration (Java Version, Properties).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dirty="0"/>
              <a:t>Dependency Management (library versions).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2300" dirty="0" smtClean="0"/>
              <a:t>Default </a:t>
            </a:r>
            <a:r>
              <a:rPr lang="fr-FR" sz="2300" dirty="0"/>
              <a:t>plugins configuration.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2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1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365326"/>
          </a:xfrm>
        </p:spPr>
        <p:txBody>
          <a:bodyPr anchor="t" anchorCtr="0">
            <a:normAutofit fontScale="850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700" dirty="0" err="1"/>
              <a:t>STARTer</a:t>
            </a:r>
            <a:r>
              <a:rPr lang="fr-FR" sz="3700" dirty="0"/>
              <a:t> </a:t>
            </a:r>
            <a:r>
              <a:rPr lang="fr-FR" sz="3700" dirty="0" err="1"/>
              <a:t>projects</a:t>
            </a:r>
            <a:r>
              <a:rPr lang="fr-FR" sz="3700" dirty="0"/>
              <a:t> </a:t>
            </a:r>
            <a:r>
              <a:rPr lang="fr-FR" sz="3700" dirty="0" smtClean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 err="1" smtClean="0"/>
              <a:t>Pre-packaged</a:t>
            </a:r>
            <a:r>
              <a:rPr lang="fr-FR" sz="2300" dirty="0" smtClean="0"/>
              <a:t> librairies.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 smtClean="0"/>
              <a:t>Manage versions compatibility.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300" dirty="0"/>
              <a:t>Starters List : </a:t>
            </a:r>
            <a:endParaRPr lang="fr-FR" sz="23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100" dirty="0" smtClean="0"/>
              <a:t>https</a:t>
            </a:r>
            <a:r>
              <a:rPr lang="fr-FR" sz="2100" dirty="0"/>
              <a:t>://docs.spring.io/spring-boot/docs/current/reference/htmlsingle/#</a:t>
            </a:r>
            <a:r>
              <a:rPr lang="fr-FR" sz="2100" dirty="0" smtClean="0"/>
              <a:t>using-boot-starter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23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sz="2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74308"/>
            <a:ext cx="6098016" cy="16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9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761370"/>
          </a:xfrm>
        </p:spPr>
        <p:txBody>
          <a:bodyPr anchor="t" anchorCtr="0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4500" dirty="0" err="1" smtClean="0"/>
              <a:t>Spring</a:t>
            </a:r>
            <a:r>
              <a:rPr lang="fr-FR" sz="4500" dirty="0" smtClean="0"/>
              <a:t> </a:t>
            </a:r>
            <a:r>
              <a:rPr lang="fr-FR" sz="4500" dirty="0" err="1" smtClean="0"/>
              <a:t>initializer</a:t>
            </a:r>
            <a:r>
              <a:rPr lang="fr-FR" sz="4500" dirty="0" smtClean="0"/>
              <a:t>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https://start.spring.io/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Generate</a:t>
            </a:r>
            <a:r>
              <a:rPr lang="fr-FR" sz="3200" dirty="0" smtClean="0"/>
              <a:t> a </a:t>
            </a:r>
            <a:r>
              <a:rPr lang="fr-FR" sz="3200" dirty="0" err="1" smtClean="0"/>
              <a:t>Springboot</a:t>
            </a:r>
            <a:r>
              <a:rPr lang="fr-FR" sz="3200" dirty="0" smtClean="0"/>
              <a:t> POM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project</a:t>
            </a:r>
            <a:r>
              <a:rPr lang="fr-FR" sz="3200" dirty="0" smtClean="0"/>
              <a:t> structure and </a:t>
            </a:r>
            <a:r>
              <a:rPr lang="fr-FR" sz="3200" dirty="0" err="1" smtClean="0"/>
              <a:t>selected</a:t>
            </a:r>
            <a:r>
              <a:rPr lang="fr-FR" sz="3200" dirty="0" smtClean="0"/>
              <a:t> starter </a:t>
            </a:r>
            <a:r>
              <a:rPr lang="fr-FR" sz="3200" dirty="0" err="1" smtClean="0"/>
              <a:t>projects</a:t>
            </a:r>
            <a:r>
              <a:rPr lang="fr-FR" sz="32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4500" dirty="0" smtClean="0"/>
              <a:t>Embedded server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Starter : </a:t>
            </a:r>
            <a:r>
              <a:rPr lang="fr-FR" sz="3200" dirty="0" err="1" smtClean="0"/>
              <a:t>spring</a:t>
            </a:r>
            <a:r>
              <a:rPr lang="fr-FR" sz="3200" dirty="0" smtClean="0"/>
              <a:t>-boot-starter-web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Web Server </a:t>
            </a:r>
            <a:r>
              <a:rPr lang="fr-FR" sz="3200" dirty="0" err="1" smtClean="0"/>
              <a:t>embedded</a:t>
            </a:r>
            <a:r>
              <a:rPr lang="fr-FR" sz="3200" dirty="0" smtClean="0"/>
              <a:t> in </a:t>
            </a:r>
            <a:r>
              <a:rPr lang="fr-FR" sz="3200" dirty="0" err="1" smtClean="0"/>
              <a:t>generated</a:t>
            </a:r>
            <a:r>
              <a:rPr lang="fr-FR" sz="3200" dirty="0" smtClean="0"/>
              <a:t> archive.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No more </a:t>
            </a:r>
            <a:r>
              <a:rPr lang="fr-FR" sz="3200" dirty="0" err="1" smtClean="0"/>
              <a:t>deployment</a:t>
            </a:r>
            <a:r>
              <a:rPr lang="fr-FR" sz="32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Available</a:t>
            </a:r>
            <a:r>
              <a:rPr lang="fr-FR" sz="3200" dirty="0" smtClean="0"/>
              <a:t> Servers : </a:t>
            </a:r>
            <a:r>
              <a:rPr lang="fr-FR" sz="3200" dirty="0" err="1" smtClean="0"/>
              <a:t>Tomcat</a:t>
            </a:r>
            <a:r>
              <a:rPr lang="fr-FR" sz="3200" dirty="0" smtClean="0"/>
              <a:t> (default), </a:t>
            </a:r>
            <a:r>
              <a:rPr lang="fr-FR" sz="3200" dirty="0" err="1" smtClean="0"/>
              <a:t>Jetty</a:t>
            </a:r>
            <a:r>
              <a:rPr lang="fr-FR" sz="3200" dirty="0" smtClean="0"/>
              <a:t>, </a:t>
            </a:r>
            <a:r>
              <a:rPr lang="fr-FR" sz="3200" dirty="0" err="1" smtClean="0"/>
              <a:t>Undertow</a:t>
            </a:r>
            <a:r>
              <a:rPr lang="fr-FR" sz="32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Production </a:t>
            </a:r>
            <a:r>
              <a:rPr lang="fr-FR" sz="3200" dirty="0" err="1" smtClean="0"/>
              <a:t>ready</a:t>
            </a:r>
            <a:r>
              <a:rPr lang="fr-FR" sz="3200" dirty="0" smtClean="0"/>
              <a:t> server.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6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689362"/>
          </a:xfrm>
        </p:spPr>
        <p:txBody>
          <a:bodyPr anchor="t" anchorCtr="0">
            <a:normAutofit fontScale="55000" lnSpcReduction="20000"/>
          </a:bodyPr>
          <a:lstStyle/>
          <a:p>
            <a:r>
              <a:rPr lang="fr-FR" sz="4500" dirty="0" err="1" smtClean="0"/>
              <a:t>Springboot</a:t>
            </a:r>
            <a:r>
              <a:rPr lang="fr-FR" sz="4500" dirty="0" smtClean="0"/>
              <a:t> Application : </a:t>
            </a:r>
          </a:p>
          <a:p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800" dirty="0" err="1" smtClean="0"/>
              <a:t>Spring</a:t>
            </a:r>
            <a:r>
              <a:rPr lang="fr-FR" sz="3800" dirty="0" smtClean="0"/>
              <a:t> </a:t>
            </a:r>
            <a:r>
              <a:rPr lang="fr-FR" sz="3800" dirty="0" err="1"/>
              <a:t>initializer</a:t>
            </a:r>
            <a:r>
              <a:rPr lang="fr-FR" sz="3800" dirty="0"/>
              <a:t>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spring</a:t>
            </a:r>
            <a:r>
              <a:rPr lang="fr-FR" sz="3200" dirty="0" smtClean="0"/>
              <a:t>-boot-starter-web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spring</a:t>
            </a:r>
            <a:r>
              <a:rPr lang="fr-FR" sz="3200" dirty="0" smtClean="0"/>
              <a:t>-boot-starter-data-</a:t>
            </a:r>
            <a:r>
              <a:rPr lang="fr-FR" sz="3200" dirty="0" err="1" smtClean="0"/>
              <a:t>jpa</a:t>
            </a:r>
            <a:endParaRPr lang="fr-FR" sz="3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h2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spring</a:t>
            </a:r>
            <a:r>
              <a:rPr lang="fr-FR" sz="3200" dirty="0" smtClean="0"/>
              <a:t>-boot-starter-</a:t>
            </a:r>
            <a:r>
              <a:rPr lang="fr-FR" sz="3200" dirty="0" err="1" smtClean="0"/>
              <a:t>actuator</a:t>
            </a:r>
            <a:endParaRPr lang="fr-FR" sz="3200" dirty="0" smtClean="0"/>
          </a:p>
          <a:p>
            <a:pPr lvl="1" algn="l"/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800" dirty="0"/>
              <a:t>Annotations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@</a:t>
            </a:r>
            <a:r>
              <a:rPr lang="fr-FR" sz="3200" dirty="0" err="1"/>
              <a:t>SpringBootApplication</a:t>
            </a:r>
            <a:r>
              <a:rPr lang="fr-FR" sz="3200" dirty="0"/>
              <a:t> 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@Configuration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@</a:t>
            </a:r>
            <a:r>
              <a:rPr lang="fr-FR" sz="3200" dirty="0" err="1"/>
              <a:t>EnableAutoConfiguration</a:t>
            </a:r>
            <a:endParaRPr lang="fr-FR" sz="3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@</a:t>
            </a:r>
            <a:r>
              <a:rPr lang="fr-FR" sz="3200" dirty="0" err="1"/>
              <a:t>EnableWebMvc</a:t>
            </a:r>
            <a:endParaRPr lang="fr-FR" sz="3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@</a:t>
            </a:r>
            <a:r>
              <a:rPr lang="fr-FR" sz="3200" dirty="0" err="1"/>
              <a:t>ComponentScan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365326"/>
          </a:xfrm>
        </p:spPr>
        <p:txBody>
          <a:bodyPr anchor="t" anchorCtr="0">
            <a:normAutofit lnSpcReduction="10000"/>
          </a:bodyPr>
          <a:lstStyle/>
          <a:p>
            <a:r>
              <a:rPr lang="fr-FR" sz="3000" dirty="0" err="1" smtClean="0"/>
              <a:t>Springboot</a:t>
            </a:r>
            <a:r>
              <a:rPr lang="fr-FR" sz="3000" dirty="0" smtClean="0"/>
              <a:t>: </a:t>
            </a:r>
            <a:endParaRPr lang="fr-FR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000" dirty="0" err="1" smtClean="0"/>
              <a:t>Actuator</a:t>
            </a:r>
            <a:r>
              <a:rPr lang="fr-FR" sz="3000" dirty="0" smtClean="0"/>
              <a:t>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err="1" smtClean="0"/>
              <a:t>Add</a:t>
            </a:r>
            <a:r>
              <a:rPr lang="fr-FR" sz="2200" dirty="0" smtClean="0"/>
              <a:t> </a:t>
            </a:r>
            <a:r>
              <a:rPr lang="fr-FR" sz="2200" dirty="0" err="1" smtClean="0"/>
              <a:t>Dependency</a:t>
            </a:r>
            <a:r>
              <a:rPr lang="fr-FR" sz="2200" dirty="0" smtClean="0"/>
              <a:t> in POM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 smtClean="0"/>
              <a:t>Configure </a:t>
            </a:r>
            <a:r>
              <a:rPr lang="fr-FR" sz="2200" dirty="0" err="1" smtClean="0"/>
              <a:t>exposed</a:t>
            </a:r>
            <a:r>
              <a:rPr lang="fr-FR" sz="2200" dirty="0" smtClean="0"/>
              <a:t> </a:t>
            </a:r>
            <a:r>
              <a:rPr lang="fr-FR" sz="2200" dirty="0" err="1" smtClean="0"/>
              <a:t>Endpoints</a:t>
            </a:r>
            <a:r>
              <a:rPr lang="fr-FR" sz="2200" dirty="0" smtClean="0"/>
              <a:t>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hlinkClick r:id="rId2"/>
              </a:rPr>
              <a:t>https://</a:t>
            </a:r>
            <a:r>
              <a:rPr lang="fr-FR" sz="2200" dirty="0" smtClean="0">
                <a:hlinkClick r:id="rId2"/>
              </a:rPr>
              <a:t>docs.spring.io/spring-boot/docs/current/reference/html/production-ready-endpoints.html</a:t>
            </a:r>
            <a:endParaRPr lang="fr-FR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sz="2200" dirty="0" smtClean="0"/>
              <a:t>http</a:t>
            </a:r>
            <a:r>
              <a:rPr lang="fr-FR" sz="2200" dirty="0"/>
              <a:t>://localhost:8080/actuator/health</a:t>
            </a:r>
            <a:endParaRPr lang="fr-FR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8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255589"/>
            <a:ext cx="5328592" cy="509115"/>
          </a:xfrm>
        </p:spPr>
        <p:txBody>
          <a:bodyPr/>
          <a:lstStyle/>
          <a:p>
            <a:r>
              <a:rPr lang="fr-FR" dirty="0"/>
              <a:t>SOT Support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1579" y="1143794"/>
            <a:ext cx="6192689" cy="3365326"/>
          </a:xfrm>
        </p:spPr>
        <p:txBody>
          <a:bodyPr anchor="t" anchorCtr="0">
            <a:normAutofit/>
          </a:bodyPr>
          <a:lstStyle/>
          <a:p>
            <a:r>
              <a:rPr lang="fr-FR" sz="2400" dirty="0" err="1" smtClean="0"/>
              <a:t>Springboot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Questions ?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Arnaud Pellegrino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/>
              <a:t>Seine </a:t>
            </a:r>
            <a:r>
              <a:rPr lang="fr-FR" dirty="0" err="1"/>
              <a:t>way</a:t>
            </a:r>
            <a:r>
              <a:rPr lang="fr-FR" dirty="0"/>
              <a:t> , Janvier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7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PPcorpo_43_dev_FR[1]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'you Document" ma:contentTypeID="0x01010003105059DC6740CD949057862E120DEC00F836FE1FEF19FD4097949331F2E78626" ma:contentTypeVersion="1" ma:contentTypeDescription="Create a new document in this library" ma:contentTypeScope="" ma:versionID="435dca37718be1035256b0a541c3cd2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9B8D6948-9A95-45B7-BB13-AA036258D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C0D5E6-CDD2-4F81-A577-94095120B3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0D9E69-BEC3-48F9-BC66-EC599419976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sharepoint/v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BNPPcorpo_43_dev_FR[1]</Template>
  <TotalTime>18043</TotalTime>
  <Words>277</Words>
  <Application>Microsoft Office PowerPoint</Application>
  <PresentationFormat>Affichage à l'écran (4:3)</PresentationFormat>
  <Paragraphs>99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Wingdings 3</vt:lpstr>
      <vt:lpstr>BNPPcorpo_43_dev_FR[1]</vt:lpstr>
      <vt:lpstr>Feuille de calcul</vt:lpstr>
      <vt:lpstr>SOT Support JAVA</vt:lpstr>
      <vt:lpstr>SOT Support JAVA</vt:lpstr>
      <vt:lpstr>SOT Support JAVA</vt:lpstr>
      <vt:lpstr>SOT Support JAVA</vt:lpstr>
      <vt:lpstr>SOT Support JAVA</vt:lpstr>
      <vt:lpstr>SOT Support JAVA</vt:lpstr>
      <vt:lpstr>SOT Support JAVA</vt:lpstr>
      <vt:lpstr>SOT Support JAVA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Abdourahime DIALLO</cp:lastModifiedBy>
  <cp:revision>965</cp:revision>
  <cp:lastPrinted>2015-02-25T12:09:14Z</cp:lastPrinted>
  <dcterms:created xsi:type="dcterms:W3CDTF">2015-06-19T14:14:32Z</dcterms:created>
  <dcterms:modified xsi:type="dcterms:W3CDTF">2019-11-25T15:10:17Z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0x01010003105059DC6740CD949057862E120DEC00F836FE1FEF19FD4097949331F2E78626</vt:lpwstr>
  </property>
</Properties>
</file>