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77" r:id="rId2"/>
    <p:sldId id="374" r:id="rId3"/>
    <p:sldId id="373" r:id="rId4"/>
    <p:sldId id="376" r:id="rId5"/>
    <p:sldId id="379" r:id="rId6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d. Abir Rahman" initials="MAR" lastIdx="1" clrIdx="0">
    <p:extLst>
      <p:ext uri="{19B8F6BF-5375-455C-9EA6-DF929625EA0E}">
        <p15:presenceInfo xmlns:p15="http://schemas.microsoft.com/office/powerpoint/2012/main" userId="S-1-5-21-2644475066-423640965-3471361795-3489" providerId="AD"/>
      </p:ext>
    </p:extLst>
  </p:cmAuthor>
  <p:cmAuthor id="2" name="Microsoft account" initials="Ma" lastIdx="2" clrIdx="1">
    <p:extLst>
      <p:ext uri="{19B8F6BF-5375-455C-9EA6-DF929625EA0E}">
        <p15:presenceInfo xmlns:p15="http://schemas.microsoft.com/office/powerpoint/2012/main" userId="dc1cf4aa4c5ee3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6F0A16-A46E-43F5-BA76-88DBD3092AFB}" type="doc">
      <dgm:prSet loTypeId="urn:microsoft.com/office/officeart/2009/3/layout/RandomtoResult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594A3D4-7680-46AA-8549-F24661E71414}">
      <dgm:prSet phldrT="[Text]" custT="1"/>
      <dgm:spPr/>
      <dgm:t>
        <a:bodyPr/>
        <a:lstStyle/>
        <a:p>
          <a:r>
            <a:rPr lang="en-US" sz="1600" dirty="0" smtClean="0"/>
            <a:t>Team </a:t>
          </a:r>
          <a:r>
            <a:rPr lang="en-US" sz="1600" dirty="0" err="1" smtClean="0"/>
            <a:t>Playerment</a:t>
          </a:r>
          <a:r>
            <a:rPr lang="en-US" sz="1600" dirty="0" smtClean="0"/>
            <a:t> &amp; team motivation (Channel Partner, DSR, Retailers, Retailers key sales person, SBC &amp; Outer all stake holders)</a:t>
          </a:r>
          <a:endParaRPr lang="en-US" sz="1600" dirty="0"/>
        </a:p>
      </dgm:t>
    </dgm:pt>
    <dgm:pt modelId="{7FC28BD7-EFB8-4E73-9993-D3E0F1FE020B}" type="parTrans" cxnId="{EF01003B-2BC1-4B15-92AA-CC7E0DA48E64}">
      <dgm:prSet/>
      <dgm:spPr/>
      <dgm:t>
        <a:bodyPr/>
        <a:lstStyle/>
        <a:p>
          <a:endParaRPr lang="en-US" sz="1600"/>
        </a:p>
      </dgm:t>
    </dgm:pt>
    <dgm:pt modelId="{BFBA8C44-FFB5-45CC-ABBE-8BB396847AE0}" type="sibTrans" cxnId="{EF01003B-2BC1-4B15-92AA-CC7E0DA48E64}">
      <dgm:prSet/>
      <dgm:spPr/>
      <dgm:t>
        <a:bodyPr/>
        <a:lstStyle/>
        <a:p>
          <a:endParaRPr lang="en-US" sz="1600"/>
        </a:p>
      </dgm:t>
    </dgm:pt>
    <dgm:pt modelId="{6D59A55C-80DA-4D8E-8319-91FF485EFE46}">
      <dgm:prSet phldrT="[Text]" custT="1"/>
      <dgm:spPr/>
      <dgm:t>
        <a:bodyPr/>
        <a:lstStyle/>
        <a:p>
          <a:r>
            <a:rPr lang="en-US" sz="1600" dirty="0" smtClean="0"/>
            <a:t>Product Knowledge development</a:t>
          </a:r>
        </a:p>
        <a:p>
          <a:r>
            <a:rPr lang="en-US" sz="1600" dirty="0" smtClean="0"/>
            <a:t>(Every Saturday DSR training or written examination)</a:t>
          </a:r>
          <a:endParaRPr lang="en-US" sz="1600" dirty="0"/>
        </a:p>
      </dgm:t>
    </dgm:pt>
    <dgm:pt modelId="{91C37EF6-C17B-42FD-83B7-1870321C341D}" type="parTrans" cxnId="{BE797F6E-FA3A-494C-9331-ECAB3F3F71BB}">
      <dgm:prSet/>
      <dgm:spPr/>
      <dgm:t>
        <a:bodyPr/>
        <a:lstStyle/>
        <a:p>
          <a:endParaRPr lang="en-US" sz="1600"/>
        </a:p>
      </dgm:t>
    </dgm:pt>
    <dgm:pt modelId="{BAF39B3E-2D1E-4579-A72E-B584776C95A0}" type="sibTrans" cxnId="{BE797F6E-FA3A-494C-9331-ECAB3F3F71BB}">
      <dgm:prSet/>
      <dgm:spPr/>
      <dgm:t>
        <a:bodyPr/>
        <a:lstStyle/>
        <a:p>
          <a:endParaRPr lang="en-US" sz="1600"/>
        </a:p>
      </dgm:t>
    </dgm:pt>
    <dgm:pt modelId="{E28D4A12-1914-4EC2-823F-55DF2A2EFEDE}">
      <dgm:prSet phldrT="[Text]" custT="1"/>
      <dgm:spPr/>
      <dgm:t>
        <a:bodyPr/>
        <a:lstStyle/>
        <a:p>
          <a:r>
            <a:rPr lang="en-US" sz="1600" dirty="0" smtClean="0"/>
            <a:t>Sales boost up Initiative, People engagement &amp; Alignment</a:t>
          </a:r>
          <a:endParaRPr lang="en-US" sz="1600" dirty="0"/>
        </a:p>
      </dgm:t>
    </dgm:pt>
    <dgm:pt modelId="{5FCDDAA6-F454-4B98-96AB-DB5C89EA149B}" type="parTrans" cxnId="{F88B33E2-22CC-4878-BE92-17E3D41EF86C}">
      <dgm:prSet/>
      <dgm:spPr/>
      <dgm:t>
        <a:bodyPr/>
        <a:lstStyle/>
        <a:p>
          <a:endParaRPr lang="en-US" sz="1600"/>
        </a:p>
      </dgm:t>
    </dgm:pt>
    <dgm:pt modelId="{9D697462-1D6C-49AD-B68F-BAAFBEDBD65F}" type="sibTrans" cxnId="{F88B33E2-22CC-4878-BE92-17E3D41EF86C}">
      <dgm:prSet/>
      <dgm:spPr/>
      <dgm:t>
        <a:bodyPr/>
        <a:lstStyle/>
        <a:p>
          <a:endParaRPr lang="en-US" sz="1600"/>
        </a:p>
      </dgm:t>
    </dgm:pt>
    <dgm:pt modelId="{0EB0492A-89CB-451D-AD01-7B1F6C001D96}">
      <dgm:prSet custT="1"/>
      <dgm:spPr/>
      <dgm:t>
        <a:bodyPr/>
        <a:lstStyle/>
        <a:p>
          <a:r>
            <a:rPr lang="en-US" sz="1600" dirty="0" smtClean="0"/>
            <a:t>Heroism , be confident about you. Terminate inadequately sales people from your team. </a:t>
          </a:r>
          <a:endParaRPr lang="en-US" sz="1600" dirty="0"/>
        </a:p>
      </dgm:t>
    </dgm:pt>
    <dgm:pt modelId="{473AFE40-124A-466B-91A2-51EE10B6D414}" type="parTrans" cxnId="{BCBD7477-9601-4475-A4F5-065F25ADC901}">
      <dgm:prSet/>
      <dgm:spPr/>
      <dgm:t>
        <a:bodyPr/>
        <a:lstStyle/>
        <a:p>
          <a:endParaRPr lang="en-US" sz="1600"/>
        </a:p>
      </dgm:t>
    </dgm:pt>
    <dgm:pt modelId="{9B637D4F-A2EB-4049-B970-D2E492D9EF85}" type="sibTrans" cxnId="{BCBD7477-9601-4475-A4F5-065F25ADC901}">
      <dgm:prSet/>
      <dgm:spPr/>
      <dgm:t>
        <a:bodyPr/>
        <a:lstStyle/>
        <a:p>
          <a:endParaRPr lang="en-US" sz="1600"/>
        </a:p>
      </dgm:t>
    </dgm:pt>
    <dgm:pt modelId="{16657336-FC21-4158-A458-1E6FA978C340}">
      <dgm:prSet custT="1"/>
      <dgm:spPr/>
      <dgm:t>
        <a:bodyPr/>
        <a:lstStyle/>
        <a:p>
          <a:r>
            <a:rPr lang="en-US" sz="1600" dirty="0" smtClean="0"/>
            <a:t>Be Target oriented (Tertiary, Secondary, Primary , All SKU Placement, ensure Smart phone placement ) </a:t>
          </a:r>
          <a:endParaRPr lang="en-US" sz="1600" dirty="0"/>
        </a:p>
      </dgm:t>
    </dgm:pt>
    <dgm:pt modelId="{294475F5-8377-480B-A174-CB9B3FFEA38A}" type="parTrans" cxnId="{836C1050-EB33-40A6-B4FE-9766001B0F5D}">
      <dgm:prSet/>
      <dgm:spPr/>
      <dgm:t>
        <a:bodyPr/>
        <a:lstStyle/>
        <a:p>
          <a:endParaRPr lang="en-US" sz="1600"/>
        </a:p>
      </dgm:t>
    </dgm:pt>
    <dgm:pt modelId="{12CC554B-EC2E-495F-AF04-729BA98E773F}" type="sibTrans" cxnId="{836C1050-EB33-40A6-B4FE-9766001B0F5D}">
      <dgm:prSet/>
      <dgm:spPr/>
      <dgm:t>
        <a:bodyPr/>
        <a:lstStyle/>
        <a:p>
          <a:endParaRPr lang="en-US" sz="1600"/>
        </a:p>
      </dgm:t>
    </dgm:pt>
    <dgm:pt modelId="{5944A366-1627-4F1B-8EAD-B85BFA4491D8}" type="pres">
      <dgm:prSet presAssocID="{966F0A16-A46E-43F5-BA76-88DBD3092AFB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A6268A1-5EFC-4413-8E5D-5ADFCB6791A1}" type="pres">
      <dgm:prSet presAssocID="{B594A3D4-7680-46AA-8549-F24661E71414}" presName="chaos" presStyleCnt="0"/>
      <dgm:spPr/>
    </dgm:pt>
    <dgm:pt modelId="{200AA382-A417-49B4-BDA5-393285F7B985}" type="pres">
      <dgm:prSet presAssocID="{B594A3D4-7680-46AA-8549-F24661E71414}" presName="parTx1" presStyleLbl="revTx" presStyleIdx="0" presStyleCnt="4"/>
      <dgm:spPr/>
      <dgm:t>
        <a:bodyPr/>
        <a:lstStyle/>
        <a:p>
          <a:endParaRPr lang="en-US"/>
        </a:p>
      </dgm:t>
    </dgm:pt>
    <dgm:pt modelId="{2572037B-0A78-4EE9-B768-79A0A2E98EDB}" type="pres">
      <dgm:prSet presAssocID="{B594A3D4-7680-46AA-8549-F24661E71414}" presName="c1" presStyleLbl="node1" presStyleIdx="0" presStyleCnt="19"/>
      <dgm:spPr/>
    </dgm:pt>
    <dgm:pt modelId="{81470BB8-D2BC-419F-864A-F7B4AA4A64A0}" type="pres">
      <dgm:prSet presAssocID="{B594A3D4-7680-46AA-8549-F24661E71414}" presName="c2" presStyleLbl="node1" presStyleIdx="1" presStyleCnt="19" custLinFactX="-53637" custLinFactY="-73132" custLinFactNeighborX="-100000" custLinFactNeighborY="-100000"/>
      <dgm:spPr/>
    </dgm:pt>
    <dgm:pt modelId="{3A40F717-4AB0-45CA-903A-51C9B2510940}" type="pres">
      <dgm:prSet presAssocID="{B594A3D4-7680-46AA-8549-F24661E71414}" presName="c3" presStyleLbl="node1" presStyleIdx="2" presStyleCnt="19" custLinFactY="-54245" custLinFactNeighborX="-49579" custLinFactNeighborY="-100000"/>
      <dgm:spPr/>
    </dgm:pt>
    <dgm:pt modelId="{4A893A69-FCC1-42A8-886A-1BBCA1628E0A}" type="pres">
      <dgm:prSet presAssocID="{B594A3D4-7680-46AA-8549-F24661E71414}" presName="c4" presStyleLbl="node1" presStyleIdx="3" presStyleCnt="19" custLinFactY="-48116" custLinFactNeighborY="-100000"/>
      <dgm:spPr/>
    </dgm:pt>
    <dgm:pt modelId="{379EF110-B91F-4944-841D-61F141B2981A}" type="pres">
      <dgm:prSet presAssocID="{B594A3D4-7680-46AA-8549-F24661E71414}" presName="c5" presStyleLbl="node1" presStyleIdx="4" presStyleCnt="19"/>
      <dgm:spPr/>
    </dgm:pt>
    <dgm:pt modelId="{380CE56B-4DC1-4900-8111-2E005F98E18E}" type="pres">
      <dgm:prSet presAssocID="{B594A3D4-7680-46AA-8549-F24661E71414}" presName="c6" presStyleLbl="node1" presStyleIdx="5" presStyleCnt="19" custLinFactY="-56829" custLinFactNeighborX="26138" custLinFactNeighborY="-100000"/>
      <dgm:spPr/>
    </dgm:pt>
    <dgm:pt modelId="{1E4E0DBA-447A-40BB-AFC7-E343FCE2F7C4}" type="pres">
      <dgm:prSet presAssocID="{B594A3D4-7680-46AA-8549-F24661E71414}" presName="c7" presStyleLbl="node1" presStyleIdx="6" presStyleCnt="19" custLinFactY="-77423" custLinFactNeighborX="94256" custLinFactNeighborY="-100000"/>
      <dgm:spPr/>
    </dgm:pt>
    <dgm:pt modelId="{E1A371EE-38A6-4345-846F-0DDAD457D534}" type="pres">
      <dgm:prSet presAssocID="{B594A3D4-7680-46AA-8549-F24661E71414}" presName="c8" presStyleLbl="node1" presStyleIdx="7" presStyleCnt="19"/>
      <dgm:spPr/>
    </dgm:pt>
    <dgm:pt modelId="{C89045AA-724B-466B-8A18-F0199E8AD40D}" type="pres">
      <dgm:prSet presAssocID="{B594A3D4-7680-46AA-8549-F24661E71414}" presName="c9" presStyleLbl="node1" presStyleIdx="8" presStyleCnt="19"/>
      <dgm:spPr/>
    </dgm:pt>
    <dgm:pt modelId="{6A2F90A4-067F-4AB8-82FA-0B87BA5C32B8}" type="pres">
      <dgm:prSet presAssocID="{B594A3D4-7680-46AA-8549-F24661E71414}" presName="c10" presStyleLbl="node1" presStyleIdx="9" presStyleCnt="19" custLinFactY="-100000" custLinFactNeighborX="10099" custLinFactNeighborY="-172684"/>
      <dgm:spPr/>
    </dgm:pt>
    <dgm:pt modelId="{C3844EB3-B617-4F94-8B9C-EEA1AD31C131}" type="pres">
      <dgm:prSet presAssocID="{B594A3D4-7680-46AA-8549-F24661E71414}" presName="c11" presStyleLbl="node1" presStyleIdx="10" presStyleCnt="19"/>
      <dgm:spPr/>
    </dgm:pt>
    <dgm:pt modelId="{C73C3424-1401-448E-8BED-78D855697A1C}" type="pres">
      <dgm:prSet presAssocID="{B594A3D4-7680-46AA-8549-F24661E71414}" presName="c12" presStyleLbl="node1" presStyleIdx="11" presStyleCnt="19" custLinFactY="38612" custLinFactNeighborX="-61929" custLinFactNeighborY="100000"/>
      <dgm:spPr/>
    </dgm:pt>
    <dgm:pt modelId="{54BC22FE-3F81-40C2-91D3-FECD0628A5F8}" type="pres">
      <dgm:prSet presAssocID="{B594A3D4-7680-46AA-8549-F24661E71414}" presName="c13" presStyleLbl="node1" presStyleIdx="12" presStyleCnt="19" custLinFactY="41037" custLinFactNeighborX="-91484" custLinFactNeighborY="100000"/>
      <dgm:spPr/>
    </dgm:pt>
    <dgm:pt modelId="{0723ECFD-2C4E-443E-847A-BED36C79336B}" type="pres">
      <dgm:prSet presAssocID="{B594A3D4-7680-46AA-8549-F24661E71414}" presName="c14" presStyleLbl="node1" presStyleIdx="13" presStyleCnt="19" custLinFactY="100000" custLinFactNeighborX="-8713" custLinFactNeighborY="109106"/>
      <dgm:spPr/>
    </dgm:pt>
    <dgm:pt modelId="{589C14F2-6662-47A3-8654-4D5F0A1306C1}" type="pres">
      <dgm:prSet presAssocID="{B594A3D4-7680-46AA-8549-F24661E71414}" presName="c15" presStyleLbl="node1" presStyleIdx="14" presStyleCnt="19" custLinFactX="-94056" custLinFactY="100000" custLinFactNeighborX="-100000" custLinFactNeighborY="155045"/>
      <dgm:spPr/>
    </dgm:pt>
    <dgm:pt modelId="{7DD37E10-488D-4EB8-961B-A894F5651D1A}" type="pres">
      <dgm:prSet presAssocID="{B594A3D4-7680-46AA-8549-F24661E71414}" presName="c16" presStyleLbl="node1" presStyleIdx="15" presStyleCnt="19" custLinFactY="39404" custLinFactNeighborY="100000"/>
      <dgm:spPr/>
    </dgm:pt>
    <dgm:pt modelId="{AC387C32-6F31-45A3-9CC8-AF3E21760BD2}" type="pres">
      <dgm:prSet presAssocID="{B594A3D4-7680-46AA-8549-F24661E71414}" presName="c17" presStyleLbl="node1" presStyleIdx="16" presStyleCnt="19" custLinFactY="37225" custLinFactNeighborY="100000"/>
      <dgm:spPr/>
    </dgm:pt>
    <dgm:pt modelId="{9DC5B443-AB4A-4A08-815E-5AA7118D11BB}" type="pres">
      <dgm:prSet presAssocID="{B594A3D4-7680-46AA-8549-F24661E71414}" presName="c18" presStyleLbl="node1" presStyleIdx="17" presStyleCnt="19" custLinFactY="100000" custLinFactNeighborX="55445" custLinFactNeighborY="110690"/>
      <dgm:spPr/>
    </dgm:pt>
    <dgm:pt modelId="{7D4BF6D6-4C53-4A53-B0E4-D0B104E0F6AA}" type="pres">
      <dgm:prSet presAssocID="{BFBA8C44-FFB5-45CC-ABBE-8BB396847AE0}" presName="chevronComposite1" presStyleCnt="0"/>
      <dgm:spPr/>
    </dgm:pt>
    <dgm:pt modelId="{1E9388E5-2974-4674-ADBC-C54CAAC108E7}" type="pres">
      <dgm:prSet presAssocID="{BFBA8C44-FFB5-45CC-ABBE-8BB396847AE0}" presName="chevron1" presStyleLbl="sibTrans2D1" presStyleIdx="0" presStyleCnt="4"/>
      <dgm:spPr/>
    </dgm:pt>
    <dgm:pt modelId="{14021E23-1F2E-4EA7-8974-C014877408BD}" type="pres">
      <dgm:prSet presAssocID="{BFBA8C44-FFB5-45CC-ABBE-8BB396847AE0}" presName="spChevron1" presStyleCnt="0"/>
      <dgm:spPr/>
    </dgm:pt>
    <dgm:pt modelId="{D03EE4D0-E58C-43FB-909E-B0890F14C0D9}" type="pres">
      <dgm:prSet presAssocID="{6D59A55C-80DA-4D8E-8319-91FF485EFE46}" presName="middle" presStyleCnt="0"/>
      <dgm:spPr/>
    </dgm:pt>
    <dgm:pt modelId="{D11DFBED-28E2-4D2C-A051-0BF94ACDB230}" type="pres">
      <dgm:prSet presAssocID="{6D59A55C-80DA-4D8E-8319-91FF485EFE46}" presName="parTxMid" presStyleLbl="revTx" presStyleIdx="1" presStyleCnt="4"/>
      <dgm:spPr/>
      <dgm:t>
        <a:bodyPr/>
        <a:lstStyle/>
        <a:p>
          <a:endParaRPr lang="en-US"/>
        </a:p>
      </dgm:t>
    </dgm:pt>
    <dgm:pt modelId="{37DBDB1B-A03C-4A02-8169-115CD0FB8548}" type="pres">
      <dgm:prSet presAssocID="{6D59A55C-80DA-4D8E-8319-91FF485EFE46}" presName="spMid" presStyleCnt="0"/>
      <dgm:spPr/>
    </dgm:pt>
    <dgm:pt modelId="{73FE15A7-3088-47A9-A469-05B9686C38AC}" type="pres">
      <dgm:prSet presAssocID="{BAF39B3E-2D1E-4579-A72E-B584776C95A0}" presName="chevronComposite1" presStyleCnt="0"/>
      <dgm:spPr/>
    </dgm:pt>
    <dgm:pt modelId="{E6C97AB0-D289-4CDE-A95D-CDB616F73F90}" type="pres">
      <dgm:prSet presAssocID="{BAF39B3E-2D1E-4579-A72E-B584776C95A0}" presName="chevron1" presStyleLbl="sibTrans2D1" presStyleIdx="1" presStyleCnt="4"/>
      <dgm:spPr/>
    </dgm:pt>
    <dgm:pt modelId="{E5A75909-6E4C-4821-9E14-48D41F7E2038}" type="pres">
      <dgm:prSet presAssocID="{BAF39B3E-2D1E-4579-A72E-B584776C95A0}" presName="spChevron1" presStyleCnt="0"/>
      <dgm:spPr/>
    </dgm:pt>
    <dgm:pt modelId="{79A6EC32-2460-4124-B4B6-4027ED171E03}" type="pres">
      <dgm:prSet presAssocID="{E28D4A12-1914-4EC2-823F-55DF2A2EFEDE}" presName="middle" presStyleCnt="0"/>
      <dgm:spPr/>
    </dgm:pt>
    <dgm:pt modelId="{375402C3-E012-4747-8D41-A595EFDE5DAA}" type="pres">
      <dgm:prSet presAssocID="{E28D4A12-1914-4EC2-823F-55DF2A2EFEDE}" presName="parTxMid" presStyleLbl="revTx" presStyleIdx="2" presStyleCnt="4" custScaleX="58010"/>
      <dgm:spPr/>
      <dgm:t>
        <a:bodyPr/>
        <a:lstStyle/>
        <a:p>
          <a:endParaRPr lang="en-US"/>
        </a:p>
      </dgm:t>
    </dgm:pt>
    <dgm:pt modelId="{24D8CBBB-AE6A-4370-94DA-FD9681DDE1C8}" type="pres">
      <dgm:prSet presAssocID="{E28D4A12-1914-4EC2-823F-55DF2A2EFEDE}" presName="spMid" presStyleCnt="0"/>
      <dgm:spPr/>
    </dgm:pt>
    <dgm:pt modelId="{F85ADC17-5346-4827-9636-D3354F99C546}" type="pres">
      <dgm:prSet presAssocID="{9D697462-1D6C-49AD-B68F-BAAFBEDBD65F}" presName="chevronComposite1" presStyleCnt="0"/>
      <dgm:spPr/>
    </dgm:pt>
    <dgm:pt modelId="{9ED19847-5C2A-4EBC-9544-324AF3B4468B}" type="pres">
      <dgm:prSet presAssocID="{9D697462-1D6C-49AD-B68F-BAAFBEDBD65F}" presName="chevron1" presStyleLbl="sibTrans2D1" presStyleIdx="2" presStyleCnt="4"/>
      <dgm:spPr/>
    </dgm:pt>
    <dgm:pt modelId="{55B9680C-C3E0-42EE-9F14-08559070DFE7}" type="pres">
      <dgm:prSet presAssocID="{9D697462-1D6C-49AD-B68F-BAAFBEDBD65F}" presName="spChevron1" presStyleCnt="0"/>
      <dgm:spPr/>
    </dgm:pt>
    <dgm:pt modelId="{EF929011-C6B3-4F0D-B7CD-B974D15AD6EA}" type="pres">
      <dgm:prSet presAssocID="{0EB0492A-89CB-451D-AD01-7B1F6C001D96}" presName="middle" presStyleCnt="0"/>
      <dgm:spPr/>
    </dgm:pt>
    <dgm:pt modelId="{C7359931-FDF9-4E00-9CFA-8CDADEA0EB9D}" type="pres">
      <dgm:prSet presAssocID="{0EB0492A-89CB-451D-AD01-7B1F6C001D96}" presName="parTxMid" presStyleLbl="revTx" presStyleIdx="3" presStyleCnt="4" custScaleX="89407"/>
      <dgm:spPr/>
      <dgm:t>
        <a:bodyPr/>
        <a:lstStyle/>
        <a:p>
          <a:endParaRPr lang="en-US"/>
        </a:p>
      </dgm:t>
    </dgm:pt>
    <dgm:pt modelId="{9BE7C503-7DE8-45B4-AAC0-1AED8E2B7E94}" type="pres">
      <dgm:prSet presAssocID="{0EB0492A-89CB-451D-AD01-7B1F6C001D96}" presName="spMid" presStyleCnt="0"/>
      <dgm:spPr/>
    </dgm:pt>
    <dgm:pt modelId="{82257ABB-C0A8-4C67-9618-4FAB7D7E3D39}" type="pres">
      <dgm:prSet presAssocID="{9B637D4F-A2EB-4049-B970-D2E492D9EF85}" presName="chevronComposite1" presStyleCnt="0"/>
      <dgm:spPr/>
    </dgm:pt>
    <dgm:pt modelId="{3C22E82F-4575-4482-93CC-7BEDF0FCF25D}" type="pres">
      <dgm:prSet presAssocID="{9B637D4F-A2EB-4049-B970-D2E492D9EF85}" presName="chevron1" presStyleLbl="sibTrans2D1" presStyleIdx="3" presStyleCnt="4"/>
      <dgm:spPr/>
    </dgm:pt>
    <dgm:pt modelId="{17C05A03-0115-4530-BFDD-E11AD3721320}" type="pres">
      <dgm:prSet presAssocID="{9B637D4F-A2EB-4049-B970-D2E492D9EF85}" presName="spChevron1" presStyleCnt="0"/>
      <dgm:spPr/>
    </dgm:pt>
    <dgm:pt modelId="{E733F0A8-DD9A-4DA8-9BB6-D191DC65B73D}" type="pres">
      <dgm:prSet presAssocID="{16657336-FC21-4158-A458-1E6FA978C340}" presName="last" presStyleCnt="0"/>
      <dgm:spPr/>
    </dgm:pt>
    <dgm:pt modelId="{04C72D31-6157-42E0-BC3E-1E96D21FD4FC}" type="pres">
      <dgm:prSet presAssocID="{16657336-FC21-4158-A458-1E6FA978C340}" presName="circleTx" presStyleLbl="node1" presStyleIdx="18" presStyleCnt="19" custScaleX="168602" custScaleY="170874"/>
      <dgm:spPr/>
      <dgm:t>
        <a:bodyPr/>
        <a:lstStyle/>
        <a:p>
          <a:endParaRPr lang="en-US"/>
        </a:p>
      </dgm:t>
    </dgm:pt>
    <dgm:pt modelId="{6847C0A1-0BE0-4808-97E8-9BD5FF8FEF35}" type="pres">
      <dgm:prSet presAssocID="{16657336-FC21-4158-A458-1E6FA978C340}" presName="spN" presStyleCnt="0"/>
      <dgm:spPr/>
    </dgm:pt>
  </dgm:ptLst>
  <dgm:cxnLst>
    <dgm:cxn modelId="{BFCCC16D-E28D-43A6-8FDC-9CDA8F124383}" type="presOf" srcId="{966F0A16-A46E-43F5-BA76-88DBD3092AFB}" destId="{5944A366-1627-4F1B-8EAD-B85BFA4491D8}" srcOrd="0" destOrd="0" presId="urn:microsoft.com/office/officeart/2009/3/layout/RandomtoResultProcess"/>
    <dgm:cxn modelId="{EF01003B-2BC1-4B15-92AA-CC7E0DA48E64}" srcId="{966F0A16-A46E-43F5-BA76-88DBD3092AFB}" destId="{B594A3D4-7680-46AA-8549-F24661E71414}" srcOrd="0" destOrd="0" parTransId="{7FC28BD7-EFB8-4E73-9993-D3E0F1FE020B}" sibTransId="{BFBA8C44-FFB5-45CC-ABBE-8BB396847AE0}"/>
    <dgm:cxn modelId="{8B08BB8C-F1C8-49D6-A98A-D6E30421B0B6}" type="presOf" srcId="{0EB0492A-89CB-451D-AD01-7B1F6C001D96}" destId="{C7359931-FDF9-4E00-9CFA-8CDADEA0EB9D}" srcOrd="0" destOrd="0" presId="urn:microsoft.com/office/officeart/2009/3/layout/RandomtoResultProcess"/>
    <dgm:cxn modelId="{0F21F74C-E0C5-4A2D-B641-A13B50719478}" type="presOf" srcId="{E28D4A12-1914-4EC2-823F-55DF2A2EFEDE}" destId="{375402C3-E012-4747-8D41-A595EFDE5DAA}" srcOrd="0" destOrd="0" presId="urn:microsoft.com/office/officeart/2009/3/layout/RandomtoResultProcess"/>
    <dgm:cxn modelId="{836C1050-EB33-40A6-B4FE-9766001B0F5D}" srcId="{966F0A16-A46E-43F5-BA76-88DBD3092AFB}" destId="{16657336-FC21-4158-A458-1E6FA978C340}" srcOrd="4" destOrd="0" parTransId="{294475F5-8377-480B-A174-CB9B3FFEA38A}" sibTransId="{12CC554B-EC2E-495F-AF04-729BA98E773F}"/>
    <dgm:cxn modelId="{A96E5E81-6955-4647-8A88-631ECC0735D5}" type="presOf" srcId="{B594A3D4-7680-46AA-8549-F24661E71414}" destId="{200AA382-A417-49B4-BDA5-393285F7B985}" srcOrd="0" destOrd="0" presId="urn:microsoft.com/office/officeart/2009/3/layout/RandomtoResultProcess"/>
    <dgm:cxn modelId="{BCBD7477-9601-4475-A4F5-065F25ADC901}" srcId="{966F0A16-A46E-43F5-BA76-88DBD3092AFB}" destId="{0EB0492A-89CB-451D-AD01-7B1F6C001D96}" srcOrd="3" destOrd="0" parTransId="{473AFE40-124A-466B-91A2-51EE10B6D414}" sibTransId="{9B637D4F-A2EB-4049-B970-D2E492D9EF85}"/>
    <dgm:cxn modelId="{F88B33E2-22CC-4878-BE92-17E3D41EF86C}" srcId="{966F0A16-A46E-43F5-BA76-88DBD3092AFB}" destId="{E28D4A12-1914-4EC2-823F-55DF2A2EFEDE}" srcOrd="2" destOrd="0" parTransId="{5FCDDAA6-F454-4B98-96AB-DB5C89EA149B}" sibTransId="{9D697462-1D6C-49AD-B68F-BAAFBEDBD65F}"/>
    <dgm:cxn modelId="{90FA3EC9-E690-499D-89B1-A08EB25F0E75}" type="presOf" srcId="{6D59A55C-80DA-4D8E-8319-91FF485EFE46}" destId="{D11DFBED-28E2-4D2C-A051-0BF94ACDB230}" srcOrd="0" destOrd="0" presId="urn:microsoft.com/office/officeart/2009/3/layout/RandomtoResultProcess"/>
    <dgm:cxn modelId="{82438979-C93B-4BB9-AF17-1C2D462E6512}" type="presOf" srcId="{16657336-FC21-4158-A458-1E6FA978C340}" destId="{04C72D31-6157-42E0-BC3E-1E96D21FD4FC}" srcOrd="0" destOrd="0" presId="urn:microsoft.com/office/officeart/2009/3/layout/RandomtoResultProcess"/>
    <dgm:cxn modelId="{BE797F6E-FA3A-494C-9331-ECAB3F3F71BB}" srcId="{966F0A16-A46E-43F5-BA76-88DBD3092AFB}" destId="{6D59A55C-80DA-4D8E-8319-91FF485EFE46}" srcOrd="1" destOrd="0" parTransId="{91C37EF6-C17B-42FD-83B7-1870321C341D}" sibTransId="{BAF39B3E-2D1E-4579-A72E-B584776C95A0}"/>
    <dgm:cxn modelId="{E9E7A92E-3CCF-4397-97BA-D2AC9335AE39}" type="presParOf" srcId="{5944A366-1627-4F1B-8EAD-B85BFA4491D8}" destId="{9A6268A1-5EFC-4413-8E5D-5ADFCB6791A1}" srcOrd="0" destOrd="0" presId="urn:microsoft.com/office/officeart/2009/3/layout/RandomtoResultProcess"/>
    <dgm:cxn modelId="{2EC332D1-A66F-4593-B2CF-75CBCE079B28}" type="presParOf" srcId="{9A6268A1-5EFC-4413-8E5D-5ADFCB6791A1}" destId="{200AA382-A417-49B4-BDA5-393285F7B985}" srcOrd="0" destOrd="0" presId="urn:microsoft.com/office/officeart/2009/3/layout/RandomtoResultProcess"/>
    <dgm:cxn modelId="{A16DC10E-8670-4978-9051-E0800573ABB2}" type="presParOf" srcId="{9A6268A1-5EFC-4413-8E5D-5ADFCB6791A1}" destId="{2572037B-0A78-4EE9-B768-79A0A2E98EDB}" srcOrd="1" destOrd="0" presId="urn:microsoft.com/office/officeart/2009/3/layout/RandomtoResultProcess"/>
    <dgm:cxn modelId="{EBD293C7-F609-400E-B1F7-3A17C7F25721}" type="presParOf" srcId="{9A6268A1-5EFC-4413-8E5D-5ADFCB6791A1}" destId="{81470BB8-D2BC-419F-864A-F7B4AA4A64A0}" srcOrd="2" destOrd="0" presId="urn:microsoft.com/office/officeart/2009/3/layout/RandomtoResultProcess"/>
    <dgm:cxn modelId="{C1CBEA3D-42B9-41BA-B40E-A5D1F67B5FB6}" type="presParOf" srcId="{9A6268A1-5EFC-4413-8E5D-5ADFCB6791A1}" destId="{3A40F717-4AB0-45CA-903A-51C9B2510940}" srcOrd="3" destOrd="0" presId="urn:microsoft.com/office/officeart/2009/3/layout/RandomtoResultProcess"/>
    <dgm:cxn modelId="{71A98569-5C2D-406A-B7A8-80E80B2B13A2}" type="presParOf" srcId="{9A6268A1-5EFC-4413-8E5D-5ADFCB6791A1}" destId="{4A893A69-FCC1-42A8-886A-1BBCA1628E0A}" srcOrd="4" destOrd="0" presId="urn:microsoft.com/office/officeart/2009/3/layout/RandomtoResultProcess"/>
    <dgm:cxn modelId="{19D48D85-2111-492F-8EB4-B457E0ED85F6}" type="presParOf" srcId="{9A6268A1-5EFC-4413-8E5D-5ADFCB6791A1}" destId="{379EF110-B91F-4944-841D-61F141B2981A}" srcOrd="5" destOrd="0" presId="urn:microsoft.com/office/officeart/2009/3/layout/RandomtoResultProcess"/>
    <dgm:cxn modelId="{B42A83B6-814B-42BB-B578-7C6645D1098E}" type="presParOf" srcId="{9A6268A1-5EFC-4413-8E5D-5ADFCB6791A1}" destId="{380CE56B-4DC1-4900-8111-2E005F98E18E}" srcOrd="6" destOrd="0" presId="urn:microsoft.com/office/officeart/2009/3/layout/RandomtoResultProcess"/>
    <dgm:cxn modelId="{B7D08F5F-C9CE-4CB1-A887-EC37F76DDCB8}" type="presParOf" srcId="{9A6268A1-5EFC-4413-8E5D-5ADFCB6791A1}" destId="{1E4E0DBA-447A-40BB-AFC7-E343FCE2F7C4}" srcOrd="7" destOrd="0" presId="urn:microsoft.com/office/officeart/2009/3/layout/RandomtoResultProcess"/>
    <dgm:cxn modelId="{2D6060BB-7B00-4E0A-8A80-7AF84B3EDDA8}" type="presParOf" srcId="{9A6268A1-5EFC-4413-8E5D-5ADFCB6791A1}" destId="{E1A371EE-38A6-4345-846F-0DDAD457D534}" srcOrd="8" destOrd="0" presId="urn:microsoft.com/office/officeart/2009/3/layout/RandomtoResultProcess"/>
    <dgm:cxn modelId="{5D2412E5-EE09-4B07-B2B1-19816CD7748A}" type="presParOf" srcId="{9A6268A1-5EFC-4413-8E5D-5ADFCB6791A1}" destId="{C89045AA-724B-466B-8A18-F0199E8AD40D}" srcOrd="9" destOrd="0" presId="urn:microsoft.com/office/officeart/2009/3/layout/RandomtoResultProcess"/>
    <dgm:cxn modelId="{785D6350-573C-4EEE-9511-F79D0F0A97F5}" type="presParOf" srcId="{9A6268A1-5EFC-4413-8E5D-5ADFCB6791A1}" destId="{6A2F90A4-067F-4AB8-82FA-0B87BA5C32B8}" srcOrd="10" destOrd="0" presId="urn:microsoft.com/office/officeart/2009/3/layout/RandomtoResultProcess"/>
    <dgm:cxn modelId="{D56D38DE-8AA6-4F0B-B337-F2AC23BBDB7D}" type="presParOf" srcId="{9A6268A1-5EFC-4413-8E5D-5ADFCB6791A1}" destId="{C3844EB3-B617-4F94-8B9C-EEA1AD31C131}" srcOrd="11" destOrd="0" presId="urn:microsoft.com/office/officeart/2009/3/layout/RandomtoResultProcess"/>
    <dgm:cxn modelId="{04CF5E51-0444-47E7-90B1-E07BECE33667}" type="presParOf" srcId="{9A6268A1-5EFC-4413-8E5D-5ADFCB6791A1}" destId="{C73C3424-1401-448E-8BED-78D855697A1C}" srcOrd="12" destOrd="0" presId="urn:microsoft.com/office/officeart/2009/3/layout/RandomtoResultProcess"/>
    <dgm:cxn modelId="{E4774969-CCA4-4251-8B89-2A79DC3589DB}" type="presParOf" srcId="{9A6268A1-5EFC-4413-8E5D-5ADFCB6791A1}" destId="{54BC22FE-3F81-40C2-91D3-FECD0628A5F8}" srcOrd="13" destOrd="0" presId="urn:microsoft.com/office/officeart/2009/3/layout/RandomtoResultProcess"/>
    <dgm:cxn modelId="{1B19D636-5C01-42B4-959C-60965AD9D944}" type="presParOf" srcId="{9A6268A1-5EFC-4413-8E5D-5ADFCB6791A1}" destId="{0723ECFD-2C4E-443E-847A-BED36C79336B}" srcOrd="14" destOrd="0" presId="urn:microsoft.com/office/officeart/2009/3/layout/RandomtoResultProcess"/>
    <dgm:cxn modelId="{20E92757-1114-4189-9AA9-466EF854151D}" type="presParOf" srcId="{9A6268A1-5EFC-4413-8E5D-5ADFCB6791A1}" destId="{589C14F2-6662-47A3-8654-4D5F0A1306C1}" srcOrd="15" destOrd="0" presId="urn:microsoft.com/office/officeart/2009/3/layout/RandomtoResultProcess"/>
    <dgm:cxn modelId="{28228C90-45FF-4CE6-85E1-68FD6A46B51F}" type="presParOf" srcId="{9A6268A1-5EFC-4413-8E5D-5ADFCB6791A1}" destId="{7DD37E10-488D-4EB8-961B-A894F5651D1A}" srcOrd="16" destOrd="0" presId="urn:microsoft.com/office/officeart/2009/3/layout/RandomtoResultProcess"/>
    <dgm:cxn modelId="{C6F39491-1518-4C8B-9618-7ACDCC3F73AC}" type="presParOf" srcId="{9A6268A1-5EFC-4413-8E5D-5ADFCB6791A1}" destId="{AC387C32-6F31-45A3-9CC8-AF3E21760BD2}" srcOrd="17" destOrd="0" presId="urn:microsoft.com/office/officeart/2009/3/layout/RandomtoResultProcess"/>
    <dgm:cxn modelId="{ED98433C-A835-4902-9DC5-F2BD4FA81462}" type="presParOf" srcId="{9A6268A1-5EFC-4413-8E5D-5ADFCB6791A1}" destId="{9DC5B443-AB4A-4A08-815E-5AA7118D11BB}" srcOrd="18" destOrd="0" presId="urn:microsoft.com/office/officeart/2009/3/layout/RandomtoResultProcess"/>
    <dgm:cxn modelId="{F02F033C-6B42-4AA1-B628-B7CEF6775EB2}" type="presParOf" srcId="{5944A366-1627-4F1B-8EAD-B85BFA4491D8}" destId="{7D4BF6D6-4C53-4A53-B0E4-D0B104E0F6AA}" srcOrd="1" destOrd="0" presId="urn:microsoft.com/office/officeart/2009/3/layout/RandomtoResultProcess"/>
    <dgm:cxn modelId="{EBC29802-14BB-4F84-A95C-376334183969}" type="presParOf" srcId="{7D4BF6D6-4C53-4A53-B0E4-D0B104E0F6AA}" destId="{1E9388E5-2974-4674-ADBC-C54CAAC108E7}" srcOrd="0" destOrd="0" presId="urn:microsoft.com/office/officeart/2009/3/layout/RandomtoResultProcess"/>
    <dgm:cxn modelId="{E6A66542-5104-4C3B-B12A-AA0796B4784F}" type="presParOf" srcId="{7D4BF6D6-4C53-4A53-B0E4-D0B104E0F6AA}" destId="{14021E23-1F2E-4EA7-8974-C014877408BD}" srcOrd="1" destOrd="0" presId="urn:microsoft.com/office/officeart/2009/3/layout/RandomtoResultProcess"/>
    <dgm:cxn modelId="{46242540-F1A0-450C-8F96-C8E36228D8E5}" type="presParOf" srcId="{5944A366-1627-4F1B-8EAD-B85BFA4491D8}" destId="{D03EE4D0-E58C-43FB-909E-B0890F14C0D9}" srcOrd="2" destOrd="0" presId="urn:microsoft.com/office/officeart/2009/3/layout/RandomtoResultProcess"/>
    <dgm:cxn modelId="{65FB8BDD-2BF2-4ACE-B6D6-BBC8B7746600}" type="presParOf" srcId="{D03EE4D0-E58C-43FB-909E-B0890F14C0D9}" destId="{D11DFBED-28E2-4D2C-A051-0BF94ACDB230}" srcOrd="0" destOrd="0" presId="urn:microsoft.com/office/officeart/2009/3/layout/RandomtoResultProcess"/>
    <dgm:cxn modelId="{E6DB3680-A34B-4C87-BA6E-791F8197F429}" type="presParOf" srcId="{D03EE4D0-E58C-43FB-909E-B0890F14C0D9}" destId="{37DBDB1B-A03C-4A02-8169-115CD0FB8548}" srcOrd="1" destOrd="0" presId="urn:microsoft.com/office/officeart/2009/3/layout/RandomtoResultProcess"/>
    <dgm:cxn modelId="{72D804A7-BA69-432D-96B0-48FAA6C85472}" type="presParOf" srcId="{5944A366-1627-4F1B-8EAD-B85BFA4491D8}" destId="{73FE15A7-3088-47A9-A469-05B9686C38AC}" srcOrd="3" destOrd="0" presId="urn:microsoft.com/office/officeart/2009/3/layout/RandomtoResultProcess"/>
    <dgm:cxn modelId="{D38CD70A-80D4-45B5-952F-3EB9D22B2A90}" type="presParOf" srcId="{73FE15A7-3088-47A9-A469-05B9686C38AC}" destId="{E6C97AB0-D289-4CDE-A95D-CDB616F73F90}" srcOrd="0" destOrd="0" presId="urn:microsoft.com/office/officeart/2009/3/layout/RandomtoResultProcess"/>
    <dgm:cxn modelId="{E96A6A0F-CFE6-40DB-ADE7-0D9418887D6B}" type="presParOf" srcId="{73FE15A7-3088-47A9-A469-05B9686C38AC}" destId="{E5A75909-6E4C-4821-9E14-48D41F7E2038}" srcOrd="1" destOrd="0" presId="urn:microsoft.com/office/officeart/2009/3/layout/RandomtoResultProcess"/>
    <dgm:cxn modelId="{B10F86BA-B755-4D11-A986-9FF0C8B5C98D}" type="presParOf" srcId="{5944A366-1627-4F1B-8EAD-B85BFA4491D8}" destId="{79A6EC32-2460-4124-B4B6-4027ED171E03}" srcOrd="4" destOrd="0" presId="urn:microsoft.com/office/officeart/2009/3/layout/RandomtoResultProcess"/>
    <dgm:cxn modelId="{AC2F7252-FB08-4A51-8362-7E4E1E3B1168}" type="presParOf" srcId="{79A6EC32-2460-4124-B4B6-4027ED171E03}" destId="{375402C3-E012-4747-8D41-A595EFDE5DAA}" srcOrd="0" destOrd="0" presId="urn:microsoft.com/office/officeart/2009/3/layout/RandomtoResultProcess"/>
    <dgm:cxn modelId="{64E5682A-090C-4FCC-9A94-9B97C0B84D2B}" type="presParOf" srcId="{79A6EC32-2460-4124-B4B6-4027ED171E03}" destId="{24D8CBBB-AE6A-4370-94DA-FD9681DDE1C8}" srcOrd="1" destOrd="0" presId="urn:microsoft.com/office/officeart/2009/3/layout/RandomtoResultProcess"/>
    <dgm:cxn modelId="{46A19F56-6AD6-4901-835D-A158A510B132}" type="presParOf" srcId="{5944A366-1627-4F1B-8EAD-B85BFA4491D8}" destId="{F85ADC17-5346-4827-9636-D3354F99C546}" srcOrd="5" destOrd="0" presId="urn:microsoft.com/office/officeart/2009/3/layout/RandomtoResultProcess"/>
    <dgm:cxn modelId="{45574701-695A-4A60-B64E-B8F23F954DAE}" type="presParOf" srcId="{F85ADC17-5346-4827-9636-D3354F99C546}" destId="{9ED19847-5C2A-4EBC-9544-324AF3B4468B}" srcOrd="0" destOrd="0" presId="urn:microsoft.com/office/officeart/2009/3/layout/RandomtoResultProcess"/>
    <dgm:cxn modelId="{C8EC9F38-6392-4C3A-8E37-1008112F3135}" type="presParOf" srcId="{F85ADC17-5346-4827-9636-D3354F99C546}" destId="{55B9680C-C3E0-42EE-9F14-08559070DFE7}" srcOrd="1" destOrd="0" presId="urn:microsoft.com/office/officeart/2009/3/layout/RandomtoResultProcess"/>
    <dgm:cxn modelId="{6074E47A-5833-4805-B30D-91E81B48266C}" type="presParOf" srcId="{5944A366-1627-4F1B-8EAD-B85BFA4491D8}" destId="{EF929011-C6B3-4F0D-B7CD-B974D15AD6EA}" srcOrd="6" destOrd="0" presId="urn:microsoft.com/office/officeart/2009/3/layout/RandomtoResultProcess"/>
    <dgm:cxn modelId="{C8110DA6-9B42-4B26-B943-75C13FA88EE8}" type="presParOf" srcId="{EF929011-C6B3-4F0D-B7CD-B974D15AD6EA}" destId="{C7359931-FDF9-4E00-9CFA-8CDADEA0EB9D}" srcOrd="0" destOrd="0" presId="urn:microsoft.com/office/officeart/2009/3/layout/RandomtoResultProcess"/>
    <dgm:cxn modelId="{18894C6D-60D9-42E6-8893-3C0DA4A1F68B}" type="presParOf" srcId="{EF929011-C6B3-4F0D-B7CD-B974D15AD6EA}" destId="{9BE7C503-7DE8-45B4-AAC0-1AED8E2B7E94}" srcOrd="1" destOrd="0" presId="urn:microsoft.com/office/officeart/2009/3/layout/RandomtoResultProcess"/>
    <dgm:cxn modelId="{4D264322-0636-4B77-8D6E-24411AA2FDB4}" type="presParOf" srcId="{5944A366-1627-4F1B-8EAD-B85BFA4491D8}" destId="{82257ABB-C0A8-4C67-9618-4FAB7D7E3D39}" srcOrd="7" destOrd="0" presId="urn:microsoft.com/office/officeart/2009/3/layout/RandomtoResultProcess"/>
    <dgm:cxn modelId="{DB1E55DC-FB3C-4E04-BE4C-0A8B4A6070C7}" type="presParOf" srcId="{82257ABB-C0A8-4C67-9618-4FAB7D7E3D39}" destId="{3C22E82F-4575-4482-93CC-7BEDF0FCF25D}" srcOrd="0" destOrd="0" presId="urn:microsoft.com/office/officeart/2009/3/layout/RandomtoResultProcess"/>
    <dgm:cxn modelId="{43DC2043-54C3-4D69-BB0B-20584996DB43}" type="presParOf" srcId="{82257ABB-C0A8-4C67-9618-4FAB7D7E3D39}" destId="{17C05A03-0115-4530-BFDD-E11AD3721320}" srcOrd="1" destOrd="0" presId="urn:microsoft.com/office/officeart/2009/3/layout/RandomtoResultProcess"/>
    <dgm:cxn modelId="{A641AA78-1893-43AE-8BB8-47DCBD58D542}" type="presParOf" srcId="{5944A366-1627-4F1B-8EAD-B85BFA4491D8}" destId="{E733F0A8-DD9A-4DA8-9BB6-D191DC65B73D}" srcOrd="8" destOrd="0" presId="urn:microsoft.com/office/officeart/2009/3/layout/RandomtoResultProcess"/>
    <dgm:cxn modelId="{19CE0238-D606-49C5-82B7-F9BD51CB36E5}" type="presParOf" srcId="{E733F0A8-DD9A-4DA8-9BB6-D191DC65B73D}" destId="{04C72D31-6157-42E0-BC3E-1E96D21FD4FC}" srcOrd="0" destOrd="0" presId="urn:microsoft.com/office/officeart/2009/3/layout/RandomtoResultProcess"/>
    <dgm:cxn modelId="{DBC2C247-7442-4840-AA82-10D9ADA24A51}" type="presParOf" srcId="{E733F0A8-DD9A-4DA8-9BB6-D191DC65B73D}" destId="{6847C0A1-0BE0-4808-97E8-9BD5FF8FEF35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A8136C18-B66C-4B21-8035-D1FC52956010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63E3B793-36ED-435D-B7A0-5EBE90421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0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4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63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2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4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2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44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72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0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10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5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B826F-ECF9-4114-A6A6-24E9766F07C4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0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12124" y="1300766"/>
            <a:ext cx="11024315" cy="16381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900" b="1" dirty="0" smtClean="0">
                <a:solidFill>
                  <a:srgbClr val="002060"/>
                </a:solidFill>
                <a:latin typeface="+mn-lt"/>
              </a:rPr>
              <a:t>Monthly meeting</a:t>
            </a:r>
          </a:p>
          <a:p>
            <a:r>
              <a:rPr lang="en-US" sz="6900" b="1" dirty="0" smtClean="0">
                <a:solidFill>
                  <a:srgbClr val="002060"/>
                </a:solidFill>
                <a:latin typeface="+mn-lt"/>
              </a:rPr>
              <a:t>Our Activity &amp; our development area</a:t>
            </a:r>
            <a:endParaRPr lang="en-US" sz="5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498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5644795"/>
              </p:ext>
            </p:extLst>
          </p:nvPr>
        </p:nvGraphicFramePr>
        <p:xfrm>
          <a:off x="0" y="25758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2781836" y="540912"/>
            <a:ext cx="62720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Potential &amp; Plug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7733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85" y="669699"/>
            <a:ext cx="11499958" cy="510003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305129" y="2991927"/>
            <a:ext cx="1466425" cy="2995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073500" y="3793766"/>
            <a:ext cx="1929684" cy="3145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384358" y="4218772"/>
            <a:ext cx="1466425" cy="2995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53421" y="4592261"/>
            <a:ext cx="1466425" cy="2995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40542" y="4991504"/>
            <a:ext cx="1466425" cy="2995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317815" y="5403628"/>
            <a:ext cx="1466425" cy="2995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49522" y="3816907"/>
            <a:ext cx="2129305" cy="3300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17570" y="7929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ctr">
              <a:defRPr/>
            </a:pPr>
            <a:r>
              <a:rPr lang="en-US" sz="3200" b="1" dirty="0" smtClean="0">
                <a:solidFill>
                  <a:srgbClr val="002060"/>
                </a:solidFill>
              </a:rPr>
              <a:t>Spec Comparison of Z35 &amp; others</a:t>
            </a:r>
            <a:endParaRPr lang="en-US" sz="32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81847" y="5846008"/>
            <a:ext cx="12449297" cy="830412"/>
          </a:xfrm>
          <a:prstGeom prst="round2Diag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 smtClean="0">
                <a:solidFill>
                  <a:schemeClr val="bg1"/>
                </a:solidFill>
              </a:rPr>
              <a:t>Remark: Z35 Excellent product in term of  highest Display size, Excellent on Processor, OS 11, 15W fast charging, 6000mAh big battery &amp; aggressive price.</a:t>
            </a:r>
          </a:p>
        </p:txBody>
      </p:sp>
    </p:spTree>
    <p:extLst>
      <p:ext uri="{BB962C8B-B14F-4D97-AF65-F5344CB8AC3E}">
        <p14:creationId xmlns:p14="http://schemas.microsoft.com/office/powerpoint/2010/main" val="13343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804875"/>
              </p:ext>
            </p:extLst>
          </p:nvPr>
        </p:nvGraphicFramePr>
        <p:xfrm>
          <a:off x="25762" y="26823"/>
          <a:ext cx="12123833" cy="58568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8886"/>
                <a:gridCol w="1303425"/>
                <a:gridCol w="1303425"/>
                <a:gridCol w="1367901"/>
                <a:gridCol w="1635049"/>
                <a:gridCol w="1635049"/>
                <a:gridCol w="1635049"/>
                <a:gridCol w="1635049"/>
              </a:tblGrid>
              <a:tr h="287076">
                <a:tc gridSpan="8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Price range wise Spec comparison ( 7500 - </a:t>
                      </a:r>
                      <a:r>
                        <a:rPr lang="en-US" sz="16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9000 BDT)</a:t>
                      </a:r>
                      <a:endParaRPr lang="en-US" sz="1600" b="1" i="0" u="none" strike="noStrike" dirty="0" smtClean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dirty="0" smtClean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dirty="0" smtClean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dirty="0" smtClean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7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Specification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Realme</a:t>
                      </a:r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C20a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Tecno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Spark 6 GO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Samsung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Vivo Y1s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Atom 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Symphony Z18</a:t>
                      </a:r>
                      <a:endParaRPr lang="en-US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Symphony Z32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28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Handset photo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28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Current Price (CP) 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8990/-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8690/-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7999/-</a:t>
                      </a:r>
                    </a:p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Exchange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r>
                        <a:rPr lang="en-US" sz="12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990</a:t>
                      </a:r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/-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7790/-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7990/-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8790/-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7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Launching Date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Jul-20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smtClean="0"/>
                        <a:t>October 2020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’-20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March-21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smtClean="0"/>
                        <a:t>June 2021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smtClean="0"/>
                        <a:t>January 2020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smtClean="0"/>
                        <a:t>March 2021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85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Operating System 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Android 10, realme UI 1.0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smtClean="0"/>
                        <a:t>Android 10 Go (</a:t>
                      </a:r>
                      <a:r>
                        <a:rPr lang="en-US" sz="1200" dirty="0" err="1" smtClean="0"/>
                        <a:t>HiOS</a:t>
                      </a:r>
                      <a:r>
                        <a:rPr lang="en-US" sz="1200" dirty="0" smtClean="0"/>
                        <a:t> 6.2)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 smtClean="0"/>
                        <a:t>Android 10 (Go edition)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          Android 10 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Android 10 (Go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Edition)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         Android 10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           Android 10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1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Processor &amp; Brand Name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Octa</a:t>
                      </a:r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-core 2.3 GHz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smtClean="0"/>
                        <a:t>Quad-core, 1.8 GHz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 smtClean="0"/>
                        <a:t>Quad-core 1.5 GHz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err="1" smtClean="0"/>
                        <a:t>Octa</a:t>
                      </a:r>
                      <a:r>
                        <a:rPr lang="en-US" sz="1200" dirty="0" smtClean="0"/>
                        <a:t> core, up to 2.35 GHz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err="1" smtClean="0"/>
                        <a:t>Octa</a:t>
                      </a:r>
                      <a:r>
                        <a:rPr lang="en-US" sz="1200" dirty="0" smtClean="0"/>
                        <a:t>-core, 1.8 GHz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err="1" smtClean="0"/>
                        <a:t>Octa</a:t>
                      </a:r>
                      <a:r>
                        <a:rPr lang="en-US" sz="1200" dirty="0" smtClean="0"/>
                        <a:t>-core, 1.8 GHz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err="1" smtClean="0"/>
                        <a:t>Octa</a:t>
                      </a:r>
                      <a:r>
                        <a:rPr lang="en-US" sz="1200" dirty="0" smtClean="0"/>
                        <a:t>-core, 1.8 GHz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1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Chipset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MediaTek Helio G35 (12 nm)</a:t>
                      </a:r>
                      <a:endParaRPr lang="nn-NO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dirty="0" smtClean="0"/>
                        <a:t>Mediatek Helio A20 (12 nm)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 err="1" smtClean="0"/>
                        <a:t>Mediatek</a:t>
                      </a:r>
                      <a:r>
                        <a:rPr lang="en-US" sz="1200" b="0" dirty="0" smtClean="0"/>
                        <a:t> MT6739 (28 nm)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1200" dirty="0" smtClean="0"/>
                        <a:t>Mediatek Helio P35 (12 nm)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Unisoc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Unisoc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Unisoc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28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Memory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2GB+32GB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smtClean="0">
                          <a:effectLst/>
                        </a:rPr>
                        <a:t>2GB + 32GB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2GB+32GB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2GB+32GB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2GB+32GB</a:t>
                      </a:r>
                      <a:endParaRPr lang="en-US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2GB+32GB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3GB+32GB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</a:tr>
              <a:tr h="7821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Display 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6.5'' HD+ IPS (270 PPI)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6.52’’ v notch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IPS 269 PPI,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5.3’’ PLS TFT HD+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6.22’’ HD+ IPS </a:t>
                      </a:r>
                      <a:r>
                        <a:rPr lang="en-US" sz="12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notch,270ppi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6.52’’HD+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269 PPI notch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6.52’’ HD+ IPS 269PPI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6.52’’ HD+ IPS 269PPI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5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Camera 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8MP </a:t>
                      </a:r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+ 5MP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 smtClean="0"/>
                        <a:t>13MP + AI  &amp; 8MP DUAL flash light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dirty="0" smtClean="0">
                          <a:effectLst/>
                        </a:rPr>
                        <a:t>8MP+5MP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13MP+5MP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smtClean="0"/>
                        <a:t>Dual 8+0.08 Megapixel</a:t>
                      </a:r>
                      <a:r>
                        <a:rPr lang="en-US" sz="1200" baseline="0" dirty="0" smtClean="0"/>
                        <a:t> &amp; front 8MP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13MP+2MP</a:t>
                      </a:r>
                      <a:r>
                        <a:rPr lang="en-US" sz="1200" b="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&amp; 5MP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13MP+2MP</a:t>
                      </a:r>
                      <a:r>
                        <a:rPr lang="en-US" sz="1200" b="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&amp; 5MP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28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Battery 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5000 </a:t>
                      </a:r>
                      <a:r>
                        <a:rPr lang="en-US" sz="12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mAh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5000mAh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3000mAh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4030 </a:t>
                      </a:r>
                      <a:r>
                        <a:rPr lang="en-US" sz="12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mAh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4000mAh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5000mAh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5000mAh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3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Thickness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9.1mm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9.1mm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8.6mm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8.3mm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8.4mm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9.3mm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9.3mm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7" name="Rectangle 56"/>
          <p:cNvSpPr/>
          <p:nvPr/>
        </p:nvSpPr>
        <p:spPr>
          <a:xfrm>
            <a:off x="17240" y="6056307"/>
            <a:ext cx="12192000" cy="55055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noProof="0" dirty="0" smtClean="0">
                <a:solidFill>
                  <a:schemeClr val="tx1"/>
                </a:solidFill>
                <a:latin typeface="Calibri"/>
              </a:rPr>
              <a:t>Remarks: 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400" kern="0" noProof="0" dirty="0" smtClean="0">
                <a:solidFill>
                  <a:schemeClr val="tx1"/>
                </a:solidFill>
                <a:latin typeface="Calibri"/>
              </a:rPr>
              <a:t>From this segment priorities </a:t>
            </a:r>
            <a:r>
              <a:rPr lang="en-US" sz="1400" kern="0" dirty="0" smtClean="0">
                <a:solidFill>
                  <a:schemeClr val="tx1"/>
                </a:solidFill>
                <a:latin typeface="Calibri"/>
              </a:rPr>
              <a:t>big battery &amp; cheap price compare </a:t>
            </a:r>
            <a:r>
              <a:rPr lang="en-US" sz="1400" kern="0" dirty="0" err="1" smtClean="0">
                <a:solidFill>
                  <a:schemeClr val="tx1"/>
                </a:solidFill>
                <a:latin typeface="Calibri"/>
              </a:rPr>
              <a:t>Tecno</a:t>
            </a:r>
            <a:r>
              <a:rPr lang="en-US" sz="1400" kern="0" dirty="0" smtClean="0">
                <a:solidFill>
                  <a:schemeClr val="tx1"/>
                </a:solidFill>
                <a:latin typeface="Calibri"/>
              </a:rPr>
              <a:t>, Vivo, </a:t>
            </a:r>
            <a:r>
              <a:rPr lang="en-US" sz="1400" kern="0" dirty="0" err="1" smtClean="0">
                <a:solidFill>
                  <a:schemeClr val="tx1"/>
                </a:solidFill>
                <a:latin typeface="Calibri"/>
              </a:rPr>
              <a:t>Realmi</a:t>
            </a:r>
            <a:r>
              <a:rPr lang="en-US" sz="1400" kern="0" dirty="0" smtClean="0">
                <a:solidFill>
                  <a:schemeClr val="tx1"/>
                </a:solidFill>
                <a:latin typeface="Calibri"/>
              </a:rPr>
              <a:t> to introduce Z Series &amp; ATOM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400" kern="0" dirty="0" smtClean="0">
                <a:solidFill>
                  <a:schemeClr val="tx1"/>
                </a:solidFill>
                <a:latin typeface="Calibri"/>
              </a:rPr>
              <a:t>Symphony only provide </a:t>
            </a:r>
            <a:r>
              <a:rPr lang="en-US" sz="1400" kern="0" dirty="0" err="1" smtClean="0">
                <a:solidFill>
                  <a:schemeClr val="tx1"/>
                </a:solidFill>
                <a:latin typeface="Calibri"/>
              </a:rPr>
              <a:t>Octacore</a:t>
            </a:r>
            <a:r>
              <a:rPr lang="en-US" sz="1400" kern="0" dirty="0" smtClean="0">
                <a:solidFill>
                  <a:schemeClr val="tx1"/>
                </a:solidFill>
                <a:latin typeface="Calibri"/>
              </a:rPr>
              <a:t> Processor below 8K with big battery or exclusive design like Z18 &amp; Atom 2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400" kern="0" noProof="0" dirty="0" smtClean="0">
                <a:solidFill>
                  <a:schemeClr val="tx1"/>
                </a:solidFill>
                <a:latin typeface="Calibri"/>
              </a:rPr>
              <a:t>Symphony Only Provide 3GB RAM product below 9K in device industry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116" y="732559"/>
            <a:ext cx="422856" cy="4813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182" y="751015"/>
            <a:ext cx="545139" cy="4612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299" y="706801"/>
            <a:ext cx="614340" cy="51982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670" y="741371"/>
            <a:ext cx="545139" cy="461271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240" y="689855"/>
            <a:ext cx="597815" cy="5058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080" y="702735"/>
            <a:ext cx="586179" cy="49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7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7982" y="344439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11500" b="1" dirty="0" smtClean="0">
                <a:solidFill>
                  <a:srgbClr val="0070C0"/>
                </a:solidFill>
              </a:rPr>
              <a:t>T</a:t>
            </a:r>
            <a:r>
              <a:rPr lang="en-US" sz="11500" b="1" dirty="0" smtClean="0">
                <a:solidFill>
                  <a:srgbClr val="FFC000"/>
                </a:solidFill>
              </a:rPr>
              <a:t>h</a:t>
            </a:r>
            <a:r>
              <a:rPr lang="en-US" sz="11500" b="1" dirty="0" smtClean="0">
                <a:solidFill>
                  <a:srgbClr val="FF0000"/>
                </a:solidFill>
              </a:rPr>
              <a:t>a</a:t>
            </a:r>
            <a:r>
              <a:rPr lang="en-US" sz="11500" b="1" dirty="0" smtClean="0">
                <a:solidFill>
                  <a:srgbClr val="92D050"/>
                </a:solidFill>
              </a:rPr>
              <a:t>n</a:t>
            </a:r>
            <a:r>
              <a:rPr lang="en-US" sz="11500" b="1" dirty="0" smtClean="0"/>
              <a:t>k </a:t>
            </a:r>
            <a:r>
              <a:rPr lang="en-US" sz="11500" b="1" dirty="0" smtClean="0">
                <a:solidFill>
                  <a:srgbClr val="FFFF00"/>
                </a:solidFill>
              </a:rPr>
              <a:t>Y</a:t>
            </a:r>
            <a:r>
              <a:rPr lang="en-US" sz="11500" b="1" dirty="0" smtClean="0"/>
              <a:t>o</a:t>
            </a:r>
            <a:r>
              <a:rPr lang="en-US" sz="11500" b="1" dirty="0" smtClean="0">
                <a:solidFill>
                  <a:schemeClr val="accent2"/>
                </a:solidFill>
              </a:rPr>
              <a:t>u</a:t>
            </a:r>
            <a:r>
              <a:rPr lang="en-US" sz="11500" b="1" dirty="0" smtClean="0">
                <a:solidFill>
                  <a:srgbClr val="00B0F0"/>
                </a:solidFill>
              </a:rPr>
              <a:t>!</a:t>
            </a:r>
            <a:endParaRPr lang="en-US" sz="11500" b="1" dirty="0">
              <a:solidFill>
                <a:srgbClr val="00B0F0"/>
              </a:solidFill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09600" y="6356350"/>
            <a:ext cx="2844800" cy="365125"/>
          </a:xfrm>
        </p:spPr>
        <p:txBody>
          <a:bodyPr/>
          <a:lstStyle/>
          <a:p>
            <a:pPr>
              <a:defRPr/>
            </a:pPr>
            <a:fld id="{72A1CE8B-641E-4E86-9AC4-8E594B7BFF9F}" type="datetime1">
              <a:rPr lang="en-US"/>
              <a:pPr>
                <a:defRPr/>
              </a:pPr>
              <a:t>6/12/2021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630" y="490966"/>
            <a:ext cx="4317497" cy="17534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5" y="490970"/>
            <a:ext cx="2614323" cy="18920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910" y="490967"/>
            <a:ext cx="3506930" cy="175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95379</TotalTime>
  <Words>451</Words>
  <Application>Microsoft Office PowerPoint</Application>
  <PresentationFormat>Widescreen</PresentationFormat>
  <Paragraphs>109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ahmed, nakib</dc:creator>
  <cp:lastModifiedBy>Microsoft account</cp:lastModifiedBy>
  <cp:revision>2375</cp:revision>
  <cp:lastPrinted>2017-03-16T04:32:37Z</cp:lastPrinted>
  <dcterms:created xsi:type="dcterms:W3CDTF">2016-11-16T07:26:10Z</dcterms:created>
  <dcterms:modified xsi:type="dcterms:W3CDTF">2021-06-12T10:31:29Z</dcterms:modified>
</cp:coreProperties>
</file>