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01715116767" initials="8" lastIdx="1" clrIdx="0">
    <p:extLst>
      <p:ext uri="{19B8F6BF-5375-455C-9EA6-DF929625EA0E}">
        <p15:presenceInfo xmlns:p15="http://schemas.microsoft.com/office/powerpoint/2012/main" userId="880171511676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1T12:18:59.898" idx="1">
    <p:pos x="6093" y="3524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4EE5-B155-4FC7-BE25-5749B8AF4EE2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50BD1-21CB-40DC-82B2-1AD9E635C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5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50BD1-21CB-40DC-82B2-1AD9E635C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78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63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97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74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2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5D28-6276-4D1F-836B-F77D068B266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754C51-8BAD-4077-94A6-7D65F6509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  <p:sldLayoutId id="2147484096" r:id="rId13"/>
    <p:sldLayoutId id="2147484097" r:id="rId14"/>
    <p:sldLayoutId id="2147484098" r:id="rId15"/>
    <p:sldLayoutId id="21474840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7714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Natore </a:t>
            </a:r>
            <a:r>
              <a:rPr lang="en-US" sz="4000" dirty="0" err="1"/>
              <a:t>Eid</a:t>
            </a:r>
            <a:r>
              <a:rPr lang="en-US" sz="4000" dirty="0"/>
              <a:t> Month Sales Plan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74862"/>
              </p:ext>
            </p:extLst>
          </p:nvPr>
        </p:nvGraphicFramePr>
        <p:xfrm>
          <a:off x="677863" y="2160588"/>
          <a:ext cx="9007560" cy="3566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1512">
                  <a:extLst>
                    <a:ext uri="{9D8B030D-6E8A-4147-A177-3AD203B41FA5}">
                      <a16:colId xmlns:a16="http://schemas.microsoft.com/office/drawing/2014/main" val="1733526060"/>
                    </a:ext>
                  </a:extLst>
                </a:gridCol>
                <a:gridCol w="1801512">
                  <a:extLst>
                    <a:ext uri="{9D8B030D-6E8A-4147-A177-3AD203B41FA5}">
                      <a16:colId xmlns:a16="http://schemas.microsoft.com/office/drawing/2014/main" val="397276451"/>
                    </a:ext>
                  </a:extLst>
                </a:gridCol>
                <a:gridCol w="1801512">
                  <a:extLst>
                    <a:ext uri="{9D8B030D-6E8A-4147-A177-3AD203B41FA5}">
                      <a16:colId xmlns:a16="http://schemas.microsoft.com/office/drawing/2014/main" val="3363114175"/>
                    </a:ext>
                  </a:extLst>
                </a:gridCol>
                <a:gridCol w="1801512">
                  <a:extLst>
                    <a:ext uri="{9D8B030D-6E8A-4147-A177-3AD203B41FA5}">
                      <a16:colId xmlns:a16="http://schemas.microsoft.com/office/drawing/2014/main" val="741652544"/>
                    </a:ext>
                  </a:extLst>
                </a:gridCol>
                <a:gridCol w="1801512">
                  <a:extLst>
                    <a:ext uri="{9D8B030D-6E8A-4147-A177-3AD203B41FA5}">
                      <a16:colId xmlns:a16="http://schemas.microsoft.com/office/drawing/2014/main" val="2363872409"/>
                    </a:ext>
                  </a:extLst>
                </a:gridCol>
              </a:tblGrid>
              <a:tr h="891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Shop category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Shop qnty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Shopwise TGT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Average sale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Per-day TGT</a:t>
                      </a:r>
                      <a:endParaRPr lang="en-US" sz="15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766345"/>
                  </a:ext>
                </a:extLst>
              </a:tr>
              <a:tr h="891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Rsc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7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782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112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31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467923"/>
                  </a:ext>
                </a:extLst>
              </a:tr>
              <a:tr h="891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Grt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32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718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26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29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69167"/>
                  </a:ext>
                </a:extLst>
              </a:tr>
              <a:tr h="8916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Total=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39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1500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138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smtClean="0">
                          <a:effectLst/>
                        </a:rPr>
                        <a:t>60</a:t>
                      </a:r>
                      <a:endParaRPr lang="en-US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26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30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137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445">
                  <a:extLst>
                    <a:ext uri="{9D8B030D-6E8A-4147-A177-3AD203B41FA5}">
                      <a16:colId xmlns:a16="http://schemas.microsoft.com/office/drawing/2014/main" val="160609134"/>
                    </a:ext>
                  </a:extLst>
                </a:gridCol>
                <a:gridCol w="1446662">
                  <a:extLst>
                    <a:ext uri="{9D8B030D-6E8A-4147-A177-3AD203B41FA5}">
                      <a16:colId xmlns:a16="http://schemas.microsoft.com/office/drawing/2014/main" val="1554088125"/>
                    </a:ext>
                  </a:extLst>
                </a:gridCol>
                <a:gridCol w="2306472">
                  <a:extLst>
                    <a:ext uri="{9D8B030D-6E8A-4147-A177-3AD203B41FA5}">
                      <a16:colId xmlns:a16="http://schemas.microsoft.com/office/drawing/2014/main" val="170443182"/>
                    </a:ext>
                  </a:extLst>
                </a:gridCol>
                <a:gridCol w="1701421">
                  <a:extLst>
                    <a:ext uri="{9D8B030D-6E8A-4147-A177-3AD203B41FA5}">
                      <a16:colId xmlns:a16="http://schemas.microsoft.com/office/drawing/2014/main" val="369444048"/>
                    </a:ext>
                  </a:extLst>
                </a:gridCol>
                <a:gridCol w="1778758">
                  <a:extLst>
                    <a:ext uri="{9D8B030D-6E8A-4147-A177-3AD203B41FA5}">
                      <a16:colId xmlns:a16="http://schemas.microsoft.com/office/drawing/2014/main" val="461435887"/>
                    </a:ext>
                  </a:extLst>
                </a:gridCol>
                <a:gridCol w="1269242">
                  <a:extLst>
                    <a:ext uri="{9D8B030D-6E8A-4147-A177-3AD203B41FA5}">
                      <a16:colId xmlns:a16="http://schemas.microsoft.com/office/drawing/2014/main" val="30120519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579339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7518809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Sn#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Retail Code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Leaf Id(retail Name)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May'2021 Sell Out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June'2021 Sell Out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Average Sell 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July'2021 Target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2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rebuchet MS" panose="020B0603020202020204" pitchFamily="34" charset="0"/>
                        </a:rPr>
                        <a:t> Per Day Target</a:t>
                      </a:r>
                      <a:endParaRPr lang="en-US" sz="1200" b="1" i="0" u="none" strike="noStrike" dirty="0">
                        <a:solidFill>
                          <a:srgbClr val="00206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88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341001680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Apurbo Telecom-NT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5444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341001677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Arham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Electronic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299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341001674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Bhuiyan Mobile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7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341004038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Bismilla Telecom Natore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3789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341002536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Biswass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Mobile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42803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Boishakhi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52942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341005750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Brothers Mobile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2876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341005751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CD Sound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26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341005752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Desh telecom 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10982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341002455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Dighe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71797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Dipto Mobile Corner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4284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Friends Mobile Collection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6294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G Store Rajapur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461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BD100700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Galaxy Mobile 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2522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341001667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GR communication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37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49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91954"/>
              </p:ext>
            </p:extLst>
          </p:nvPr>
        </p:nvGraphicFramePr>
        <p:xfrm>
          <a:off x="0" y="0"/>
          <a:ext cx="12192000" cy="69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06">
                  <a:extLst>
                    <a:ext uri="{9D8B030D-6E8A-4147-A177-3AD203B41FA5}">
                      <a16:colId xmlns:a16="http://schemas.microsoft.com/office/drawing/2014/main" val="271178123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87103298"/>
                    </a:ext>
                  </a:extLst>
                </a:gridCol>
                <a:gridCol w="2169994">
                  <a:extLst>
                    <a:ext uri="{9D8B030D-6E8A-4147-A177-3AD203B41FA5}">
                      <a16:colId xmlns:a16="http://schemas.microsoft.com/office/drawing/2014/main" val="42810325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558153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304793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242011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19437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40407588"/>
                    </a:ext>
                  </a:extLst>
                </a:gridCol>
              </a:tblGrid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BD100696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Hello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Natore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68578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Hridro Mobile 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927624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Kabir Telecom Lalpur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09261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341001668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Mimi Electric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72718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BD100695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Mobile Park Natore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26108"/>
                  </a:ext>
                </a:extLst>
              </a:tr>
              <a:tr h="506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Molla Mobile 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62423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Momtaj Teleocm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586903"/>
                  </a:ext>
                </a:extLst>
              </a:tr>
              <a:tr h="586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Noor Telecom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Bonpara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377710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341004590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Rasel telecom-RJ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343924"/>
                  </a:ext>
                </a:extLst>
              </a:tr>
              <a:tr h="586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BD100530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Rose Telecom-Natore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819764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341002457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Saju Telecom-N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43945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341002458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Shohan Enterprise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39759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BD100701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Siddiq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009615"/>
                  </a:ext>
                </a:extLst>
              </a:tr>
              <a:tr h="4247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341005749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Sorkar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466396"/>
                  </a:ext>
                </a:extLst>
              </a:tr>
              <a:tr h="586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SR Electronics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Gurudaspur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36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8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114"/>
              </p:ext>
            </p:extLst>
          </p:nvPr>
        </p:nvGraphicFramePr>
        <p:xfrm>
          <a:off x="0" y="0"/>
          <a:ext cx="12192000" cy="447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31">
                  <a:extLst>
                    <a:ext uri="{9D8B030D-6E8A-4147-A177-3AD203B41FA5}">
                      <a16:colId xmlns:a16="http://schemas.microsoft.com/office/drawing/2014/main" val="1877813437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val="3018000311"/>
                    </a:ext>
                  </a:extLst>
                </a:gridCol>
                <a:gridCol w="2306472">
                  <a:extLst>
                    <a:ext uri="{9D8B030D-6E8A-4147-A177-3AD203B41FA5}">
                      <a16:colId xmlns:a16="http://schemas.microsoft.com/office/drawing/2014/main" val="11470068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993556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03474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275622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600059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18398426"/>
                    </a:ext>
                  </a:extLst>
                </a:gridCol>
              </a:tblGrid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BD101620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T.M Electronics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04996747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341002648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Tuhin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Mobile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288970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341001676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Zam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Multi Brand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321112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341000601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Zilani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Exclusive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492854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Bina Mobile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3783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Sikreeti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Times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196870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MK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15431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Moom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27466"/>
                  </a:ext>
                </a:extLst>
              </a:tr>
              <a:tr h="44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Rimi Telecom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881773"/>
                  </a:ext>
                </a:extLst>
              </a:tr>
              <a:tr h="447647">
                <a:tc gridSpan="3">
                  <a:txBody>
                    <a:bodyPr/>
                    <a:lstStyle/>
                    <a:p>
                      <a:pPr marL="285750" indent="-285750" algn="ctr" font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Total=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4427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30769" y="5359791"/>
            <a:ext cx="633046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08210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460</Words>
  <Application>Microsoft Office PowerPoint</Application>
  <PresentationFormat>Widescreen</PresentationFormat>
  <Paragraphs>349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</vt:lpstr>
      <vt:lpstr>Wingdings 3</vt:lpstr>
      <vt:lpstr>Facet</vt:lpstr>
      <vt:lpstr>Natore Eid Month Sales Plan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Natore Eid Month Sales Plan </dc:title>
  <dc:creator>8801715116767</dc:creator>
  <cp:lastModifiedBy>8801715116767</cp:lastModifiedBy>
  <cp:revision>8</cp:revision>
  <dcterms:created xsi:type="dcterms:W3CDTF">2021-07-01T06:02:38Z</dcterms:created>
  <dcterms:modified xsi:type="dcterms:W3CDTF">2021-07-01T07:05:35Z</dcterms:modified>
</cp:coreProperties>
</file>