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81" r:id="rId5"/>
    <p:sldId id="277" r:id="rId6"/>
    <p:sldId id="278" r:id="rId7"/>
    <p:sldId id="279" r:id="rId8"/>
    <p:sldId id="280" r:id="rId9"/>
    <p:sldId id="258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2200"/>
            <a:ext cx="5181600" cy="5084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2200"/>
            <a:ext cx="5181600" cy="5084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96963"/>
            <a:ext cx="5157787" cy="604837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1663"/>
            <a:ext cx="5157787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96963"/>
            <a:ext cx="5183188" cy="604837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1663"/>
            <a:ext cx="5183188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65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39824"/>
            <a:ext cx="10515600" cy="504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microsoft.com/office/2007/relationships/hdphoto" Target="../media/hdphoto1.wdp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4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26.jpeg"/><Relationship Id="rId3" Type="http://schemas.openxmlformats.org/officeDocument/2006/relationships/image" Target="../media/image29.png"/><Relationship Id="rId7" Type="http://schemas.openxmlformats.org/officeDocument/2006/relationships/image" Target="../media/image32.jpeg"/><Relationship Id="rId12" Type="http://schemas.openxmlformats.org/officeDocument/2006/relationships/image" Target="../media/image24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23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30.jpeg"/><Relationship Id="rId9" Type="http://schemas.openxmlformats.org/officeDocument/2006/relationships/image" Target="../media/image19.jpeg"/><Relationship Id="rId1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090" y="991673"/>
            <a:ext cx="9898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Outlet Staging Plan for February 2020</a:t>
            </a:r>
          </a:p>
          <a:p>
            <a:pPr algn="ctr"/>
            <a:endParaRPr lang="en-US" sz="2800" dirty="0"/>
          </a:p>
          <a:p>
            <a:pPr algn="r"/>
            <a:r>
              <a:rPr lang="en-US" sz="2000" dirty="0" smtClean="0"/>
              <a:t>Marketing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3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plan will help to understand which POSM will be available at outlets during the month of February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According to this plan, old POSM to be removed and new POSM to be executed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POSM of running product/campaign will continue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3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6" y="161925"/>
            <a:ext cx="10515600" cy="765175"/>
          </a:xfrm>
        </p:spPr>
        <p:txBody>
          <a:bodyPr/>
          <a:lstStyle/>
          <a:p>
            <a:r>
              <a:rPr lang="en-US" dirty="0" smtClean="0"/>
              <a:t>Plan for Feb 2020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9383"/>
              </p:ext>
            </p:extLst>
          </p:nvPr>
        </p:nvGraphicFramePr>
        <p:xfrm>
          <a:off x="207130" y="1300937"/>
          <a:ext cx="11836272" cy="3089632"/>
        </p:xfrm>
        <a:graphic>
          <a:graphicData uri="http://schemas.openxmlformats.org/drawingml/2006/table">
            <a:tbl>
              <a:tblPr/>
              <a:tblGrid>
                <a:gridCol w="1518639"/>
                <a:gridCol w="824248"/>
                <a:gridCol w="489397"/>
                <a:gridCol w="669701"/>
                <a:gridCol w="682581"/>
                <a:gridCol w="579549"/>
                <a:gridCol w="837127"/>
                <a:gridCol w="540913"/>
                <a:gridCol w="579549"/>
                <a:gridCol w="566670"/>
                <a:gridCol w="837127"/>
                <a:gridCol w="540913"/>
                <a:gridCol w="643943"/>
                <a:gridCol w="670953"/>
                <a:gridCol w="653161"/>
                <a:gridCol w="517271"/>
                <a:gridCol w="684530"/>
              </a:tblGrid>
              <a:tr h="2585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/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Distribution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Outlet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Store Front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Store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 Zone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04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 Banner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Festoon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Shop screen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Bunting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Dangler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Sticker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Shelf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Highlighter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Leaflet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Ceiling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Banner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 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Leaflet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W3, May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W1, 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W3, 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I18 Price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W1, 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W4, 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W4, 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W4, Jan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 (GB)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Model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W4, Feb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Upcoming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POSM to Continue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92611"/>
              </p:ext>
            </p:extLst>
          </p:nvPr>
        </p:nvGraphicFramePr>
        <p:xfrm>
          <a:off x="241525" y="722751"/>
          <a:ext cx="5743977" cy="43386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9099"/>
                <a:gridCol w="1893194"/>
                <a:gridCol w="2691684"/>
              </a:tblGrid>
              <a:tr h="297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Campaign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POSM</a:t>
                      </a:r>
                      <a:r>
                        <a:rPr lang="en-US" sz="1200" baseline="0" dirty="0" smtClean="0"/>
                        <a:t> items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Creative</a:t>
                      </a:r>
                    </a:p>
                  </a:txBody>
                  <a:tcPr anchor="ctr"/>
                </a:tc>
              </a:tr>
              <a:tr h="13876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I18 Price Cut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Shop screen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Sticker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1326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X-Banner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Leaflet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Dangler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1326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I97 &amp; i95 Price Cut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Festoon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Leaflet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Sticker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70286"/>
              </p:ext>
            </p:extLst>
          </p:nvPr>
        </p:nvGraphicFramePr>
        <p:xfrm>
          <a:off x="6054145" y="766759"/>
          <a:ext cx="5288970" cy="42657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4841"/>
                <a:gridCol w="1133341"/>
                <a:gridCol w="3190788"/>
              </a:tblGrid>
              <a:tr h="3364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Campaign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POSM</a:t>
                      </a:r>
                      <a:r>
                        <a:rPr lang="en-US" sz="1200" baseline="0" dirty="0" smtClean="0"/>
                        <a:t> items 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Creative</a:t>
                      </a:r>
                    </a:p>
                  </a:txBody>
                  <a:tcPr anchor="ctr"/>
                </a:tc>
              </a:tr>
              <a:tr h="113175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Leaflet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Festoon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14975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Z25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X-Banner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Ceiling Banner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Leaflet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12999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Leaflet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3568" r="4741" b="2911"/>
          <a:stretch/>
        </p:blipFill>
        <p:spPr>
          <a:xfrm>
            <a:off x="8306483" y="1121260"/>
            <a:ext cx="633984" cy="1070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" t="3380" r="4740" b="2911"/>
          <a:stretch/>
        </p:blipFill>
        <p:spPr>
          <a:xfrm>
            <a:off x="10341735" y="1129597"/>
            <a:ext cx="636297" cy="1061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6760" r="8760" b="8920"/>
          <a:stretch/>
        </p:blipFill>
        <p:spPr>
          <a:xfrm>
            <a:off x="9093165" y="1165840"/>
            <a:ext cx="918306" cy="1025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71" y="1326443"/>
            <a:ext cx="1821719" cy="5446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2" t="23474" r="31289" b="24320"/>
          <a:stretch/>
        </p:blipFill>
        <p:spPr>
          <a:xfrm>
            <a:off x="5177915" y="1123920"/>
            <a:ext cx="681972" cy="126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6" y="2435902"/>
            <a:ext cx="487893" cy="1219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4329128" y="2538520"/>
            <a:ext cx="1087576" cy="1102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7136" r="17040" b="9295"/>
          <a:stretch/>
        </p:blipFill>
        <p:spPr>
          <a:xfrm>
            <a:off x="8419542" y="2333214"/>
            <a:ext cx="544153" cy="13527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4804" r="2606" b="4703"/>
          <a:stretch/>
        </p:blipFill>
        <p:spPr>
          <a:xfrm>
            <a:off x="9081453" y="2333214"/>
            <a:ext cx="2227994" cy="11139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4507" r="5175" b="3475"/>
          <a:stretch/>
        </p:blipFill>
        <p:spPr>
          <a:xfrm>
            <a:off x="9066517" y="3902300"/>
            <a:ext cx="949908" cy="1118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2629" r="3397" b="2348"/>
          <a:stretch/>
        </p:blipFill>
        <p:spPr>
          <a:xfrm>
            <a:off x="3770436" y="3775054"/>
            <a:ext cx="762927" cy="12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 POSM (Upcoming)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97580"/>
              </p:ext>
            </p:extLst>
          </p:nvPr>
        </p:nvGraphicFramePr>
        <p:xfrm>
          <a:off x="568757" y="927100"/>
          <a:ext cx="10934165" cy="18814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375"/>
                <a:gridCol w="2163651"/>
                <a:gridCol w="2145151"/>
                <a:gridCol w="5506988"/>
              </a:tblGrid>
              <a:tr h="5352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Campaign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POSM</a:t>
                      </a:r>
                      <a:r>
                        <a:rPr lang="en-US" sz="1200" baseline="0" dirty="0" smtClean="0"/>
                        <a:t> items 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Distribution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Creative</a:t>
                      </a:r>
                    </a:p>
                  </a:txBody>
                  <a:tcPr anchor="ctr"/>
                </a:tc>
              </a:tr>
              <a:tr h="1346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X-Banner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Shop Screen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Leaflet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Dangler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aseline="0" dirty="0" smtClean="0"/>
                        <a:t>Ceiling Banner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W4, Feb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WIP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00" b="8519"/>
          <a:stretch/>
        </p:blipFill>
        <p:spPr>
          <a:xfrm>
            <a:off x="340019" y="807325"/>
            <a:ext cx="7431322" cy="4753130"/>
          </a:xfrm>
        </p:spPr>
      </p:pic>
      <p:sp>
        <p:nvSpPr>
          <p:cNvPr id="5" name="TextBox 4"/>
          <p:cNvSpPr txBox="1"/>
          <p:nvPr/>
        </p:nvSpPr>
        <p:spPr>
          <a:xfrm>
            <a:off x="8962087" y="4762716"/>
            <a:ext cx="283187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 2 X-banner and 2 Festoon at the most visible place of EO store front</a:t>
            </a:r>
            <a:endParaRPr lang="en-US" sz="1600" dirty="0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4101968" y="3938878"/>
            <a:ext cx="4878258" cy="303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80226" y="3950384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Leaflet to be placed on the Smart Table (100 pcs)</a:t>
            </a:r>
            <a:endParaRPr lang="en-US" sz="16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7789480" y="4735598"/>
            <a:ext cx="1172607" cy="442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01101" y="3458967"/>
            <a:ext cx="283187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10-12 Danglers at the ceiling</a:t>
            </a:r>
            <a:endParaRPr lang="en-US" sz="16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34016" y="2614632"/>
            <a:ext cx="2167085" cy="1013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/>
          <a:lstStyle/>
          <a:p>
            <a:r>
              <a:rPr lang="en-US" dirty="0" smtClean="0"/>
              <a:t>POSM Execution Guideline: EO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22417" y="2893585"/>
            <a:ext cx="4057809" cy="296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80225" y="5777129"/>
            <a:ext cx="283187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Ceiling Banner on top of Smart Table from Ceiling. New Model Must display</a:t>
            </a:r>
            <a:endParaRPr lang="en-US" sz="16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06463"/>
              </p:ext>
            </p:extLst>
          </p:nvPr>
        </p:nvGraphicFramePr>
        <p:xfrm>
          <a:off x="8132806" y="60327"/>
          <a:ext cx="264681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56"/>
                <a:gridCol w="1699355"/>
              </a:tblGrid>
              <a:tr h="2224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Models</a:t>
                      </a:r>
                      <a:endParaRPr lang="en-US" sz="1200" dirty="0"/>
                    </a:p>
                  </a:txBody>
                  <a:tcPr/>
                </a:tc>
              </a:tr>
              <a:tr h="2139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X-Banner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Z12, Z25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Festoon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I68, Price Cut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Shopscreen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i18</a:t>
                      </a:r>
                      <a:endParaRPr lang="en-US" sz="1200" dirty="0"/>
                    </a:p>
                  </a:txBody>
                  <a:tcPr/>
                </a:tc>
              </a:tr>
              <a:tr h="2096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C.</a:t>
                      </a:r>
                      <a:r>
                        <a:rPr lang="en-US" sz="1200" baseline="0" dirty="0" smtClean="0"/>
                        <a:t> Banner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Z25</a:t>
                      </a:r>
                      <a:endParaRPr lang="en-US" sz="1200" dirty="0"/>
                    </a:p>
                  </a:txBody>
                  <a:tcPr/>
                </a:tc>
              </a:tr>
              <a:tr h="2525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Dangler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</a:t>
                      </a:r>
                      <a:endParaRPr lang="en-US" sz="1200" dirty="0"/>
                    </a:p>
                  </a:txBody>
                  <a:tcPr/>
                </a:tc>
              </a:tr>
              <a:tr h="1666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Leaflet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Z12, i68, Z25, GP, Price Cut</a:t>
                      </a:r>
                      <a:endParaRPr lang="en-US" sz="1200" dirty="0"/>
                    </a:p>
                  </a:txBody>
                  <a:tcPr/>
                </a:tc>
              </a:tr>
              <a:tr h="272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 Top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001101" y="2761418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Shopscreen</a:t>
            </a:r>
            <a:r>
              <a:rPr lang="en-US" sz="1600" dirty="0"/>
              <a:t> </a:t>
            </a:r>
            <a:r>
              <a:rPr lang="en-US" sz="1600" dirty="0" smtClean="0"/>
              <a:t>in store front at the ceiling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92278" y="2564241"/>
            <a:ext cx="3108823" cy="297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3568" r="4741" b="2911"/>
          <a:stretch/>
        </p:blipFill>
        <p:spPr>
          <a:xfrm>
            <a:off x="7153155" y="2597495"/>
            <a:ext cx="618186" cy="10435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78" y="2008087"/>
            <a:ext cx="2326292" cy="5446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0" y="3797521"/>
            <a:ext cx="690825" cy="17270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7136" r="17040" b="9295"/>
          <a:stretch/>
        </p:blipFill>
        <p:spPr>
          <a:xfrm>
            <a:off x="7057623" y="3799346"/>
            <a:ext cx="710982" cy="176752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1336396" y="2205344"/>
            <a:ext cx="350331" cy="3550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3696989" y="2560409"/>
            <a:ext cx="193509" cy="1961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2459157" y="2315491"/>
            <a:ext cx="220055" cy="2230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3837307" y="2078014"/>
            <a:ext cx="457070" cy="46324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2770777" y="2139571"/>
            <a:ext cx="586877" cy="59480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1827441" y="2179131"/>
            <a:ext cx="429694" cy="4355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4804" r="2606" b="4703"/>
          <a:stretch/>
        </p:blipFill>
        <p:spPr>
          <a:xfrm>
            <a:off x="4209637" y="2588038"/>
            <a:ext cx="964691" cy="48234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4507" r="5175" b="3475"/>
          <a:stretch/>
        </p:blipFill>
        <p:spPr>
          <a:xfrm>
            <a:off x="3624625" y="3349069"/>
            <a:ext cx="531746" cy="6263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2629" r="3397" b="2348"/>
          <a:stretch/>
        </p:blipFill>
        <p:spPr>
          <a:xfrm>
            <a:off x="321880" y="2614632"/>
            <a:ext cx="571521" cy="9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5698" y="1259764"/>
            <a:ext cx="6513259" cy="5059148"/>
            <a:chOff x="2889120" y="1006356"/>
            <a:chExt cx="5654379" cy="4463787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6"/>
            <a:stretch/>
          </p:blipFill>
          <p:spPr>
            <a:xfrm>
              <a:off x="2889120" y="2021607"/>
              <a:ext cx="5654379" cy="34485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1106" t="44887" r="18684" b="37705"/>
            <a:stretch/>
          </p:blipFill>
          <p:spPr>
            <a:xfrm>
              <a:off x="2889120" y="1006356"/>
              <a:ext cx="5654379" cy="91914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980226" y="4723829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Leaflet to be placed on the Smart Table/ Counter (50 pcs)</a:t>
            </a:r>
            <a:endParaRPr lang="en-US" sz="16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331068" y="4357193"/>
            <a:ext cx="6649158" cy="659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5897249" y="2697477"/>
            <a:ext cx="3082977" cy="15366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0226" y="4064806"/>
            <a:ext cx="283187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6-8 Danglers at the ceiling</a:t>
            </a:r>
            <a:endParaRPr lang="en-US" sz="16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/>
          <a:lstStyle/>
          <a:p>
            <a:r>
              <a:rPr lang="en-US" dirty="0"/>
              <a:t>POSM Execution Guideline: </a:t>
            </a:r>
            <a:r>
              <a:rPr lang="en-US" dirty="0" smtClean="0"/>
              <a:t>SIS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41209" y="3018110"/>
            <a:ext cx="5367940" cy="405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80226" y="3282043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Ceiling Banner on top of Smart Table from Ceiling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73359" y="2618923"/>
            <a:ext cx="3835790" cy="9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63789" y="2534978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err="1" smtClean="0"/>
              <a:t>Shopscree</a:t>
            </a:r>
            <a:r>
              <a:rPr lang="en-US" sz="1600" dirty="0" err="1"/>
              <a:t>n</a:t>
            </a:r>
            <a:r>
              <a:rPr lang="en-US" sz="1600" dirty="0" smtClean="0"/>
              <a:t> in store front from Ceiling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299306" y="4064806"/>
            <a:ext cx="1725865" cy="1630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02699" y="5478301"/>
            <a:ext cx="283187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 2 pcs festoon at store front</a:t>
            </a:r>
            <a:endParaRPr lang="en-US" sz="16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85676"/>
              </p:ext>
            </p:extLst>
          </p:nvPr>
        </p:nvGraphicFramePr>
        <p:xfrm>
          <a:off x="7624293" y="22206"/>
          <a:ext cx="32454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44"/>
                <a:gridCol w="2299132"/>
              </a:tblGrid>
              <a:tr h="2224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Models</a:t>
                      </a:r>
                      <a:endParaRPr lang="en-US" sz="1200" dirty="0"/>
                    </a:p>
                  </a:txBody>
                  <a:tcPr/>
                </a:tc>
              </a:tr>
              <a:tr h="2139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X-Banner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Z12, Z25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Festoon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I68, Price Cut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Shopscreen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i18</a:t>
                      </a:r>
                      <a:endParaRPr lang="en-US" sz="1200" dirty="0"/>
                    </a:p>
                  </a:txBody>
                  <a:tcPr/>
                </a:tc>
              </a:tr>
              <a:tr h="2096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C.</a:t>
                      </a:r>
                      <a:r>
                        <a:rPr lang="en-US" sz="1200" baseline="0" dirty="0" smtClean="0"/>
                        <a:t> Banner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Z25</a:t>
                      </a:r>
                      <a:endParaRPr lang="en-US" sz="1200" dirty="0"/>
                    </a:p>
                  </a:txBody>
                  <a:tcPr/>
                </a:tc>
              </a:tr>
              <a:tr h="2525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Dangler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</a:t>
                      </a:r>
                      <a:endParaRPr lang="en-US" sz="1200" dirty="0"/>
                    </a:p>
                  </a:txBody>
                  <a:tcPr/>
                </a:tc>
              </a:tr>
              <a:tr h="1666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Leaflet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Z12, i68, Z25, GP, Price Cut</a:t>
                      </a:r>
                      <a:endParaRPr lang="en-US" sz="1200" dirty="0"/>
                    </a:p>
                  </a:txBody>
                  <a:tcPr/>
                </a:tc>
              </a:tr>
              <a:tr h="272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 Top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3568" r="4741" b="2911"/>
          <a:stretch/>
        </p:blipFill>
        <p:spPr>
          <a:xfrm>
            <a:off x="6766150" y="3678280"/>
            <a:ext cx="488211" cy="8241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72" y="2433172"/>
            <a:ext cx="2326292" cy="5446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5016216"/>
            <a:ext cx="518460" cy="12961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7136" r="17040" b="9295"/>
          <a:stretch/>
        </p:blipFill>
        <p:spPr>
          <a:xfrm>
            <a:off x="6766150" y="5016215"/>
            <a:ext cx="533155" cy="13254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4804" r="2606" b="4703"/>
          <a:stretch/>
        </p:blipFill>
        <p:spPr>
          <a:xfrm>
            <a:off x="2347728" y="2504294"/>
            <a:ext cx="892436" cy="44621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1093036" y="2433172"/>
            <a:ext cx="350331" cy="3550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3488881" y="2533780"/>
            <a:ext cx="220055" cy="2230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3851980" y="2410425"/>
            <a:ext cx="586877" cy="5948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1761714" y="2422677"/>
            <a:ext cx="429694" cy="4355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4507" r="5175" b="3475"/>
          <a:stretch/>
        </p:blipFill>
        <p:spPr>
          <a:xfrm>
            <a:off x="1815982" y="3947247"/>
            <a:ext cx="531746" cy="6263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2629" r="3397" b="2348"/>
          <a:stretch/>
        </p:blipFill>
        <p:spPr>
          <a:xfrm>
            <a:off x="745698" y="3593813"/>
            <a:ext cx="571521" cy="9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0227" y="4558352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 Festoon at the most visible place of GO store front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980226" y="3381992"/>
            <a:ext cx="283187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Leaflet to be given to retailer for consumer communication (30 pcs)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980226" y="2355230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Ceiling Banner &amp; 4-6 Danglers at the ceiling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5770" r="51250" b="4279"/>
          <a:stretch/>
        </p:blipFill>
        <p:spPr>
          <a:xfrm>
            <a:off x="4536979" y="4091028"/>
            <a:ext cx="201992" cy="47062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8" name="TextBox 7"/>
          <p:cNvSpPr txBox="1"/>
          <p:nvPr/>
        </p:nvSpPr>
        <p:spPr>
          <a:xfrm>
            <a:off x="8980226" y="5739003"/>
            <a:ext cx="28318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Poster of each type on the wall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663" r="30727"/>
          <a:stretch/>
        </p:blipFill>
        <p:spPr>
          <a:xfrm>
            <a:off x="1610436" y="1436503"/>
            <a:ext cx="4410374" cy="472197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906973" y="4628488"/>
            <a:ext cx="6073253" cy="14029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7891" y="4245399"/>
            <a:ext cx="4421378" cy="6297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4547891" y="2647618"/>
            <a:ext cx="4432335" cy="6996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9161" y="3606414"/>
            <a:ext cx="3683380" cy="476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8149" y="60327"/>
            <a:ext cx="11393955" cy="790575"/>
          </a:xfrm>
        </p:spPr>
        <p:txBody>
          <a:bodyPr/>
          <a:lstStyle/>
          <a:p>
            <a:r>
              <a:rPr lang="en-US" dirty="0"/>
              <a:t>POSM Execution Guideline: </a:t>
            </a:r>
            <a:r>
              <a:rPr lang="en-US" dirty="0" smtClean="0"/>
              <a:t>GO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80712" y="3690989"/>
            <a:ext cx="5988557" cy="1344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25449"/>
              </p:ext>
            </p:extLst>
          </p:nvPr>
        </p:nvGraphicFramePr>
        <p:xfrm>
          <a:off x="7363526" y="60327"/>
          <a:ext cx="354437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530"/>
                <a:gridCol w="2407844"/>
              </a:tblGrid>
              <a:tr h="2224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Models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Festoon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I68, Price Cut</a:t>
                      </a:r>
                      <a:endParaRPr lang="en-US" sz="1200" dirty="0"/>
                    </a:p>
                  </a:txBody>
                  <a:tcPr/>
                </a:tc>
              </a:tr>
              <a:tr h="23107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Shopscreen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i18</a:t>
                      </a:r>
                      <a:endParaRPr lang="en-US" sz="1200" dirty="0"/>
                    </a:p>
                  </a:txBody>
                  <a:tcPr/>
                </a:tc>
              </a:tr>
              <a:tr h="2096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C.</a:t>
                      </a:r>
                      <a:r>
                        <a:rPr lang="en-US" sz="1200" baseline="0" dirty="0" smtClean="0"/>
                        <a:t> Banner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Z25</a:t>
                      </a:r>
                      <a:endParaRPr lang="en-US" sz="1200" dirty="0"/>
                    </a:p>
                  </a:txBody>
                  <a:tcPr/>
                </a:tc>
              </a:tr>
              <a:tr h="2525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Dangler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Z12</a:t>
                      </a:r>
                      <a:endParaRPr lang="en-US" sz="1200" dirty="0"/>
                    </a:p>
                  </a:txBody>
                  <a:tcPr/>
                </a:tc>
              </a:tr>
              <a:tr h="1666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Leaflet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Z12, i68, GP, Z25, Price Cut</a:t>
                      </a:r>
                      <a:endParaRPr lang="en-US" sz="1200" dirty="0"/>
                    </a:p>
                  </a:txBody>
                  <a:tcPr/>
                </a:tc>
              </a:tr>
              <a:tr h="2725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Poster/Sticker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3568" r="4741" b="2911"/>
          <a:stretch/>
        </p:blipFill>
        <p:spPr>
          <a:xfrm>
            <a:off x="5428141" y="3421281"/>
            <a:ext cx="618186" cy="10435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4507" r="5175" b="3475"/>
          <a:stretch/>
        </p:blipFill>
        <p:spPr>
          <a:xfrm>
            <a:off x="4508168" y="3938193"/>
            <a:ext cx="242768" cy="2859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2715083" y="2987093"/>
            <a:ext cx="350331" cy="3550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27418" r="2754" b="2159"/>
          <a:stretch/>
        </p:blipFill>
        <p:spPr>
          <a:xfrm>
            <a:off x="3300341" y="2997422"/>
            <a:ext cx="350331" cy="3550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23" y="2921783"/>
            <a:ext cx="2036581" cy="4768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2629" r="3397" b="2348"/>
          <a:stretch/>
        </p:blipFill>
        <p:spPr>
          <a:xfrm>
            <a:off x="2512111" y="3505783"/>
            <a:ext cx="571521" cy="9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1994" y="1803042"/>
            <a:ext cx="421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29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27858</TotalTime>
  <Words>488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Outline </vt:lpstr>
      <vt:lpstr>Plan for Feb 2020</vt:lpstr>
      <vt:lpstr>POSM to Continue</vt:lpstr>
      <vt:lpstr>February POSM (Upcoming)</vt:lpstr>
      <vt:lpstr>POSM Execution Guideline: EO</vt:lpstr>
      <vt:lpstr>POSM Execution Guideline: SIS</vt:lpstr>
      <vt:lpstr>POSM Execution Guideline: GO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nakib</dc:creator>
  <cp:lastModifiedBy>Khan Javed Reezvi</cp:lastModifiedBy>
  <cp:revision>286</cp:revision>
  <cp:lastPrinted>2018-06-04T07:31:40Z</cp:lastPrinted>
  <dcterms:created xsi:type="dcterms:W3CDTF">2016-11-16T07:26:10Z</dcterms:created>
  <dcterms:modified xsi:type="dcterms:W3CDTF">2020-02-06T11:42:43Z</dcterms:modified>
</cp:coreProperties>
</file>