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7" r:id="rId2"/>
    <p:sldMasterId id="2147483719" r:id="rId3"/>
    <p:sldMasterId id="2147483731" r:id="rId4"/>
  </p:sldMasterIdLst>
  <p:notesMasterIdLst>
    <p:notesMasterId r:id="rId14"/>
  </p:notesMasterIdLst>
  <p:handoutMasterIdLst>
    <p:handoutMasterId r:id="rId15"/>
  </p:handoutMasterIdLst>
  <p:sldIdLst>
    <p:sldId id="284" r:id="rId5"/>
    <p:sldId id="304" r:id="rId6"/>
    <p:sldId id="305" r:id="rId7"/>
    <p:sldId id="290" r:id="rId8"/>
    <p:sldId id="301" r:id="rId9"/>
    <p:sldId id="303" r:id="rId10"/>
    <p:sldId id="299" r:id="rId11"/>
    <p:sldId id="302" r:id="rId12"/>
    <p:sldId id="306" r:id="rId13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D8B85-5BE6-4F6A-8B59-2D6A3C8ADC8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DC79A-F28A-4EEA-A94D-275A49840B66}">
      <dgm:prSet phldrT="[Text]" custT="1"/>
      <dgm:spPr/>
      <dgm:t>
        <a:bodyPr/>
        <a:lstStyle/>
        <a:p>
          <a:pPr algn="ctr"/>
          <a:r>
            <a:rPr lang="en-US" sz="3200" b="1" dirty="0">
              <a:solidFill>
                <a:schemeClr val="bg1"/>
              </a:solidFill>
            </a:rPr>
            <a:t>Invitation</a:t>
          </a:r>
        </a:p>
      </dgm:t>
    </dgm:pt>
    <dgm:pt modelId="{0285CCB3-2A9E-4678-9C8B-126A514AD10D}" type="parTrans" cxnId="{78B6688B-2D4E-47C9-A150-6AD8715EA4D9}">
      <dgm:prSet/>
      <dgm:spPr/>
      <dgm:t>
        <a:bodyPr/>
        <a:lstStyle/>
        <a:p>
          <a:endParaRPr lang="en-US"/>
        </a:p>
      </dgm:t>
    </dgm:pt>
    <dgm:pt modelId="{0AE254BF-081F-40B3-997A-1DA73B4CE3B2}" type="sibTrans" cxnId="{78B6688B-2D4E-47C9-A150-6AD8715EA4D9}">
      <dgm:prSet/>
      <dgm:spPr/>
      <dgm:t>
        <a:bodyPr/>
        <a:lstStyle/>
        <a:p>
          <a:endParaRPr lang="en-US"/>
        </a:p>
      </dgm:t>
    </dgm:pt>
    <dgm:pt modelId="{F3BE45C3-FB7C-4ABC-A60A-71EA3DF52CC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Passing customers </a:t>
          </a:r>
        </a:p>
      </dgm:t>
    </dgm:pt>
    <dgm:pt modelId="{26D37186-36E9-4503-8ACD-B81F9D399BB3}" type="parTrans" cxnId="{B48A2B10-1E7F-4C56-947B-80B65BCA0D8B}">
      <dgm:prSet/>
      <dgm:spPr/>
      <dgm:t>
        <a:bodyPr/>
        <a:lstStyle/>
        <a:p>
          <a:endParaRPr lang="en-US"/>
        </a:p>
      </dgm:t>
    </dgm:pt>
    <dgm:pt modelId="{90B61D5E-8634-480B-8E9A-4285ACBFDB32}" type="sibTrans" cxnId="{B48A2B10-1E7F-4C56-947B-80B65BCA0D8B}">
      <dgm:prSet/>
      <dgm:spPr/>
      <dgm:t>
        <a:bodyPr/>
        <a:lstStyle/>
        <a:p>
          <a:endParaRPr lang="en-US"/>
        </a:p>
      </dgm:t>
    </dgm:pt>
    <dgm:pt modelId="{2CBD3BF9-5432-420F-AE6E-B0CE9E1FBCAB}">
      <dgm:prSet phldrT="[Text]" custT="1"/>
      <dgm:spPr/>
      <dgm:t>
        <a:bodyPr/>
        <a:lstStyle/>
        <a:p>
          <a:pPr algn="ctr"/>
          <a:r>
            <a:rPr lang="en-US" sz="3200" b="1" dirty="0">
              <a:solidFill>
                <a:schemeClr val="bg1"/>
              </a:solidFill>
            </a:rPr>
            <a:t>Rally</a:t>
          </a:r>
        </a:p>
      </dgm:t>
    </dgm:pt>
    <dgm:pt modelId="{7811D686-521D-4CEC-BD5C-05C7EE4C1FE4}" type="parTrans" cxnId="{9F105E12-779C-4F8B-AB88-EE44250B6442}">
      <dgm:prSet/>
      <dgm:spPr/>
      <dgm:t>
        <a:bodyPr/>
        <a:lstStyle/>
        <a:p>
          <a:endParaRPr lang="en-US"/>
        </a:p>
      </dgm:t>
    </dgm:pt>
    <dgm:pt modelId="{CCBE5449-87D8-49E4-ACF7-346B371061AA}" type="sibTrans" cxnId="{9F105E12-779C-4F8B-AB88-EE44250B6442}">
      <dgm:prSet/>
      <dgm:spPr/>
      <dgm:t>
        <a:bodyPr/>
        <a:lstStyle/>
        <a:p>
          <a:endParaRPr lang="en-US"/>
        </a:p>
      </dgm:t>
    </dgm:pt>
    <dgm:pt modelId="{87C548E7-6F17-4636-8324-65B85CBFE6C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Roam around the Market/s with backdrop Banner</a:t>
          </a:r>
        </a:p>
      </dgm:t>
    </dgm:pt>
    <dgm:pt modelId="{5DEAD359-B937-4085-9BCF-A5F8B73DCCEC}" type="parTrans" cxnId="{753BFEFD-2088-4E39-AF22-A02889C42636}">
      <dgm:prSet/>
      <dgm:spPr/>
      <dgm:t>
        <a:bodyPr/>
        <a:lstStyle/>
        <a:p>
          <a:endParaRPr lang="en-US"/>
        </a:p>
      </dgm:t>
    </dgm:pt>
    <dgm:pt modelId="{BB7EE587-B362-4F97-B39D-C826A8DA13AE}" type="sibTrans" cxnId="{753BFEFD-2088-4E39-AF22-A02889C42636}">
      <dgm:prSet/>
      <dgm:spPr/>
      <dgm:t>
        <a:bodyPr/>
        <a:lstStyle/>
        <a:p>
          <a:endParaRPr lang="en-US"/>
        </a:p>
      </dgm:t>
    </dgm:pt>
    <dgm:pt modelId="{E81B2FB5-1D26-423A-A432-825F4AE0CBA0}">
      <dgm:prSet phldrT="[Text]" custT="1"/>
      <dgm:spPr/>
      <dgm:t>
        <a:bodyPr/>
        <a:lstStyle/>
        <a:p>
          <a:pPr algn="ctr"/>
          <a:r>
            <a:rPr lang="en-US" sz="3200" b="1" dirty="0">
              <a:solidFill>
                <a:schemeClr val="bg1"/>
              </a:solidFill>
            </a:rPr>
            <a:t>Celebration</a:t>
          </a:r>
        </a:p>
      </dgm:t>
    </dgm:pt>
    <dgm:pt modelId="{2E12F273-9A94-498F-85AE-173522AAB0CE}" type="parTrans" cxnId="{56821C4C-6D2D-444B-8861-9C3642F9675D}">
      <dgm:prSet/>
      <dgm:spPr/>
      <dgm:t>
        <a:bodyPr/>
        <a:lstStyle/>
        <a:p>
          <a:endParaRPr lang="en-US"/>
        </a:p>
      </dgm:t>
    </dgm:pt>
    <dgm:pt modelId="{F913488A-31CE-4959-9A56-FD1CED809E04}" type="sibTrans" cxnId="{56821C4C-6D2D-444B-8861-9C3642F9675D}">
      <dgm:prSet/>
      <dgm:spPr/>
      <dgm:t>
        <a:bodyPr/>
        <a:lstStyle/>
        <a:p>
          <a:endParaRPr lang="en-US"/>
        </a:p>
      </dgm:t>
    </dgm:pt>
    <dgm:pt modelId="{2D209CD0-0AF1-4F86-B8BB-A3E26C006BC1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 Fix</a:t>
          </a:r>
          <a:r>
            <a:rPr lang="en-US" sz="1600" dirty="0"/>
            <a:t> the backdrop banner on a wall &amp; all participants will stand in front of it</a:t>
          </a:r>
          <a:endParaRPr lang="en-US" sz="1800" dirty="0"/>
        </a:p>
      </dgm:t>
    </dgm:pt>
    <dgm:pt modelId="{B4DD8B51-90B6-40A4-8D5C-3518F053E075}" type="parTrans" cxnId="{854437D8-8D94-4CCD-B048-6D095789564D}">
      <dgm:prSet/>
      <dgm:spPr/>
      <dgm:t>
        <a:bodyPr/>
        <a:lstStyle/>
        <a:p>
          <a:endParaRPr lang="en-US"/>
        </a:p>
      </dgm:t>
    </dgm:pt>
    <dgm:pt modelId="{939228C3-58F3-4174-894A-678279CD40D0}" type="sibTrans" cxnId="{854437D8-8D94-4CCD-B048-6D095789564D}">
      <dgm:prSet/>
      <dgm:spPr/>
      <dgm:t>
        <a:bodyPr/>
        <a:lstStyle/>
        <a:p>
          <a:endParaRPr lang="en-US"/>
        </a:p>
      </dgm:t>
    </dgm:pt>
    <dgm:pt modelId="{46FB0CE0-C377-4499-B8A7-73C08CC8DDD0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 </a:t>
          </a:r>
          <a:r>
            <a:rPr lang="en-US" sz="1600" dirty="0"/>
            <a:t>Arrange confetti or anything that create noise</a:t>
          </a:r>
          <a:endParaRPr lang="en-US" sz="1800" dirty="0"/>
        </a:p>
      </dgm:t>
    </dgm:pt>
    <dgm:pt modelId="{599C4D6E-546D-40BA-ABF2-21060FC09BA3}" type="parTrans" cxnId="{A99A0A9B-51B7-4441-A6A5-AF3B0324A508}">
      <dgm:prSet/>
      <dgm:spPr/>
      <dgm:t>
        <a:bodyPr/>
        <a:lstStyle/>
        <a:p>
          <a:endParaRPr lang="en-US"/>
        </a:p>
      </dgm:t>
    </dgm:pt>
    <dgm:pt modelId="{473F1A5F-64EC-4E6D-8C94-8527E0A105CC}" type="sibTrans" cxnId="{A99A0A9B-51B7-4441-A6A5-AF3B0324A508}">
      <dgm:prSet/>
      <dgm:spPr/>
      <dgm:t>
        <a:bodyPr/>
        <a:lstStyle/>
        <a:p>
          <a:endParaRPr lang="en-US"/>
        </a:p>
      </dgm:t>
    </dgm:pt>
    <dgm:pt modelId="{D5C1888A-EB2C-47DB-A9C1-38CC8BA2B12D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 </a:t>
          </a:r>
          <a:r>
            <a:rPr lang="en-US" sz="1600" dirty="0"/>
            <a:t>Place a table </a:t>
          </a:r>
          <a:r>
            <a:rPr lang="en-US" sz="1100" dirty="0"/>
            <a:t>(cover the table with something) </a:t>
          </a:r>
          <a:r>
            <a:rPr lang="en-US" sz="1600" dirty="0"/>
            <a:t>to keep </a:t>
          </a:r>
          <a:r>
            <a:rPr lang="en-US" sz="1600" dirty="0" err="1"/>
            <a:t>Pitha</a:t>
          </a:r>
          <a:r>
            <a:rPr lang="en-US" sz="1600" dirty="0"/>
            <a:t> (local sweets)</a:t>
          </a:r>
        </a:p>
      </dgm:t>
    </dgm:pt>
    <dgm:pt modelId="{28ED35A5-1D26-48F8-BADA-5E50855969B9}" type="parTrans" cxnId="{C4089A73-7174-4D15-A8A8-80C93FDF4F60}">
      <dgm:prSet/>
      <dgm:spPr/>
      <dgm:t>
        <a:bodyPr/>
        <a:lstStyle/>
        <a:p>
          <a:endParaRPr lang="en-US"/>
        </a:p>
      </dgm:t>
    </dgm:pt>
    <dgm:pt modelId="{F8717627-CAAF-4C90-971F-E20E26042BBC}" type="sibTrans" cxnId="{C4089A73-7174-4D15-A8A8-80C93FDF4F60}">
      <dgm:prSet/>
      <dgm:spPr/>
      <dgm:t>
        <a:bodyPr/>
        <a:lstStyle/>
        <a:p>
          <a:endParaRPr lang="en-US"/>
        </a:p>
      </dgm:t>
    </dgm:pt>
    <dgm:pt modelId="{EAC7CC64-7DC7-4939-9600-84022EB7E596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 Share foods</a:t>
          </a:r>
          <a:r>
            <a:rPr lang="en-US" sz="1600" dirty="0"/>
            <a:t> &amp; create noise </a:t>
          </a:r>
        </a:p>
      </dgm:t>
    </dgm:pt>
    <dgm:pt modelId="{E91B4739-C824-470E-840F-4D3F60B4939B}" type="parTrans" cxnId="{3AE41CCD-B8A5-4A59-BCA6-92782990011B}">
      <dgm:prSet/>
      <dgm:spPr/>
      <dgm:t>
        <a:bodyPr/>
        <a:lstStyle/>
        <a:p>
          <a:endParaRPr lang="en-US"/>
        </a:p>
      </dgm:t>
    </dgm:pt>
    <dgm:pt modelId="{E51ADF6A-334B-490B-B2D6-C948463576BC}" type="sibTrans" cxnId="{3AE41CCD-B8A5-4A59-BCA6-92782990011B}">
      <dgm:prSet/>
      <dgm:spPr/>
      <dgm:t>
        <a:bodyPr/>
        <a:lstStyle/>
        <a:p>
          <a:endParaRPr lang="en-US"/>
        </a:p>
      </dgm:t>
    </dgm:pt>
    <dgm:pt modelId="{257C43A0-5179-432B-93AF-7449A9FDDCF1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Dealer &amp; Selected Retailers</a:t>
          </a:r>
        </a:p>
      </dgm:t>
    </dgm:pt>
    <dgm:pt modelId="{37770872-275B-4639-B1CB-DDC12221D415}" type="parTrans" cxnId="{CD432885-D31D-40BE-8F2E-9B62D36BBAF1}">
      <dgm:prSet/>
      <dgm:spPr/>
      <dgm:t>
        <a:bodyPr/>
        <a:lstStyle/>
        <a:p>
          <a:endParaRPr lang="en-US"/>
        </a:p>
      </dgm:t>
    </dgm:pt>
    <dgm:pt modelId="{F23DCDBD-BD96-4152-81EB-18C8C912F947}" type="sibTrans" cxnId="{CD432885-D31D-40BE-8F2E-9B62D36BBAF1}">
      <dgm:prSet/>
      <dgm:spPr/>
      <dgm:t>
        <a:bodyPr/>
        <a:lstStyle/>
        <a:p>
          <a:endParaRPr lang="en-US"/>
        </a:p>
      </dgm:t>
    </dgm:pt>
    <dgm:pt modelId="{00C75ACA-5ACB-4A07-B3A7-7C816D4E3A0A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Try to visible the backdrop banner during photo shoot</a:t>
          </a:r>
        </a:p>
      </dgm:t>
    </dgm:pt>
    <dgm:pt modelId="{CC673847-528C-48B6-BE47-F9700D196CB2}" type="parTrans" cxnId="{F3C6007C-9D0A-4C6D-9874-C5CAB8368C41}">
      <dgm:prSet/>
      <dgm:spPr/>
      <dgm:t>
        <a:bodyPr/>
        <a:lstStyle/>
        <a:p>
          <a:endParaRPr lang="en-US"/>
        </a:p>
      </dgm:t>
    </dgm:pt>
    <dgm:pt modelId="{07087D5C-FD79-442F-92D9-BD9375D952E0}" type="sibTrans" cxnId="{F3C6007C-9D0A-4C6D-9874-C5CAB8368C41}">
      <dgm:prSet/>
      <dgm:spPr/>
      <dgm:t>
        <a:bodyPr/>
        <a:lstStyle/>
        <a:p>
          <a:endParaRPr lang="en-US"/>
        </a:p>
      </dgm:t>
    </dgm:pt>
    <dgm:pt modelId="{5615291D-BEC8-475D-B060-7BE7AF805BC4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800" dirty="0"/>
        </a:p>
      </dgm:t>
    </dgm:pt>
    <dgm:pt modelId="{CC1D9375-086F-441B-817A-2833921E87E4}" type="parTrans" cxnId="{9EE80E22-CDF3-4C8E-96B3-824B76367A4B}">
      <dgm:prSet/>
      <dgm:spPr/>
      <dgm:t>
        <a:bodyPr/>
        <a:lstStyle/>
        <a:p>
          <a:endParaRPr lang="en-US"/>
        </a:p>
      </dgm:t>
    </dgm:pt>
    <dgm:pt modelId="{9AFC73BB-9C21-413A-B75C-AC5D214174D2}" type="sibTrans" cxnId="{9EE80E22-CDF3-4C8E-96B3-824B76367A4B}">
      <dgm:prSet/>
      <dgm:spPr/>
      <dgm:t>
        <a:bodyPr/>
        <a:lstStyle/>
        <a:p>
          <a:endParaRPr lang="en-US"/>
        </a:p>
      </dgm:t>
    </dgm:pt>
    <dgm:pt modelId="{0658DCF6-1431-4420-A446-EE6F5AFDEC3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endParaRPr lang="en-US" sz="1800" dirty="0"/>
        </a:p>
      </dgm:t>
    </dgm:pt>
    <dgm:pt modelId="{6AC0FD50-1976-43F1-91CA-5F38BA0B360D}" type="parTrans" cxnId="{8BAC6219-F98E-4478-AFC9-AB03D8237000}">
      <dgm:prSet/>
      <dgm:spPr/>
      <dgm:t>
        <a:bodyPr/>
        <a:lstStyle/>
        <a:p>
          <a:endParaRPr lang="en-US"/>
        </a:p>
      </dgm:t>
    </dgm:pt>
    <dgm:pt modelId="{2CABFB0B-83EC-459E-9596-B8C3014E4A41}" type="sibTrans" cxnId="{8BAC6219-F98E-4478-AFC9-AB03D8237000}">
      <dgm:prSet/>
      <dgm:spPr/>
      <dgm:t>
        <a:bodyPr/>
        <a:lstStyle/>
        <a:p>
          <a:endParaRPr lang="en-US"/>
        </a:p>
      </dgm:t>
    </dgm:pt>
    <dgm:pt modelId="{D526DEC2-97F5-4F0C-8BB7-79508F07C236}" type="pres">
      <dgm:prSet presAssocID="{FAED8B85-5BE6-4F6A-8B59-2D6A3C8ADC82}" presName="Name0" presStyleCnt="0">
        <dgm:presLayoutVars>
          <dgm:dir/>
          <dgm:animLvl val="lvl"/>
          <dgm:resizeHandles val="exact"/>
        </dgm:presLayoutVars>
      </dgm:prSet>
      <dgm:spPr/>
    </dgm:pt>
    <dgm:pt modelId="{3F6DC698-6140-44CD-A6AE-68119AA7B08C}" type="pres">
      <dgm:prSet presAssocID="{FAED8B85-5BE6-4F6A-8B59-2D6A3C8ADC82}" presName="dummy" presStyleCnt="0"/>
      <dgm:spPr/>
    </dgm:pt>
    <dgm:pt modelId="{54099EE8-9BCD-4949-841B-DBB2B4CC0B43}" type="pres">
      <dgm:prSet presAssocID="{FAED8B85-5BE6-4F6A-8B59-2D6A3C8ADC82}" presName="linH" presStyleCnt="0"/>
      <dgm:spPr/>
    </dgm:pt>
    <dgm:pt modelId="{9871A889-0334-4156-B50B-87345F5318DC}" type="pres">
      <dgm:prSet presAssocID="{FAED8B85-5BE6-4F6A-8B59-2D6A3C8ADC82}" presName="padding1" presStyleCnt="0"/>
      <dgm:spPr/>
    </dgm:pt>
    <dgm:pt modelId="{9A8E37BA-BFED-4953-9B27-46796E9691DF}" type="pres">
      <dgm:prSet presAssocID="{14BDC79A-F28A-4EEA-A94D-275A49840B66}" presName="linV" presStyleCnt="0"/>
      <dgm:spPr/>
    </dgm:pt>
    <dgm:pt modelId="{0C3E45C7-6725-4CA8-AD94-3DD22A6321B8}" type="pres">
      <dgm:prSet presAssocID="{14BDC79A-F28A-4EEA-A94D-275A49840B66}" presName="spVertical1" presStyleCnt="0"/>
      <dgm:spPr/>
    </dgm:pt>
    <dgm:pt modelId="{0C88E885-10D9-4FBA-97CA-50E4EC2530A5}" type="pres">
      <dgm:prSet presAssocID="{14BDC79A-F28A-4EEA-A94D-275A49840B66}" presName="parTx" presStyleLbl="revTx" presStyleIdx="0" presStyleCnt="6" custLinFactNeighborX="-16742" custLinFactNeighborY="-31592">
        <dgm:presLayoutVars>
          <dgm:chMax val="0"/>
          <dgm:chPref val="0"/>
          <dgm:bulletEnabled val="1"/>
        </dgm:presLayoutVars>
      </dgm:prSet>
      <dgm:spPr/>
    </dgm:pt>
    <dgm:pt modelId="{27F9F2C2-CFFD-4154-89FD-98570722B6F2}" type="pres">
      <dgm:prSet presAssocID="{14BDC79A-F28A-4EEA-A94D-275A49840B66}" presName="spVertical2" presStyleCnt="0"/>
      <dgm:spPr/>
    </dgm:pt>
    <dgm:pt modelId="{EDD12E0B-CC20-4B7E-888A-3F36F24678A0}" type="pres">
      <dgm:prSet presAssocID="{14BDC79A-F28A-4EEA-A94D-275A49840B66}" presName="spVertical3" presStyleCnt="0"/>
      <dgm:spPr/>
    </dgm:pt>
    <dgm:pt modelId="{60F803F5-D5E4-4CF1-B4A6-6CF83DA092A4}" type="pres">
      <dgm:prSet presAssocID="{14BDC79A-F28A-4EEA-A94D-275A49840B66}" presName="desTx" presStyleLbl="revTx" presStyleIdx="1" presStyleCnt="6" custLinFactNeighborX="-16825" custLinFactNeighborY="-75821">
        <dgm:presLayoutVars>
          <dgm:bulletEnabled val="1"/>
        </dgm:presLayoutVars>
      </dgm:prSet>
      <dgm:spPr/>
    </dgm:pt>
    <dgm:pt modelId="{D3AC63E3-D2A1-43B0-9460-A25DEFA98FE6}" type="pres">
      <dgm:prSet presAssocID="{0AE254BF-081F-40B3-997A-1DA73B4CE3B2}" presName="space" presStyleCnt="0"/>
      <dgm:spPr/>
    </dgm:pt>
    <dgm:pt modelId="{9447DFA6-AEB6-4598-8178-58940DD45FED}" type="pres">
      <dgm:prSet presAssocID="{2CBD3BF9-5432-420F-AE6E-B0CE9E1FBCAB}" presName="linV" presStyleCnt="0"/>
      <dgm:spPr/>
    </dgm:pt>
    <dgm:pt modelId="{CA56CA20-FBD6-44A3-8708-FDBC0E93A1AD}" type="pres">
      <dgm:prSet presAssocID="{2CBD3BF9-5432-420F-AE6E-B0CE9E1FBCAB}" presName="spVertical1" presStyleCnt="0"/>
      <dgm:spPr/>
    </dgm:pt>
    <dgm:pt modelId="{9751C42A-753C-42E0-85BA-D05D6D9A9B77}" type="pres">
      <dgm:prSet presAssocID="{2CBD3BF9-5432-420F-AE6E-B0CE9E1FBCAB}" presName="parTx" presStyleLbl="revTx" presStyleIdx="2" presStyleCnt="6" custLinFactNeighborX="-13005" custLinFactNeighborY="-28433">
        <dgm:presLayoutVars>
          <dgm:chMax val="0"/>
          <dgm:chPref val="0"/>
          <dgm:bulletEnabled val="1"/>
        </dgm:presLayoutVars>
      </dgm:prSet>
      <dgm:spPr/>
    </dgm:pt>
    <dgm:pt modelId="{54C2C0B2-73AA-46AC-ABCE-F2156E4DFF6A}" type="pres">
      <dgm:prSet presAssocID="{2CBD3BF9-5432-420F-AE6E-B0CE9E1FBCAB}" presName="spVertical2" presStyleCnt="0"/>
      <dgm:spPr/>
    </dgm:pt>
    <dgm:pt modelId="{4F5AA9AC-0540-4817-9631-C98274918AB8}" type="pres">
      <dgm:prSet presAssocID="{2CBD3BF9-5432-420F-AE6E-B0CE9E1FBCAB}" presName="spVertical3" presStyleCnt="0"/>
      <dgm:spPr/>
    </dgm:pt>
    <dgm:pt modelId="{D3414996-0422-415B-8E56-3360B85050E7}" type="pres">
      <dgm:prSet presAssocID="{2CBD3BF9-5432-420F-AE6E-B0CE9E1FBCAB}" presName="desTx" presStyleLbl="revTx" presStyleIdx="3" presStyleCnt="6" custLinFactNeighborX="-12903" custLinFactNeighborY="-75032">
        <dgm:presLayoutVars>
          <dgm:bulletEnabled val="1"/>
        </dgm:presLayoutVars>
      </dgm:prSet>
      <dgm:spPr/>
    </dgm:pt>
    <dgm:pt modelId="{5BC2A546-EF5F-4A8A-9FB7-99CCC70160D8}" type="pres">
      <dgm:prSet presAssocID="{CCBE5449-87D8-49E4-ACF7-346B371061AA}" presName="space" presStyleCnt="0"/>
      <dgm:spPr/>
    </dgm:pt>
    <dgm:pt modelId="{55EAC906-5167-4CA3-922A-56AA60635DE4}" type="pres">
      <dgm:prSet presAssocID="{E81B2FB5-1D26-423A-A432-825F4AE0CBA0}" presName="linV" presStyleCnt="0"/>
      <dgm:spPr/>
    </dgm:pt>
    <dgm:pt modelId="{59082C41-8B96-4E5A-97E1-65D73556C24A}" type="pres">
      <dgm:prSet presAssocID="{E81B2FB5-1D26-423A-A432-825F4AE0CBA0}" presName="spVertical1" presStyleCnt="0"/>
      <dgm:spPr/>
    </dgm:pt>
    <dgm:pt modelId="{63F6BEAD-6058-4E8A-B2C0-BD91F6F2CEBF}" type="pres">
      <dgm:prSet presAssocID="{E81B2FB5-1D26-423A-A432-825F4AE0CBA0}" presName="parTx" presStyleLbl="revTx" presStyleIdx="4" presStyleCnt="6" custLinFactNeighborX="-9845" custLinFactNeighborY="-34119">
        <dgm:presLayoutVars>
          <dgm:chMax val="0"/>
          <dgm:chPref val="0"/>
          <dgm:bulletEnabled val="1"/>
        </dgm:presLayoutVars>
      </dgm:prSet>
      <dgm:spPr/>
    </dgm:pt>
    <dgm:pt modelId="{3A27D228-ED16-488D-939E-F918E23EEF43}" type="pres">
      <dgm:prSet presAssocID="{E81B2FB5-1D26-423A-A432-825F4AE0CBA0}" presName="spVertical2" presStyleCnt="0"/>
      <dgm:spPr/>
    </dgm:pt>
    <dgm:pt modelId="{4BBF904E-CDD6-4C23-B903-E15C1C35AC0D}" type="pres">
      <dgm:prSet presAssocID="{E81B2FB5-1D26-423A-A432-825F4AE0CBA0}" presName="spVertical3" presStyleCnt="0"/>
      <dgm:spPr/>
    </dgm:pt>
    <dgm:pt modelId="{E5BB3878-321C-4DA3-A04E-EFC204E5A181}" type="pres">
      <dgm:prSet presAssocID="{E81B2FB5-1D26-423A-A432-825F4AE0CBA0}" presName="desTx" presStyleLbl="revTx" presStyleIdx="5" presStyleCnt="6" custScaleX="110333" custLinFactNeighborX="-7053" custLinFactNeighborY="-76610">
        <dgm:presLayoutVars>
          <dgm:bulletEnabled val="1"/>
        </dgm:presLayoutVars>
      </dgm:prSet>
      <dgm:spPr/>
    </dgm:pt>
    <dgm:pt modelId="{83428522-FC85-45CF-B9FA-691C0A74A3FA}" type="pres">
      <dgm:prSet presAssocID="{FAED8B85-5BE6-4F6A-8B59-2D6A3C8ADC82}" presName="padding2" presStyleCnt="0"/>
      <dgm:spPr/>
    </dgm:pt>
    <dgm:pt modelId="{76802C38-1440-4303-8485-0B295A863916}" type="pres">
      <dgm:prSet presAssocID="{FAED8B85-5BE6-4F6A-8B59-2D6A3C8ADC82}" presName="negArrow" presStyleCnt="0"/>
      <dgm:spPr/>
    </dgm:pt>
    <dgm:pt modelId="{A250817E-C92E-4C33-A980-AB83746B0F4C}" type="pres">
      <dgm:prSet presAssocID="{FAED8B85-5BE6-4F6A-8B59-2D6A3C8ADC82}" presName="backgroundArrow" presStyleLbl="node1" presStyleIdx="0" presStyleCnt="1" custScaleY="82005" custLinFactNeighborY="-9762"/>
      <dgm:spPr>
        <a:solidFill>
          <a:srgbClr val="FF0000"/>
        </a:solidFill>
        <a:ln>
          <a:solidFill>
            <a:schemeClr val="tx1"/>
          </a:solidFill>
        </a:ln>
      </dgm:spPr>
    </dgm:pt>
  </dgm:ptLst>
  <dgm:cxnLst>
    <dgm:cxn modelId="{6DE00504-FBF5-4E7A-92FD-DCB7C9A6882D}" type="presOf" srcId="{D5C1888A-EB2C-47DB-A9C1-38CC8BA2B12D}" destId="{E5BB3878-321C-4DA3-A04E-EFC204E5A181}" srcOrd="0" destOrd="3" presId="urn:microsoft.com/office/officeart/2005/8/layout/hProcess3"/>
    <dgm:cxn modelId="{2E01730A-4C19-491A-807F-E852EEC8B5F4}" type="presOf" srcId="{F3BE45C3-FB7C-4ABC-A60A-71EA3DF52CC6}" destId="{60F803F5-D5E4-4CF1-B4A6-6CF83DA092A4}" srcOrd="0" destOrd="2" presId="urn:microsoft.com/office/officeart/2005/8/layout/hProcess3"/>
    <dgm:cxn modelId="{B48A2B10-1E7F-4C56-947B-80B65BCA0D8B}" srcId="{14BDC79A-F28A-4EEA-A94D-275A49840B66}" destId="{F3BE45C3-FB7C-4ABC-A60A-71EA3DF52CC6}" srcOrd="2" destOrd="0" parTransId="{26D37186-36E9-4503-8ACD-B81F9D399BB3}" sibTransId="{90B61D5E-8634-480B-8E9A-4285ACBFDB32}"/>
    <dgm:cxn modelId="{9F105E12-779C-4F8B-AB88-EE44250B6442}" srcId="{FAED8B85-5BE6-4F6A-8B59-2D6A3C8ADC82}" destId="{2CBD3BF9-5432-420F-AE6E-B0CE9E1FBCAB}" srcOrd="1" destOrd="0" parTransId="{7811D686-521D-4CEC-BD5C-05C7EE4C1FE4}" sibTransId="{CCBE5449-87D8-49E4-ACF7-346B371061AA}"/>
    <dgm:cxn modelId="{8BAC6219-F98E-4478-AFC9-AB03D8237000}" srcId="{2CBD3BF9-5432-420F-AE6E-B0CE9E1FBCAB}" destId="{0658DCF6-1431-4420-A446-EE6F5AFDEC3A}" srcOrd="0" destOrd="0" parTransId="{6AC0FD50-1976-43F1-91CA-5F38BA0B360D}" sibTransId="{2CABFB0B-83EC-459E-9596-B8C3014E4A41}"/>
    <dgm:cxn modelId="{9EE80E22-CDF3-4C8E-96B3-824B76367A4B}" srcId="{14BDC79A-F28A-4EEA-A94D-275A49840B66}" destId="{5615291D-BEC8-475D-B060-7BE7AF805BC4}" srcOrd="0" destOrd="0" parTransId="{CC1D9375-086F-441B-817A-2833921E87E4}" sibTransId="{9AFC73BB-9C21-413A-B75C-AC5D214174D2}"/>
    <dgm:cxn modelId="{612B9D3A-3C43-49F1-82D1-5E669B983108}" type="presOf" srcId="{5615291D-BEC8-475D-B060-7BE7AF805BC4}" destId="{60F803F5-D5E4-4CF1-B4A6-6CF83DA092A4}" srcOrd="0" destOrd="0" presId="urn:microsoft.com/office/officeart/2005/8/layout/hProcess3"/>
    <dgm:cxn modelId="{42F48460-03DE-4E0C-A17B-63978782E20C}" type="presOf" srcId="{14BDC79A-F28A-4EEA-A94D-275A49840B66}" destId="{0C88E885-10D9-4FBA-97CA-50E4EC2530A5}" srcOrd="0" destOrd="0" presId="urn:microsoft.com/office/officeart/2005/8/layout/hProcess3"/>
    <dgm:cxn modelId="{56821C4C-6D2D-444B-8861-9C3642F9675D}" srcId="{FAED8B85-5BE6-4F6A-8B59-2D6A3C8ADC82}" destId="{E81B2FB5-1D26-423A-A432-825F4AE0CBA0}" srcOrd="2" destOrd="0" parTransId="{2E12F273-9A94-498F-85AE-173522AAB0CE}" sibTransId="{F913488A-31CE-4959-9A56-FD1CED809E04}"/>
    <dgm:cxn modelId="{DBE15B6D-6E08-4BC8-A49F-2E42836775FD}" type="presOf" srcId="{00C75ACA-5ACB-4A07-B3A7-7C816D4E3A0A}" destId="{E5BB3878-321C-4DA3-A04E-EFC204E5A181}" srcOrd="0" destOrd="1" presId="urn:microsoft.com/office/officeart/2005/8/layout/hProcess3"/>
    <dgm:cxn modelId="{9D9BC272-6A3C-4496-9CE6-96EEE7E2C975}" type="presOf" srcId="{87C548E7-6F17-4636-8324-65B85CBFE6C5}" destId="{D3414996-0422-415B-8E56-3360B85050E7}" srcOrd="0" destOrd="1" presId="urn:microsoft.com/office/officeart/2005/8/layout/hProcess3"/>
    <dgm:cxn modelId="{C4089A73-7174-4D15-A8A8-80C93FDF4F60}" srcId="{E81B2FB5-1D26-423A-A432-825F4AE0CBA0}" destId="{D5C1888A-EB2C-47DB-A9C1-38CC8BA2B12D}" srcOrd="3" destOrd="0" parTransId="{28ED35A5-1D26-48F8-BADA-5E50855969B9}" sibTransId="{F8717627-CAAF-4C90-971F-E20E26042BBC}"/>
    <dgm:cxn modelId="{CCA1B554-54AD-49C9-855B-A1ACFADCFADE}" type="presOf" srcId="{2D209CD0-0AF1-4F86-B8BB-A3E26C006BC1}" destId="{E5BB3878-321C-4DA3-A04E-EFC204E5A181}" srcOrd="0" destOrd="0" presId="urn:microsoft.com/office/officeart/2005/8/layout/hProcess3"/>
    <dgm:cxn modelId="{596C3276-0A81-4697-BD95-B0D038563814}" type="presOf" srcId="{FAED8B85-5BE6-4F6A-8B59-2D6A3C8ADC82}" destId="{D526DEC2-97F5-4F0C-8BB7-79508F07C236}" srcOrd="0" destOrd="0" presId="urn:microsoft.com/office/officeart/2005/8/layout/hProcess3"/>
    <dgm:cxn modelId="{1BBDEF78-3136-4ADB-BEC8-CC3E337453A8}" type="presOf" srcId="{E81B2FB5-1D26-423A-A432-825F4AE0CBA0}" destId="{63F6BEAD-6058-4E8A-B2C0-BD91F6F2CEBF}" srcOrd="0" destOrd="0" presId="urn:microsoft.com/office/officeart/2005/8/layout/hProcess3"/>
    <dgm:cxn modelId="{F3C6007C-9D0A-4C6D-9874-C5CAB8368C41}" srcId="{E81B2FB5-1D26-423A-A432-825F4AE0CBA0}" destId="{00C75ACA-5ACB-4A07-B3A7-7C816D4E3A0A}" srcOrd="1" destOrd="0" parTransId="{CC673847-528C-48B6-BE47-F9700D196CB2}" sibTransId="{07087D5C-FD79-442F-92D9-BD9375D952E0}"/>
    <dgm:cxn modelId="{4226C27D-EB56-4934-8919-E71E672393EA}" type="presOf" srcId="{257C43A0-5179-432B-93AF-7449A9FDDCF1}" destId="{60F803F5-D5E4-4CF1-B4A6-6CF83DA092A4}" srcOrd="0" destOrd="1" presId="urn:microsoft.com/office/officeart/2005/8/layout/hProcess3"/>
    <dgm:cxn modelId="{CD432885-D31D-40BE-8F2E-9B62D36BBAF1}" srcId="{14BDC79A-F28A-4EEA-A94D-275A49840B66}" destId="{257C43A0-5179-432B-93AF-7449A9FDDCF1}" srcOrd="1" destOrd="0" parTransId="{37770872-275B-4639-B1CB-DDC12221D415}" sibTransId="{F23DCDBD-BD96-4152-81EB-18C8C912F947}"/>
    <dgm:cxn modelId="{78B6688B-2D4E-47C9-A150-6AD8715EA4D9}" srcId="{FAED8B85-5BE6-4F6A-8B59-2D6A3C8ADC82}" destId="{14BDC79A-F28A-4EEA-A94D-275A49840B66}" srcOrd="0" destOrd="0" parTransId="{0285CCB3-2A9E-4678-9C8B-126A514AD10D}" sibTransId="{0AE254BF-081F-40B3-997A-1DA73B4CE3B2}"/>
    <dgm:cxn modelId="{A99A0A9B-51B7-4441-A6A5-AF3B0324A508}" srcId="{E81B2FB5-1D26-423A-A432-825F4AE0CBA0}" destId="{46FB0CE0-C377-4499-B8A7-73C08CC8DDD0}" srcOrd="2" destOrd="0" parTransId="{599C4D6E-546D-40BA-ABF2-21060FC09BA3}" sibTransId="{473F1A5F-64EC-4E6D-8C94-8527E0A105CC}"/>
    <dgm:cxn modelId="{9A08B3C1-6F4D-4805-8315-E5E67F83E4D4}" type="presOf" srcId="{EAC7CC64-7DC7-4939-9600-84022EB7E596}" destId="{E5BB3878-321C-4DA3-A04E-EFC204E5A181}" srcOrd="0" destOrd="4" presId="urn:microsoft.com/office/officeart/2005/8/layout/hProcess3"/>
    <dgm:cxn modelId="{3AE41CCD-B8A5-4A59-BCA6-92782990011B}" srcId="{E81B2FB5-1D26-423A-A432-825F4AE0CBA0}" destId="{EAC7CC64-7DC7-4939-9600-84022EB7E596}" srcOrd="4" destOrd="0" parTransId="{E91B4739-C824-470E-840F-4D3F60B4939B}" sibTransId="{E51ADF6A-334B-490B-B2D6-C948463576BC}"/>
    <dgm:cxn modelId="{854437D8-8D94-4CCD-B048-6D095789564D}" srcId="{E81B2FB5-1D26-423A-A432-825F4AE0CBA0}" destId="{2D209CD0-0AF1-4F86-B8BB-A3E26C006BC1}" srcOrd="0" destOrd="0" parTransId="{B4DD8B51-90B6-40A4-8D5C-3518F053E075}" sibTransId="{939228C3-58F3-4174-894A-678279CD40D0}"/>
    <dgm:cxn modelId="{D59B43EB-6524-4E48-84D3-10BF2A2C1A80}" type="presOf" srcId="{46FB0CE0-C377-4499-B8A7-73C08CC8DDD0}" destId="{E5BB3878-321C-4DA3-A04E-EFC204E5A181}" srcOrd="0" destOrd="2" presId="urn:microsoft.com/office/officeart/2005/8/layout/hProcess3"/>
    <dgm:cxn modelId="{A2E02AEC-53C3-4020-8FEE-359D8D39D4E7}" type="presOf" srcId="{0658DCF6-1431-4420-A446-EE6F5AFDEC3A}" destId="{D3414996-0422-415B-8E56-3360B85050E7}" srcOrd="0" destOrd="0" presId="urn:microsoft.com/office/officeart/2005/8/layout/hProcess3"/>
    <dgm:cxn modelId="{CA7B7CF3-2A8F-4673-82BA-2EE6DF7F201D}" type="presOf" srcId="{2CBD3BF9-5432-420F-AE6E-B0CE9E1FBCAB}" destId="{9751C42A-753C-42E0-85BA-D05D6D9A9B77}" srcOrd="0" destOrd="0" presId="urn:microsoft.com/office/officeart/2005/8/layout/hProcess3"/>
    <dgm:cxn modelId="{753BFEFD-2088-4E39-AF22-A02889C42636}" srcId="{2CBD3BF9-5432-420F-AE6E-B0CE9E1FBCAB}" destId="{87C548E7-6F17-4636-8324-65B85CBFE6C5}" srcOrd="1" destOrd="0" parTransId="{5DEAD359-B937-4085-9BCF-A5F8B73DCCEC}" sibTransId="{BB7EE587-B362-4F97-B39D-C826A8DA13AE}"/>
    <dgm:cxn modelId="{8CFEC9B6-7F4F-4D4F-A935-5B6FA2BECEC0}" type="presParOf" srcId="{D526DEC2-97F5-4F0C-8BB7-79508F07C236}" destId="{3F6DC698-6140-44CD-A6AE-68119AA7B08C}" srcOrd="0" destOrd="0" presId="urn:microsoft.com/office/officeart/2005/8/layout/hProcess3"/>
    <dgm:cxn modelId="{962EEB79-9C23-447B-BBEF-D8784345BF69}" type="presParOf" srcId="{D526DEC2-97F5-4F0C-8BB7-79508F07C236}" destId="{54099EE8-9BCD-4949-841B-DBB2B4CC0B43}" srcOrd="1" destOrd="0" presId="urn:microsoft.com/office/officeart/2005/8/layout/hProcess3"/>
    <dgm:cxn modelId="{08185A09-34CC-49A4-B3A7-B8D90E958558}" type="presParOf" srcId="{54099EE8-9BCD-4949-841B-DBB2B4CC0B43}" destId="{9871A889-0334-4156-B50B-87345F5318DC}" srcOrd="0" destOrd="0" presId="urn:microsoft.com/office/officeart/2005/8/layout/hProcess3"/>
    <dgm:cxn modelId="{026430EC-018E-4D08-8452-CD35B50BBA53}" type="presParOf" srcId="{54099EE8-9BCD-4949-841B-DBB2B4CC0B43}" destId="{9A8E37BA-BFED-4953-9B27-46796E9691DF}" srcOrd="1" destOrd="0" presId="urn:microsoft.com/office/officeart/2005/8/layout/hProcess3"/>
    <dgm:cxn modelId="{E1861D33-8F04-46C3-A816-F33E7BF48CF9}" type="presParOf" srcId="{9A8E37BA-BFED-4953-9B27-46796E9691DF}" destId="{0C3E45C7-6725-4CA8-AD94-3DD22A6321B8}" srcOrd="0" destOrd="0" presId="urn:microsoft.com/office/officeart/2005/8/layout/hProcess3"/>
    <dgm:cxn modelId="{7E34A3E5-94CC-4BD4-BE80-A3452BBF6191}" type="presParOf" srcId="{9A8E37BA-BFED-4953-9B27-46796E9691DF}" destId="{0C88E885-10D9-4FBA-97CA-50E4EC2530A5}" srcOrd="1" destOrd="0" presId="urn:microsoft.com/office/officeart/2005/8/layout/hProcess3"/>
    <dgm:cxn modelId="{31CE9E24-0B53-4A5B-B75C-5E83C50EA8E7}" type="presParOf" srcId="{9A8E37BA-BFED-4953-9B27-46796E9691DF}" destId="{27F9F2C2-CFFD-4154-89FD-98570722B6F2}" srcOrd="2" destOrd="0" presId="urn:microsoft.com/office/officeart/2005/8/layout/hProcess3"/>
    <dgm:cxn modelId="{0958A762-ACFD-416A-B62E-4F83963FFB88}" type="presParOf" srcId="{9A8E37BA-BFED-4953-9B27-46796E9691DF}" destId="{EDD12E0B-CC20-4B7E-888A-3F36F24678A0}" srcOrd="3" destOrd="0" presId="urn:microsoft.com/office/officeart/2005/8/layout/hProcess3"/>
    <dgm:cxn modelId="{5F47699A-7417-483B-AC11-BE3B3F4458FB}" type="presParOf" srcId="{9A8E37BA-BFED-4953-9B27-46796E9691DF}" destId="{60F803F5-D5E4-4CF1-B4A6-6CF83DA092A4}" srcOrd="4" destOrd="0" presId="urn:microsoft.com/office/officeart/2005/8/layout/hProcess3"/>
    <dgm:cxn modelId="{0B8222D9-71DD-4751-A5C5-69A2CF5C0AE8}" type="presParOf" srcId="{54099EE8-9BCD-4949-841B-DBB2B4CC0B43}" destId="{D3AC63E3-D2A1-43B0-9460-A25DEFA98FE6}" srcOrd="2" destOrd="0" presId="urn:microsoft.com/office/officeart/2005/8/layout/hProcess3"/>
    <dgm:cxn modelId="{5C85D67F-F3D5-4332-B734-0689B50498B5}" type="presParOf" srcId="{54099EE8-9BCD-4949-841B-DBB2B4CC0B43}" destId="{9447DFA6-AEB6-4598-8178-58940DD45FED}" srcOrd="3" destOrd="0" presId="urn:microsoft.com/office/officeart/2005/8/layout/hProcess3"/>
    <dgm:cxn modelId="{5F087E18-9680-4B4C-A7D8-4FADE04844E0}" type="presParOf" srcId="{9447DFA6-AEB6-4598-8178-58940DD45FED}" destId="{CA56CA20-FBD6-44A3-8708-FDBC0E93A1AD}" srcOrd="0" destOrd="0" presId="urn:microsoft.com/office/officeart/2005/8/layout/hProcess3"/>
    <dgm:cxn modelId="{EDF830E5-49F4-4DB7-BEC4-9DA06E75653F}" type="presParOf" srcId="{9447DFA6-AEB6-4598-8178-58940DD45FED}" destId="{9751C42A-753C-42E0-85BA-D05D6D9A9B77}" srcOrd="1" destOrd="0" presId="urn:microsoft.com/office/officeart/2005/8/layout/hProcess3"/>
    <dgm:cxn modelId="{1AF5F4C8-0A90-41B3-8CAA-86839A80F44C}" type="presParOf" srcId="{9447DFA6-AEB6-4598-8178-58940DD45FED}" destId="{54C2C0B2-73AA-46AC-ABCE-F2156E4DFF6A}" srcOrd="2" destOrd="0" presId="urn:microsoft.com/office/officeart/2005/8/layout/hProcess3"/>
    <dgm:cxn modelId="{FB5AE21C-B098-45B3-972E-BFF35941F571}" type="presParOf" srcId="{9447DFA6-AEB6-4598-8178-58940DD45FED}" destId="{4F5AA9AC-0540-4817-9631-C98274918AB8}" srcOrd="3" destOrd="0" presId="urn:microsoft.com/office/officeart/2005/8/layout/hProcess3"/>
    <dgm:cxn modelId="{C5971A46-BEF1-4DEC-9853-6FBD301E0460}" type="presParOf" srcId="{9447DFA6-AEB6-4598-8178-58940DD45FED}" destId="{D3414996-0422-415B-8E56-3360B85050E7}" srcOrd="4" destOrd="0" presId="urn:microsoft.com/office/officeart/2005/8/layout/hProcess3"/>
    <dgm:cxn modelId="{5DA2CD43-DC76-4418-B3C8-2EA403788959}" type="presParOf" srcId="{54099EE8-9BCD-4949-841B-DBB2B4CC0B43}" destId="{5BC2A546-EF5F-4A8A-9FB7-99CCC70160D8}" srcOrd="4" destOrd="0" presId="urn:microsoft.com/office/officeart/2005/8/layout/hProcess3"/>
    <dgm:cxn modelId="{E728A7F5-4D26-44C0-AED1-55D57F5EDF72}" type="presParOf" srcId="{54099EE8-9BCD-4949-841B-DBB2B4CC0B43}" destId="{55EAC906-5167-4CA3-922A-56AA60635DE4}" srcOrd="5" destOrd="0" presId="urn:microsoft.com/office/officeart/2005/8/layout/hProcess3"/>
    <dgm:cxn modelId="{A277C868-E1DF-4C7F-9ED1-5F3511C4885F}" type="presParOf" srcId="{55EAC906-5167-4CA3-922A-56AA60635DE4}" destId="{59082C41-8B96-4E5A-97E1-65D73556C24A}" srcOrd="0" destOrd="0" presId="urn:microsoft.com/office/officeart/2005/8/layout/hProcess3"/>
    <dgm:cxn modelId="{61086271-E722-4743-BD22-636E2E46BD6C}" type="presParOf" srcId="{55EAC906-5167-4CA3-922A-56AA60635DE4}" destId="{63F6BEAD-6058-4E8A-B2C0-BD91F6F2CEBF}" srcOrd="1" destOrd="0" presId="urn:microsoft.com/office/officeart/2005/8/layout/hProcess3"/>
    <dgm:cxn modelId="{7AFEB8D1-2747-40A4-9E9B-7853985AE253}" type="presParOf" srcId="{55EAC906-5167-4CA3-922A-56AA60635DE4}" destId="{3A27D228-ED16-488D-939E-F918E23EEF43}" srcOrd="2" destOrd="0" presId="urn:microsoft.com/office/officeart/2005/8/layout/hProcess3"/>
    <dgm:cxn modelId="{8AA7F424-D8AF-49C1-882F-E39D7738062C}" type="presParOf" srcId="{55EAC906-5167-4CA3-922A-56AA60635DE4}" destId="{4BBF904E-CDD6-4C23-B903-E15C1C35AC0D}" srcOrd="3" destOrd="0" presId="urn:microsoft.com/office/officeart/2005/8/layout/hProcess3"/>
    <dgm:cxn modelId="{865C6E8C-A743-4FB8-B353-82B67F71C6E6}" type="presParOf" srcId="{55EAC906-5167-4CA3-922A-56AA60635DE4}" destId="{E5BB3878-321C-4DA3-A04E-EFC204E5A181}" srcOrd="4" destOrd="0" presId="urn:microsoft.com/office/officeart/2005/8/layout/hProcess3"/>
    <dgm:cxn modelId="{07FC2526-E044-4871-9EDB-ED536B7C13BE}" type="presParOf" srcId="{54099EE8-9BCD-4949-841B-DBB2B4CC0B43}" destId="{83428522-FC85-45CF-B9FA-691C0A74A3FA}" srcOrd="6" destOrd="0" presId="urn:microsoft.com/office/officeart/2005/8/layout/hProcess3"/>
    <dgm:cxn modelId="{4DBB916F-D847-4304-A229-10BB51F7AA83}" type="presParOf" srcId="{54099EE8-9BCD-4949-841B-DBB2B4CC0B43}" destId="{76802C38-1440-4303-8485-0B295A863916}" srcOrd="7" destOrd="0" presId="urn:microsoft.com/office/officeart/2005/8/layout/hProcess3"/>
    <dgm:cxn modelId="{7D2CF5CD-A077-4E0A-9759-A7108AF7962A}" type="presParOf" srcId="{54099EE8-9BCD-4949-841B-DBB2B4CC0B43}" destId="{A250817E-C92E-4C33-A980-AB83746B0F4C}" srcOrd="8" destOrd="0" presId="urn:microsoft.com/office/officeart/2005/8/layout/hProcess3"/>
  </dgm:cxnLst>
  <dgm:bg/>
  <dgm:whole>
    <a:ln>
      <a:solidFill>
        <a:schemeClr val="accent4">
          <a:lumMod val="40000"/>
          <a:lumOff val="60000"/>
        </a:schemeClr>
      </a:solidFill>
      <a:prstDash val="sysDash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0817E-C92E-4C33-A980-AB83746B0F4C}">
      <dsp:nvSpPr>
        <dsp:cNvPr id="0" name=""/>
        <dsp:cNvSpPr/>
      </dsp:nvSpPr>
      <dsp:spPr>
        <a:xfrm>
          <a:off x="5251" y="0"/>
          <a:ext cx="10745448" cy="295218"/>
        </a:xfrm>
        <a:prstGeom prst="rightArrow">
          <a:avLst/>
        </a:pr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B3878-321C-4DA3-A04E-EFC204E5A181}">
      <dsp:nvSpPr>
        <dsp:cNvPr id="0" name=""/>
        <dsp:cNvSpPr/>
      </dsp:nvSpPr>
      <dsp:spPr>
        <a:xfrm>
          <a:off x="6725989" y="1420907"/>
          <a:ext cx="2772908" cy="2827593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Fix</a:t>
          </a:r>
          <a:r>
            <a:rPr lang="en-US" sz="1600" kern="1200" dirty="0"/>
            <a:t> the backdrop banner on a wall &amp; all participants will stand in front of it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Try to visible the backdrop banner during photo shoot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</a:t>
          </a:r>
          <a:r>
            <a:rPr lang="en-US" sz="1600" kern="1200" dirty="0"/>
            <a:t>Arrange confetti or anything that create noise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</a:t>
          </a:r>
          <a:r>
            <a:rPr lang="en-US" sz="1600" kern="1200" dirty="0"/>
            <a:t>Place a table </a:t>
          </a:r>
          <a:r>
            <a:rPr lang="en-US" sz="1100" kern="1200" dirty="0"/>
            <a:t>(cover the table with something) </a:t>
          </a:r>
          <a:r>
            <a:rPr lang="en-US" sz="1600" kern="1200" dirty="0"/>
            <a:t>to keep </a:t>
          </a:r>
          <a:r>
            <a:rPr lang="en-US" sz="1600" kern="1200" dirty="0" err="1"/>
            <a:t>Pitha</a:t>
          </a:r>
          <a:r>
            <a:rPr lang="en-US" sz="1600" kern="1200" dirty="0"/>
            <a:t> (local sweets)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Share foods</a:t>
          </a:r>
          <a:r>
            <a:rPr lang="en-US" sz="1600" kern="1200" dirty="0"/>
            <a:t> &amp; create noise </a:t>
          </a:r>
        </a:p>
      </dsp:txBody>
      <dsp:txXfrm>
        <a:off x="6725989" y="1420907"/>
        <a:ext cx="2772908" cy="2827593"/>
      </dsp:txXfrm>
    </dsp:sp>
    <dsp:sp modelId="{63F6BEAD-6058-4E8A-B2C0-BD91F6F2CEBF}">
      <dsp:nvSpPr>
        <dsp:cNvPr id="0" name=""/>
        <dsp:cNvSpPr/>
      </dsp:nvSpPr>
      <dsp:spPr>
        <a:xfrm>
          <a:off x="6785665" y="362721"/>
          <a:ext cx="2513217" cy="109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Celebration</a:t>
          </a:r>
        </a:p>
      </dsp:txBody>
      <dsp:txXfrm>
        <a:off x="6785665" y="362721"/>
        <a:ext cx="2513217" cy="1097526"/>
      </dsp:txXfrm>
    </dsp:sp>
    <dsp:sp modelId="{D3414996-0422-415B-8E56-3360B85050E7}">
      <dsp:nvSpPr>
        <dsp:cNvPr id="0" name=""/>
        <dsp:cNvSpPr/>
      </dsp:nvSpPr>
      <dsp:spPr>
        <a:xfrm>
          <a:off x="3563105" y="1427835"/>
          <a:ext cx="2513217" cy="2827593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Roam around the Market/s with backdrop Banner</a:t>
          </a:r>
        </a:p>
      </dsp:txBody>
      <dsp:txXfrm>
        <a:off x="3563105" y="1427835"/>
        <a:ext cx="2513217" cy="2827593"/>
      </dsp:txXfrm>
    </dsp:sp>
    <dsp:sp modelId="{9751C42A-753C-42E0-85BA-D05D6D9A9B77}">
      <dsp:nvSpPr>
        <dsp:cNvPr id="0" name=""/>
        <dsp:cNvSpPr/>
      </dsp:nvSpPr>
      <dsp:spPr>
        <a:xfrm>
          <a:off x="3560541" y="393924"/>
          <a:ext cx="2513217" cy="109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Rally</a:t>
          </a:r>
        </a:p>
      </dsp:txBody>
      <dsp:txXfrm>
        <a:off x="3560541" y="393924"/>
        <a:ext cx="2513217" cy="1097526"/>
      </dsp:txXfrm>
    </dsp:sp>
    <dsp:sp modelId="{60F803F5-D5E4-4CF1-B4A6-6CF83DA092A4}">
      <dsp:nvSpPr>
        <dsp:cNvPr id="0" name=""/>
        <dsp:cNvSpPr/>
      </dsp:nvSpPr>
      <dsp:spPr>
        <a:xfrm>
          <a:off x="448675" y="1424371"/>
          <a:ext cx="2513217" cy="282759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Dealer &amp; Selected Retailers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Passing customers </a:t>
          </a:r>
        </a:p>
      </dsp:txBody>
      <dsp:txXfrm>
        <a:off x="448675" y="1424371"/>
        <a:ext cx="2513217" cy="2827593"/>
      </dsp:txXfrm>
    </dsp:sp>
    <dsp:sp modelId="{0C88E885-10D9-4FBA-97CA-50E4EC2530A5}">
      <dsp:nvSpPr>
        <dsp:cNvPr id="0" name=""/>
        <dsp:cNvSpPr/>
      </dsp:nvSpPr>
      <dsp:spPr>
        <a:xfrm>
          <a:off x="450761" y="376589"/>
          <a:ext cx="2513217" cy="109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Invitation</a:t>
          </a:r>
        </a:p>
      </dsp:txBody>
      <dsp:txXfrm>
        <a:off x="450761" y="376589"/>
        <a:ext cx="2513217" cy="1097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432BF5-0E18-4B44-AD3D-9C277A740D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7053" cy="467363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57823-F621-4707-8D0C-CEF2EE6CF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4614" y="0"/>
            <a:ext cx="3057053" cy="467363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r">
              <a:defRPr sz="1200"/>
            </a:lvl1pPr>
          </a:lstStyle>
          <a:p>
            <a:fld id="{38A9C89A-E4FB-48F9-8223-9F284A00896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6E9CE-968B-44DB-AD3C-444AA02CF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57053" cy="467363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418FE-C6AD-4BCA-A236-65990DC3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4614" y="8841738"/>
            <a:ext cx="3057053" cy="467363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r">
              <a:defRPr sz="1200"/>
            </a:lvl1pPr>
          </a:lstStyle>
          <a:p>
            <a:fld id="{EF058145-E010-45D6-8ED4-22D451BB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80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1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1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r">
              <a:defRPr sz="1200"/>
            </a:lvl1pPr>
          </a:lstStyle>
          <a:p>
            <a:fld id="{24EE5592-6B57-4D84-9775-F2726AAA437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4" tIns="46747" rIns="93494" bIns="467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9"/>
          </a:xfrm>
          <a:prstGeom prst="rect">
            <a:avLst/>
          </a:prstGeom>
        </p:spPr>
        <p:txBody>
          <a:bodyPr vert="horz" lIns="93494" tIns="46747" rIns="93494" bIns="467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0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0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r">
              <a:defRPr sz="1200"/>
            </a:lvl1pPr>
          </a:lstStyle>
          <a:p>
            <a:fld id="{275F71FA-7BB0-471B-A030-25002E7C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2" y="4"/>
            <a:ext cx="1308100" cy="12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6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4" y="1089031"/>
            <a:ext cx="5562597" cy="5167311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 marL="514325" indent="-171442">
              <a:buFont typeface="Century Gothic" panose="020B0502020202020204" pitchFamily="34" charset="0"/>
              <a:buChar char="―"/>
              <a:defRPr sz="1500">
                <a:latin typeface="Century Gothic" panose="020B0502020202020204" pitchFamily="34" charset="0"/>
              </a:defRPr>
            </a:lvl2pPr>
            <a:lvl3pPr>
              <a:defRPr sz="135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102" y="1089031"/>
            <a:ext cx="5551007" cy="5167311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 marL="514325" indent="-171442">
              <a:buFont typeface="Century Gothic" panose="020B0502020202020204" pitchFamily="34" charset="0"/>
              <a:buChar char="―"/>
              <a:defRPr sz="1500">
                <a:latin typeface="Century Gothic" panose="020B0502020202020204" pitchFamily="34" charset="0"/>
              </a:defRPr>
            </a:lvl2pPr>
            <a:lvl3pPr>
              <a:defRPr sz="135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128303" y="1089031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4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152" y="1084273"/>
            <a:ext cx="5538137" cy="5159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 b="1">
                <a:latin typeface="Century Gothic" panose="020B0502020202020204" pitchFamily="34" charset="0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102" y="1084273"/>
            <a:ext cx="5551007" cy="5159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 b="1">
                <a:latin typeface="Century Gothic" panose="020B0502020202020204" pitchFamily="34" charset="0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19103" y="1733550"/>
            <a:ext cx="5537197" cy="4522786"/>
          </a:xfrm>
        </p:spPr>
        <p:txBody>
          <a:bodyPr>
            <a:normAutofit/>
          </a:bodyPr>
          <a:lstStyle>
            <a:lvl1pPr>
              <a:defRPr sz="1500">
                <a:latin typeface="Century Gothic" panose="020B0502020202020204" pitchFamily="34" charset="0"/>
              </a:defRPr>
            </a:lvl1pPr>
            <a:lvl2pPr marL="514325" indent="-171442">
              <a:buFont typeface="Century Gothic" panose="020B0502020202020204" pitchFamily="34" charset="0"/>
              <a:buChar char="―"/>
              <a:defRPr sz="12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050">
                <a:latin typeface="Century Gothic" panose="020B0502020202020204" pitchFamily="34" charset="0"/>
              </a:defRPr>
            </a:lvl4pPr>
            <a:lvl5pPr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61102" y="1733550"/>
            <a:ext cx="5551007" cy="4522786"/>
          </a:xfrm>
        </p:spPr>
        <p:txBody>
          <a:bodyPr>
            <a:normAutofit/>
          </a:bodyPr>
          <a:lstStyle>
            <a:lvl1pPr>
              <a:defRPr sz="1500">
                <a:latin typeface="Century Gothic" panose="020B0502020202020204" pitchFamily="34" charset="0"/>
              </a:defRPr>
            </a:lvl1pPr>
            <a:lvl2pPr marL="514325" indent="-171442">
              <a:buFont typeface="Century Gothic" panose="020B0502020202020204" pitchFamily="34" charset="0"/>
              <a:buChar char="―"/>
              <a:defRPr sz="12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050">
                <a:latin typeface="Century Gothic" panose="020B0502020202020204" pitchFamily="34" charset="0"/>
              </a:defRPr>
            </a:lvl4pPr>
            <a:lvl5pPr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128303" y="1089031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4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9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8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7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1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9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5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9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2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3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4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1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7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5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8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0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5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85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812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4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94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01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28303" y="1089031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5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50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2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25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10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29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5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395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28303" y="1089031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03" y="1"/>
            <a:ext cx="6273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7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9680-CBB0-4CA5-829E-E41F1DA61AD6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2" r:id="rId12"/>
    <p:sldLayoutId id="2147483653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81D6-7AB1-4010-BC41-2578C9BFAEC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78CD-00AA-47F2-A5A3-C9F11EF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EF0C-0A7D-481E-BC19-11953B0CA91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B504-9E66-4B26-AE32-5E77D26C1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B43B-864D-4849-9501-3F9A90AE58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FB26-B31B-4AC1-AE94-2EF9C8CA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217" y="1256894"/>
            <a:ext cx="9221565" cy="2455293"/>
          </a:xfrm>
        </p:spPr>
        <p:txBody>
          <a:bodyPr>
            <a:noAutofit/>
          </a:bodyPr>
          <a:lstStyle/>
          <a:p>
            <a:r>
              <a:rPr lang="en-US" sz="9600" dirty="0"/>
              <a:t>Retail Launching </a:t>
            </a:r>
          </a:p>
          <a:p>
            <a:r>
              <a:rPr lang="en-US" sz="9600" i="1" dirty="0"/>
              <a:t>Of</a:t>
            </a:r>
          </a:p>
          <a:p>
            <a:r>
              <a:rPr lang="en-US" sz="12000" b="1" dirty="0"/>
              <a:t>Z25 &amp; Z12</a:t>
            </a:r>
          </a:p>
        </p:txBody>
      </p:sp>
    </p:spTree>
    <p:extLst>
      <p:ext uri="{BB962C8B-B14F-4D97-AF65-F5344CB8AC3E}">
        <p14:creationId xmlns:p14="http://schemas.microsoft.com/office/powerpoint/2010/main" val="376070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630" y="364850"/>
            <a:ext cx="527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3265" y="2033516"/>
            <a:ext cx="8404352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Hype creation of newly launched Handset (Z25 &amp; Z12) among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Brand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Trigger initial 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buzz in retails for incremental lifting</a:t>
            </a:r>
          </a:p>
        </p:txBody>
      </p:sp>
    </p:spTree>
    <p:extLst>
      <p:ext uri="{BB962C8B-B14F-4D97-AF65-F5344CB8AC3E}">
        <p14:creationId xmlns:p14="http://schemas.microsoft.com/office/powerpoint/2010/main" val="202905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630" y="364850"/>
            <a:ext cx="527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833" y="1869743"/>
            <a:ext cx="4496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Launching modality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format &amp; Bill submission 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4630" y="3332133"/>
            <a:ext cx="5610386" cy="19169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Launching Date &amp; Time:</a:t>
            </a:r>
          </a:p>
          <a:p>
            <a:endParaRPr lang="en-US" sz="2000" b="1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From January 08- January 11, 2020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During peak time of customer footfalls ( ideally evening time)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Please consider product availability for launching date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67897" y="3342775"/>
            <a:ext cx="5610386" cy="1906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Budget Allocation:</a:t>
            </a:r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Budget per Market </a:t>
            </a:r>
            <a:r>
              <a:rPr lang="en-US" b="1" dirty="0">
                <a:solidFill>
                  <a:schemeClr val="tx1"/>
                </a:solidFill>
              </a:rPr>
              <a:t>BDT 2,500</a:t>
            </a:r>
          </a:p>
        </p:txBody>
      </p:sp>
    </p:spTree>
    <p:extLst>
      <p:ext uri="{BB962C8B-B14F-4D97-AF65-F5344CB8AC3E}">
        <p14:creationId xmlns:p14="http://schemas.microsoft.com/office/powerpoint/2010/main" val="126549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929" y="446737"/>
            <a:ext cx="527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Launching Activity Flow: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3848531"/>
              </p:ext>
            </p:extLst>
          </p:nvPr>
        </p:nvGraphicFramePr>
        <p:xfrm>
          <a:off x="571689" y="1391700"/>
          <a:ext cx="10755952" cy="4586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47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" y="472440"/>
            <a:ext cx="500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Special Instructions for launching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20" y="1502981"/>
            <a:ext cx="109884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dirty="0"/>
              <a:t>Please include Dealer, DSR, SBCs and other FF, Retailers and Customers if possible.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000" dirty="0"/>
              <a:t>Arrange </a:t>
            </a:r>
            <a:r>
              <a:rPr lang="en-US" sz="2000" dirty="0" err="1"/>
              <a:t>pitha</a:t>
            </a:r>
            <a:r>
              <a:rPr lang="en-US" sz="2000" dirty="0"/>
              <a:t> &amp; sweets for program attendee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000" dirty="0"/>
              <a:t>Entertain with light snacks after the launching program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000" dirty="0"/>
              <a:t>Take pictures of Rally &amp; celebration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0520" y="3977501"/>
            <a:ext cx="3552740" cy="2191287"/>
          </a:xfrm>
        </p:spPr>
        <p:txBody>
          <a:bodyPr>
            <a:normAutofit/>
          </a:bodyPr>
          <a:lstStyle/>
          <a:p>
            <a:r>
              <a:rPr lang="en-US" sz="2000" dirty="0"/>
              <a:t>Backdrop Banner</a:t>
            </a:r>
          </a:p>
          <a:p>
            <a:r>
              <a:rPr lang="en-US" sz="2000" dirty="0"/>
              <a:t>Leaflet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0520" y="3288085"/>
            <a:ext cx="4062413" cy="549275"/>
          </a:xfrm>
        </p:spPr>
        <p:txBody>
          <a:bodyPr>
            <a:normAutofit/>
          </a:bodyPr>
          <a:lstStyle/>
          <a:p>
            <a:r>
              <a:rPr lang="en-US" sz="2800" b="1" dirty="0"/>
              <a:t>Marketing Support </a:t>
            </a:r>
          </a:p>
        </p:txBody>
      </p:sp>
    </p:spTree>
    <p:extLst>
      <p:ext uri="{BB962C8B-B14F-4D97-AF65-F5344CB8AC3E}">
        <p14:creationId xmlns:p14="http://schemas.microsoft.com/office/powerpoint/2010/main" val="48450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7213" y="342900"/>
            <a:ext cx="501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Market Selection Criteria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7663" y="1308735"/>
            <a:ext cx="7100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Contribution BDT 2500 per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Dealer will contribute the remaining amount for entertainment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criteria was top market list and the allocation quantity of Z25 &amp; Z12 at dealer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55441"/>
              </p:ext>
            </p:extLst>
          </p:nvPr>
        </p:nvGraphicFramePr>
        <p:xfrm>
          <a:off x="4672013" y="4020080"/>
          <a:ext cx="538638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Items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Backdrop Banner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 be given</a:t>
                      </a:r>
                      <a:r>
                        <a:rPr lang="en-US" baseline="0" dirty="0"/>
                        <a:t> by Marketing Team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Pitha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BDT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Light 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Sweets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72013" y="3500438"/>
            <a:ext cx="2500312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Cost Budget Analysis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69381"/>
              </p:ext>
            </p:extLst>
          </p:nvPr>
        </p:nvGraphicFramePr>
        <p:xfrm>
          <a:off x="423081" y="2163128"/>
          <a:ext cx="3734582" cy="267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Regional Summary for Z25</a:t>
                      </a:r>
                      <a:r>
                        <a:rPr lang="en-US" sz="1400" u="none" strike="noStrike" baseline="0" dirty="0">
                          <a:effectLst/>
                        </a:rPr>
                        <a:t> &amp; Z12</a:t>
                      </a:r>
                      <a:r>
                        <a:rPr lang="en-US" sz="1400" u="none" strike="noStrike" dirty="0">
                          <a:effectLst/>
                        </a:rPr>
                        <a:t> Retail Launching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Region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 of Market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Regional Budget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Barisal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10,000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Chittagong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17,500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Dhaka North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17,500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Dhaka South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17,500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Khulna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Mymensing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17,500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Rajshahi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Rangpur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Sylhet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120,000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6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7720" y="1508760"/>
            <a:ext cx="2468880" cy="1813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 of the Back Drop</a:t>
            </a:r>
          </a:p>
        </p:txBody>
      </p:sp>
      <p:sp>
        <p:nvSpPr>
          <p:cNvPr id="3" name="Rectangle 2"/>
          <p:cNvSpPr/>
          <p:nvPr/>
        </p:nvSpPr>
        <p:spPr>
          <a:xfrm>
            <a:off x="8016238" y="1508760"/>
            <a:ext cx="2468880" cy="1813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 of the Full Cake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7720" y="4298641"/>
            <a:ext cx="2468880" cy="1813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 with Attendees along with Back Drop</a:t>
            </a:r>
          </a:p>
        </p:txBody>
      </p:sp>
      <p:sp>
        <p:nvSpPr>
          <p:cNvPr id="5" name="Rectangle 4"/>
          <p:cNvSpPr/>
          <p:nvPr/>
        </p:nvSpPr>
        <p:spPr>
          <a:xfrm>
            <a:off x="8016238" y="4298641"/>
            <a:ext cx="2468880" cy="1813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Picture of the Celebration Moment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" y="1219200"/>
            <a:ext cx="4053840" cy="42976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Scan Pictures of the total Allocated Bill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5280" y="213359"/>
            <a:ext cx="10541986" cy="953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Market Name (Dealer </a:t>
            </a:r>
            <a:r>
              <a:rPr lang="en-US" sz="3600" b="1" dirty="0" err="1"/>
              <a:t>Name_Region</a:t>
            </a:r>
            <a:r>
              <a:rPr lang="en-US" sz="3600" b="1" dirty="0"/>
              <a:t>) Reporting Format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" y="5760720"/>
            <a:ext cx="4084320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Mention Total Bill Amount</a:t>
            </a:r>
          </a:p>
        </p:txBody>
      </p:sp>
    </p:spTree>
    <p:extLst>
      <p:ext uri="{BB962C8B-B14F-4D97-AF65-F5344CB8AC3E}">
        <p14:creationId xmlns:p14="http://schemas.microsoft.com/office/powerpoint/2010/main" val="25369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80" y="213359"/>
            <a:ext cx="7440340" cy="953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Bill Submission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" y="1432560"/>
            <a:ext cx="1143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Requesting you all to maintain the proper Bill Format as per the Slide no-07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Please consider the Slide No-07 as a bill format to settle the bill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Please don’t exceed market wise budget allocation (2500 BDT per market)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Please send your dealer wise Bill Format to respective RSM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Requesting you to ensure Dealer wise regional compiled report for bill submission (single mail from each region)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Please maintain the bill submission last date: </a:t>
            </a:r>
            <a:r>
              <a:rPr lang="en-US" sz="2400" b="1" dirty="0"/>
              <a:t>27</a:t>
            </a:r>
            <a:r>
              <a:rPr lang="en-US" sz="2400" b="1" baseline="30000" dirty="0"/>
              <a:t>th</a:t>
            </a:r>
            <a:r>
              <a:rPr lang="en-US" sz="2400" b="1" dirty="0"/>
              <a:t> December, 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5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9480" y="3063240"/>
            <a:ext cx="4776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247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9167</TotalTime>
  <Words>451</Words>
  <Application>Microsoft Office PowerPoint</Application>
  <PresentationFormat>Widescreen</PresentationFormat>
  <Paragraphs>111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</vt:lpstr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Marketing Support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Asaduzzaman 1489</dc:creator>
  <cp:lastModifiedBy>LENOVO</cp:lastModifiedBy>
  <cp:revision>1043</cp:revision>
  <cp:lastPrinted>2020-01-08T07:23:22Z</cp:lastPrinted>
  <dcterms:created xsi:type="dcterms:W3CDTF">2016-10-06T07:15:32Z</dcterms:created>
  <dcterms:modified xsi:type="dcterms:W3CDTF">2020-01-08T07:24:25Z</dcterms:modified>
</cp:coreProperties>
</file>