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7" r:id="rId2"/>
  </p:sldMasterIdLst>
  <p:notesMasterIdLst>
    <p:notesMasterId r:id="rId29"/>
  </p:notesMasterIdLst>
  <p:handoutMasterIdLst>
    <p:handoutMasterId r:id="rId30"/>
  </p:handoutMasterIdLst>
  <p:sldIdLst>
    <p:sldId id="332" r:id="rId3"/>
    <p:sldId id="281" r:id="rId4"/>
    <p:sldId id="611" r:id="rId5"/>
    <p:sldId id="612" r:id="rId6"/>
    <p:sldId id="616" r:id="rId7"/>
    <p:sldId id="617" r:id="rId8"/>
    <p:sldId id="618" r:id="rId9"/>
    <p:sldId id="577" r:id="rId10"/>
    <p:sldId id="545" r:id="rId11"/>
    <p:sldId id="262" r:id="rId12"/>
    <p:sldId id="587" r:id="rId13"/>
    <p:sldId id="311" r:id="rId14"/>
    <p:sldId id="557" r:id="rId15"/>
    <p:sldId id="609" r:id="rId16"/>
    <p:sldId id="610" r:id="rId17"/>
    <p:sldId id="598" r:id="rId18"/>
    <p:sldId id="599" r:id="rId19"/>
    <p:sldId id="256" r:id="rId20"/>
    <p:sldId id="619" r:id="rId21"/>
    <p:sldId id="620" r:id="rId22"/>
    <p:sldId id="621" r:id="rId23"/>
    <p:sldId id="622" r:id="rId24"/>
    <p:sldId id="623" r:id="rId25"/>
    <p:sldId id="624" r:id="rId26"/>
    <p:sldId id="625" r:id="rId27"/>
    <p:sldId id="261"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FCCD"/>
    <a:srgbClr val="FE0000"/>
    <a:srgbClr val="CCECE8"/>
    <a:srgbClr val="E7F98F"/>
    <a:srgbClr val="C208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6" autoAdjust="0"/>
    <p:restoredTop sz="94434" autoAdjust="0"/>
  </p:normalViewPr>
  <p:slideViewPr>
    <p:cSldViewPr snapToGrid="0">
      <p:cViewPr varScale="1">
        <p:scale>
          <a:sx n="74" d="100"/>
          <a:sy n="74" d="100"/>
        </p:scale>
        <p:origin x="486" y="60"/>
      </p:cViewPr>
      <p:guideLst/>
    </p:cSldViewPr>
  </p:slideViewPr>
  <p:notesTextViewPr>
    <p:cViewPr>
      <p:scale>
        <a:sx n="1" d="1"/>
        <a:sy n="1" d="1"/>
      </p:scale>
      <p:origin x="0" y="0"/>
    </p:cViewPr>
  </p:notesTextViewPr>
  <p:notesViewPr>
    <p:cSldViewPr snapToGrid="0">
      <p:cViewPr varScale="1">
        <p:scale>
          <a:sx n="55" d="100"/>
          <a:sy n="55" d="100"/>
        </p:scale>
        <p:origin x="2772"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A1372A-BE25-4AF0-ADD6-99596D2B19C0}" type="doc">
      <dgm:prSet loTypeId="urn:microsoft.com/office/officeart/2005/8/layout/list1" loCatId="list" qsTypeId="urn:microsoft.com/office/officeart/2005/8/quickstyle/simple1" qsCatId="simple" csTypeId="urn:microsoft.com/office/officeart/2005/8/colors/accent5_1" csCatId="accent5" phldr="1"/>
      <dgm:spPr/>
      <dgm:t>
        <a:bodyPr/>
        <a:lstStyle/>
        <a:p>
          <a:endParaRPr lang="en-US"/>
        </a:p>
      </dgm:t>
    </dgm:pt>
    <dgm:pt modelId="{7EEE7959-579F-4BD8-8123-CDEE85565D0E}">
      <dgm:prSet phldrT="[Text]"/>
      <dgm:spPr/>
      <dgm:t>
        <a:bodyPr/>
        <a:lstStyle/>
        <a:p>
          <a:r>
            <a:rPr lang="en-US" dirty="0"/>
            <a:t>Price list</a:t>
          </a:r>
        </a:p>
      </dgm:t>
    </dgm:pt>
    <dgm:pt modelId="{1A71A448-C0BE-4A54-97C8-0C5EBB3B8628}" type="parTrans" cxnId="{319CDACD-6855-4A71-BDD0-C8F33F93606F}">
      <dgm:prSet/>
      <dgm:spPr/>
      <dgm:t>
        <a:bodyPr/>
        <a:lstStyle/>
        <a:p>
          <a:endParaRPr lang="en-US"/>
        </a:p>
      </dgm:t>
    </dgm:pt>
    <dgm:pt modelId="{B86F05C1-1ADF-4571-AC1A-935EACB977CD}" type="sibTrans" cxnId="{319CDACD-6855-4A71-BDD0-C8F33F93606F}">
      <dgm:prSet/>
      <dgm:spPr/>
      <dgm:t>
        <a:bodyPr/>
        <a:lstStyle/>
        <a:p>
          <a:endParaRPr lang="en-US"/>
        </a:p>
      </dgm:t>
    </dgm:pt>
    <dgm:pt modelId="{6048901C-9B1A-46DF-A5D9-16C979443CAC}">
      <dgm:prSet phldrT="[Text]"/>
      <dgm:spPr/>
      <dgm:t>
        <a:bodyPr/>
        <a:lstStyle/>
        <a:p>
          <a:r>
            <a:rPr lang="en-US" dirty="0"/>
            <a:t>Model wise back margin</a:t>
          </a:r>
        </a:p>
      </dgm:t>
    </dgm:pt>
    <dgm:pt modelId="{130570F4-0218-4397-9D2D-0EBD169B2B1C}" type="parTrans" cxnId="{6B38C2C1-9CFF-49BA-87BD-01FAEDDDD40E}">
      <dgm:prSet/>
      <dgm:spPr/>
      <dgm:t>
        <a:bodyPr/>
        <a:lstStyle/>
        <a:p>
          <a:endParaRPr lang="en-US"/>
        </a:p>
      </dgm:t>
    </dgm:pt>
    <dgm:pt modelId="{30BFAEAA-4E96-4693-A862-5D85E2813881}" type="sibTrans" cxnId="{6B38C2C1-9CFF-49BA-87BD-01FAEDDDD40E}">
      <dgm:prSet/>
      <dgm:spPr/>
      <dgm:t>
        <a:bodyPr/>
        <a:lstStyle/>
        <a:p>
          <a:endParaRPr lang="en-US"/>
        </a:p>
      </dgm:t>
    </dgm:pt>
    <dgm:pt modelId="{1739CC77-9E6B-498F-B296-F78A2A5BA9A1}">
      <dgm:prSet phldrT="[Text]"/>
      <dgm:spPr/>
      <dgm:t>
        <a:bodyPr/>
        <a:lstStyle/>
        <a:p>
          <a:r>
            <a:rPr lang="en-US" dirty="0"/>
            <a:t>Trade campaign</a:t>
          </a:r>
        </a:p>
      </dgm:t>
    </dgm:pt>
    <dgm:pt modelId="{D7FD4F05-293D-4447-9278-D6FA4579F7F8}" type="parTrans" cxnId="{2261958B-813E-43CE-893D-CBA9CA674DA6}">
      <dgm:prSet/>
      <dgm:spPr/>
      <dgm:t>
        <a:bodyPr/>
        <a:lstStyle/>
        <a:p>
          <a:endParaRPr lang="en-US"/>
        </a:p>
      </dgm:t>
    </dgm:pt>
    <dgm:pt modelId="{4101A0A7-D5C1-4A07-9F7A-1732828F465B}" type="sibTrans" cxnId="{2261958B-813E-43CE-893D-CBA9CA674DA6}">
      <dgm:prSet/>
      <dgm:spPr/>
      <dgm:t>
        <a:bodyPr/>
        <a:lstStyle/>
        <a:p>
          <a:endParaRPr lang="en-US"/>
        </a:p>
      </dgm:t>
    </dgm:pt>
    <dgm:pt modelId="{694ED679-0FD6-478A-95ED-388406DD2BC7}">
      <dgm:prSet phldrT="[Text]"/>
      <dgm:spPr/>
      <dgm:t>
        <a:bodyPr/>
        <a:lstStyle/>
        <a:p>
          <a:r>
            <a:rPr lang="en-US" dirty="0"/>
            <a:t>Classified outlet modality</a:t>
          </a:r>
        </a:p>
      </dgm:t>
    </dgm:pt>
    <dgm:pt modelId="{3818ED50-90A4-4947-8A4E-97C5DE403857}" type="parTrans" cxnId="{8D9EBDF8-2B15-47E5-8FED-96ECF4E325BC}">
      <dgm:prSet/>
      <dgm:spPr/>
      <dgm:t>
        <a:bodyPr/>
        <a:lstStyle/>
        <a:p>
          <a:endParaRPr lang="en-US"/>
        </a:p>
      </dgm:t>
    </dgm:pt>
    <dgm:pt modelId="{D778AEC8-6BA7-47E8-9300-3C8CAFE5CD5F}" type="sibTrans" cxnId="{8D9EBDF8-2B15-47E5-8FED-96ECF4E325BC}">
      <dgm:prSet/>
      <dgm:spPr/>
      <dgm:t>
        <a:bodyPr/>
        <a:lstStyle/>
        <a:p>
          <a:endParaRPr lang="en-US"/>
        </a:p>
      </dgm:t>
    </dgm:pt>
    <dgm:pt modelId="{DEE291C1-E8B1-4DA2-94CA-DA627FAA25DF}">
      <dgm:prSet phldrT="[Text]"/>
      <dgm:spPr/>
      <dgm:t>
        <a:bodyPr/>
        <a:lstStyle/>
        <a:p>
          <a:r>
            <a:rPr lang="en-US" dirty="0"/>
            <a:t>Channel focus models</a:t>
          </a:r>
        </a:p>
      </dgm:t>
    </dgm:pt>
    <dgm:pt modelId="{5BB3A28C-A5C6-4AAC-BA2F-C220BF543896}" type="parTrans" cxnId="{9FA6B0BF-64E7-4E62-B086-4B4C1C3752A7}">
      <dgm:prSet/>
      <dgm:spPr/>
      <dgm:t>
        <a:bodyPr/>
        <a:lstStyle/>
        <a:p>
          <a:endParaRPr lang="en-US"/>
        </a:p>
      </dgm:t>
    </dgm:pt>
    <dgm:pt modelId="{CF3B08C7-90AF-4561-89DB-6CA0976B9D8D}" type="sibTrans" cxnId="{9FA6B0BF-64E7-4E62-B086-4B4C1C3752A7}">
      <dgm:prSet/>
      <dgm:spPr/>
      <dgm:t>
        <a:bodyPr/>
        <a:lstStyle/>
        <a:p>
          <a:endParaRPr lang="en-US"/>
        </a:p>
      </dgm:t>
    </dgm:pt>
    <dgm:pt modelId="{66885467-E75C-45FC-8CC7-CA7881795238}">
      <dgm:prSet phldrT="[Text]"/>
      <dgm:spPr/>
      <dgm:t>
        <a:bodyPr/>
        <a:lstStyle/>
        <a:p>
          <a:r>
            <a:rPr lang="en-US" dirty="0"/>
            <a:t>SBC model wise incentive</a:t>
          </a:r>
        </a:p>
      </dgm:t>
    </dgm:pt>
    <dgm:pt modelId="{E236AEAB-5D73-44FB-A21A-70C2B2040395}" type="parTrans" cxnId="{49E1937A-4DA8-4C5D-92BB-4165F3884BD3}">
      <dgm:prSet/>
      <dgm:spPr/>
      <dgm:t>
        <a:bodyPr/>
        <a:lstStyle/>
        <a:p>
          <a:endParaRPr lang="en-US"/>
        </a:p>
      </dgm:t>
    </dgm:pt>
    <dgm:pt modelId="{901DE2C7-39F8-4703-B0CC-B29B45ACAD63}" type="sibTrans" cxnId="{49E1937A-4DA8-4C5D-92BB-4165F3884BD3}">
      <dgm:prSet/>
      <dgm:spPr/>
      <dgm:t>
        <a:bodyPr/>
        <a:lstStyle/>
        <a:p>
          <a:endParaRPr lang="en-US"/>
        </a:p>
      </dgm:t>
    </dgm:pt>
    <dgm:pt modelId="{3595961E-D46E-405C-AA5C-748D11BEF363}">
      <dgm:prSet phldrT="[Text]"/>
      <dgm:spPr/>
      <dgm:t>
        <a:bodyPr/>
        <a:lstStyle/>
        <a:p>
          <a:r>
            <a:rPr lang="en-US" dirty="0"/>
            <a:t>Operator campaign</a:t>
          </a:r>
        </a:p>
      </dgm:t>
    </dgm:pt>
    <dgm:pt modelId="{330059A3-B2DF-4449-A17F-DBA9D5AA51A4}" type="parTrans" cxnId="{230105E4-0DD6-43E8-828D-5DA14A8752EA}">
      <dgm:prSet/>
      <dgm:spPr/>
      <dgm:t>
        <a:bodyPr/>
        <a:lstStyle/>
        <a:p>
          <a:endParaRPr lang="en-US"/>
        </a:p>
      </dgm:t>
    </dgm:pt>
    <dgm:pt modelId="{9A4389CF-F024-462E-BD41-C679DE22E0C3}" type="sibTrans" cxnId="{230105E4-0DD6-43E8-828D-5DA14A8752EA}">
      <dgm:prSet/>
      <dgm:spPr/>
      <dgm:t>
        <a:bodyPr/>
        <a:lstStyle/>
        <a:p>
          <a:endParaRPr lang="en-US"/>
        </a:p>
      </dgm:t>
    </dgm:pt>
    <dgm:pt modelId="{EB392FFF-91E3-4CBF-AABD-2DF1C6EC3E17}">
      <dgm:prSet phldrT="[Text]"/>
      <dgm:spPr/>
      <dgm:t>
        <a:bodyPr/>
        <a:lstStyle/>
        <a:p>
          <a:r>
            <a:rPr lang="en-US" dirty="0"/>
            <a:t>Outlet staging plan</a:t>
          </a:r>
        </a:p>
      </dgm:t>
    </dgm:pt>
    <dgm:pt modelId="{5DB816E3-FCE7-40FF-BB85-990A617C143C}" type="parTrans" cxnId="{16FC39F3-9CEA-427F-9485-2801DB0CB7F4}">
      <dgm:prSet/>
      <dgm:spPr/>
      <dgm:t>
        <a:bodyPr/>
        <a:lstStyle/>
        <a:p>
          <a:endParaRPr lang="en-US"/>
        </a:p>
      </dgm:t>
    </dgm:pt>
    <dgm:pt modelId="{37119B3D-1115-447D-836D-E97A0F1AEBE0}" type="sibTrans" cxnId="{16FC39F3-9CEA-427F-9485-2801DB0CB7F4}">
      <dgm:prSet/>
      <dgm:spPr/>
      <dgm:t>
        <a:bodyPr/>
        <a:lstStyle/>
        <a:p>
          <a:endParaRPr lang="en-US"/>
        </a:p>
      </dgm:t>
    </dgm:pt>
    <dgm:pt modelId="{129D3B44-534F-422A-9C91-C74B6DE3B7FC}" type="pres">
      <dgm:prSet presAssocID="{D4A1372A-BE25-4AF0-ADD6-99596D2B19C0}" presName="linear" presStyleCnt="0">
        <dgm:presLayoutVars>
          <dgm:dir/>
          <dgm:animLvl val="lvl"/>
          <dgm:resizeHandles val="exact"/>
        </dgm:presLayoutVars>
      </dgm:prSet>
      <dgm:spPr/>
    </dgm:pt>
    <dgm:pt modelId="{F82A952C-F152-4357-9A3C-A4E35ACEA9E9}" type="pres">
      <dgm:prSet presAssocID="{7EEE7959-579F-4BD8-8123-CDEE85565D0E}" presName="parentLin" presStyleCnt="0"/>
      <dgm:spPr/>
    </dgm:pt>
    <dgm:pt modelId="{FE3FDEA6-9C6F-4014-810A-B35C21ADCEBD}" type="pres">
      <dgm:prSet presAssocID="{7EEE7959-579F-4BD8-8123-CDEE85565D0E}" presName="parentLeftMargin" presStyleLbl="node1" presStyleIdx="0" presStyleCnt="8"/>
      <dgm:spPr/>
    </dgm:pt>
    <dgm:pt modelId="{B7523D8C-CFFA-4A36-921F-4EF37A5E2261}" type="pres">
      <dgm:prSet presAssocID="{7EEE7959-579F-4BD8-8123-CDEE85565D0E}" presName="parentText" presStyleLbl="node1" presStyleIdx="0" presStyleCnt="8">
        <dgm:presLayoutVars>
          <dgm:chMax val="0"/>
          <dgm:bulletEnabled val="1"/>
        </dgm:presLayoutVars>
      </dgm:prSet>
      <dgm:spPr/>
    </dgm:pt>
    <dgm:pt modelId="{A2892849-DA65-4232-B2DB-A4C676764A13}" type="pres">
      <dgm:prSet presAssocID="{7EEE7959-579F-4BD8-8123-CDEE85565D0E}" presName="negativeSpace" presStyleCnt="0"/>
      <dgm:spPr/>
    </dgm:pt>
    <dgm:pt modelId="{0176B2A4-7FBE-4966-9E24-14CA4DE4F410}" type="pres">
      <dgm:prSet presAssocID="{7EEE7959-579F-4BD8-8123-CDEE85565D0E}" presName="childText" presStyleLbl="conFgAcc1" presStyleIdx="0" presStyleCnt="8">
        <dgm:presLayoutVars>
          <dgm:bulletEnabled val="1"/>
        </dgm:presLayoutVars>
      </dgm:prSet>
      <dgm:spPr/>
    </dgm:pt>
    <dgm:pt modelId="{2CFA9563-FCA9-40D6-BB93-2397BF1529EE}" type="pres">
      <dgm:prSet presAssocID="{B86F05C1-1ADF-4571-AC1A-935EACB977CD}" presName="spaceBetweenRectangles" presStyleCnt="0"/>
      <dgm:spPr/>
    </dgm:pt>
    <dgm:pt modelId="{AB62078F-CADF-4594-B458-9E90C4FE2480}" type="pres">
      <dgm:prSet presAssocID="{6048901C-9B1A-46DF-A5D9-16C979443CAC}" presName="parentLin" presStyleCnt="0"/>
      <dgm:spPr/>
    </dgm:pt>
    <dgm:pt modelId="{83FDF313-9995-4E5C-AA8B-3013F13AF376}" type="pres">
      <dgm:prSet presAssocID="{6048901C-9B1A-46DF-A5D9-16C979443CAC}" presName="parentLeftMargin" presStyleLbl="node1" presStyleIdx="0" presStyleCnt="8"/>
      <dgm:spPr/>
    </dgm:pt>
    <dgm:pt modelId="{CE560B26-3FDA-4420-B676-274717E22142}" type="pres">
      <dgm:prSet presAssocID="{6048901C-9B1A-46DF-A5D9-16C979443CAC}" presName="parentText" presStyleLbl="node1" presStyleIdx="1" presStyleCnt="8">
        <dgm:presLayoutVars>
          <dgm:chMax val="0"/>
          <dgm:bulletEnabled val="1"/>
        </dgm:presLayoutVars>
      </dgm:prSet>
      <dgm:spPr/>
    </dgm:pt>
    <dgm:pt modelId="{F0CDBC3A-B4EF-4B88-A421-752398B42B78}" type="pres">
      <dgm:prSet presAssocID="{6048901C-9B1A-46DF-A5D9-16C979443CAC}" presName="negativeSpace" presStyleCnt="0"/>
      <dgm:spPr/>
    </dgm:pt>
    <dgm:pt modelId="{7F764359-A5D0-4DA3-97F1-960F7F96453E}" type="pres">
      <dgm:prSet presAssocID="{6048901C-9B1A-46DF-A5D9-16C979443CAC}" presName="childText" presStyleLbl="conFgAcc1" presStyleIdx="1" presStyleCnt="8">
        <dgm:presLayoutVars>
          <dgm:bulletEnabled val="1"/>
        </dgm:presLayoutVars>
      </dgm:prSet>
      <dgm:spPr/>
    </dgm:pt>
    <dgm:pt modelId="{D0E3BC94-8AD5-4857-830D-FC59172CCF2F}" type="pres">
      <dgm:prSet presAssocID="{30BFAEAA-4E96-4693-A862-5D85E2813881}" presName="spaceBetweenRectangles" presStyleCnt="0"/>
      <dgm:spPr/>
    </dgm:pt>
    <dgm:pt modelId="{8A300045-5783-4B2C-BCEC-6673742A3D6B}" type="pres">
      <dgm:prSet presAssocID="{1739CC77-9E6B-498F-B296-F78A2A5BA9A1}" presName="parentLin" presStyleCnt="0"/>
      <dgm:spPr/>
    </dgm:pt>
    <dgm:pt modelId="{BF7A1CD5-CA0D-4F45-9B41-137E7CE2A212}" type="pres">
      <dgm:prSet presAssocID="{1739CC77-9E6B-498F-B296-F78A2A5BA9A1}" presName="parentLeftMargin" presStyleLbl="node1" presStyleIdx="1" presStyleCnt="8"/>
      <dgm:spPr/>
    </dgm:pt>
    <dgm:pt modelId="{2EE3F425-89BF-4A17-9F5C-5F0B867C4E53}" type="pres">
      <dgm:prSet presAssocID="{1739CC77-9E6B-498F-B296-F78A2A5BA9A1}" presName="parentText" presStyleLbl="node1" presStyleIdx="2" presStyleCnt="8">
        <dgm:presLayoutVars>
          <dgm:chMax val="0"/>
          <dgm:bulletEnabled val="1"/>
        </dgm:presLayoutVars>
      </dgm:prSet>
      <dgm:spPr/>
    </dgm:pt>
    <dgm:pt modelId="{C3916892-8873-4B21-A1A8-D1724C290931}" type="pres">
      <dgm:prSet presAssocID="{1739CC77-9E6B-498F-B296-F78A2A5BA9A1}" presName="negativeSpace" presStyleCnt="0"/>
      <dgm:spPr/>
    </dgm:pt>
    <dgm:pt modelId="{B55351CF-7462-4CEE-B7DF-173381DFD0A8}" type="pres">
      <dgm:prSet presAssocID="{1739CC77-9E6B-498F-B296-F78A2A5BA9A1}" presName="childText" presStyleLbl="conFgAcc1" presStyleIdx="2" presStyleCnt="8">
        <dgm:presLayoutVars>
          <dgm:bulletEnabled val="1"/>
        </dgm:presLayoutVars>
      </dgm:prSet>
      <dgm:spPr/>
    </dgm:pt>
    <dgm:pt modelId="{6B301650-21A8-4547-9094-B2868BEB5327}" type="pres">
      <dgm:prSet presAssocID="{4101A0A7-D5C1-4A07-9F7A-1732828F465B}" presName="spaceBetweenRectangles" presStyleCnt="0"/>
      <dgm:spPr/>
    </dgm:pt>
    <dgm:pt modelId="{EA12FBFB-6B17-4060-8E71-17D91C1E74F7}" type="pres">
      <dgm:prSet presAssocID="{DEE291C1-E8B1-4DA2-94CA-DA627FAA25DF}" presName="parentLin" presStyleCnt="0"/>
      <dgm:spPr/>
    </dgm:pt>
    <dgm:pt modelId="{72FA61A3-84EB-4A03-8489-17B25115072E}" type="pres">
      <dgm:prSet presAssocID="{DEE291C1-E8B1-4DA2-94CA-DA627FAA25DF}" presName="parentLeftMargin" presStyleLbl="node1" presStyleIdx="2" presStyleCnt="8"/>
      <dgm:spPr/>
    </dgm:pt>
    <dgm:pt modelId="{9560365D-F313-40D8-85EC-5EEBE5FC25C9}" type="pres">
      <dgm:prSet presAssocID="{DEE291C1-E8B1-4DA2-94CA-DA627FAA25DF}" presName="parentText" presStyleLbl="node1" presStyleIdx="3" presStyleCnt="8">
        <dgm:presLayoutVars>
          <dgm:chMax val="0"/>
          <dgm:bulletEnabled val="1"/>
        </dgm:presLayoutVars>
      </dgm:prSet>
      <dgm:spPr/>
    </dgm:pt>
    <dgm:pt modelId="{A02B60E0-36EA-4100-8008-45A5A3B8A914}" type="pres">
      <dgm:prSet presAssocID="{DEE291C1-E8B1-4DA2-94CA-DA627FAA25DF}" presName="negativeSpace" presStyleCnt="0"/>
      <dgm:spPr/>
    </dgm:pt>
    <dgm:pt modelId="{F1E5B14C-0D1F-49FA-A9FA-246421A2FC63}" type="pres">
      <dgm:prSet presAssocID="{DEE291C1-E8B1-4DA2-94CA-DA627FAA25DF}" presName="childText" presStyleLbl="conFgAcc1" presStyleIdx="3" presStyleCnt="8">
        <dgm:presLayoutVars>
          <dgm:bulletEnabled val="1"/>
        </dgm:presLayoutVars>
      </dgm:prSet>
      <dgm:spPr/>
    </dgm:pt>
    <dgm:pt modelId="{EE0F9A4C-CE9E-462D-9C37-02425163CB06}" type="pres">
      <dgm:prSet presAssocID="{CF3B08C7-90AF-4561-89DB-6CA0976B9D8D}" presName="spaceBetweenRectangles" presStyleCnt="0"/>
      <dgm:spPr/>
    </dgm:pt>
    <dgm:pt modelId="{EDB836D3-F81F-467C-B8B0-27F2AF4D8F37}" type="pres">
      <dgm:prSet presAssocID="{694ED679-0FD6-478A-95ED-388406DD2BC7}" presName="parentLin" presStyleCnt="0"/>
      <dgm:spPr/>
    </dgm:pt>
    <dgm:pt modelId="{F2FA99D4-7BF3-4321-91F5-AB2E97302FD0}" type="pres">
      <dgm:prSet presAssocID="{694ED679-0FD6-478A-95ED-388406DD2BC7}" presName="parentLeftMargin" presStyleLbl="node1" presStyleIdx="3" presStyleCnt="8"/>
      <dgm:spPr/>
    </dgm:pt>
    <dgm:pt modelId="{FBE60465-E45C-4947-AC16-A27704176CB9}" type="pres">
      <dgm:prSet presAssocID="{694ED679-0FD6-478A-95ED-388406DD2BC7}" presName="parentText" presStyleLbl="node1" presStyleIdx="4" presStyleCnt="8">
        <dgm:presLayoutVars>
          <dgm:chMax val="0"/>
          <dgm:bulletEnabled val="1"/>
        </dgm:presLayoutVars>
      </dgm:prSet>
      <dgm:spPr/>
    </dgm:pt>
    <dgm:pt modelId="{DE8DC156-9068-4EE3-8D96-12AFAF2DFB11}" type="pres">
      <dgm:prSet presAssocID="{694ED679-0FD6-478A-95ED-388406DD2BC7}" presName="negativeSpace" presStyleCnt="0"/>
      <dgm:spPr/>
    </dgm:pt>
    <dgm:pt modelId="{AD2015AD-5A38-4A24-9B36-9755E68526AC}" type="pres">
      <dgm:prSet presAssocID="{694ED679-0FD6-478A-95ED-388406DD2BC7}" presName="childText" presStyleLbl="conFgAcc1" presStyleIdx="4" presStyleCnt="8">
        <dgm:presLayoutVars>
          <dgm:bulletEnabled val="1"/>
        </dgm:presLayoutVars>
      </dgm:prSet>
      <dgm:spPr/>
    </dgm:pt>
    <dgm:pt modelId="{33084DDD-FC80-4F93-A61E-4A1FA184CD61}" type="pres">
      <dgm:prSet presAssocID="{D778AEC8-6BA7-47E8-9300-3C8CAFE5CD5F}" presName="spaceBetweenRectangles" presStyleCnt="0"/>
      <dgm:spPr/>
    </dgm:pt>
    <dgm:pt modelId="{69621118-455F-4979-ADF3-368A314967E0}" type="pres">
      <dgm:prSet presAssocID="{66885467-E75C-45FC-8CC7-CA7881795238}" presName="parentLin" presStyleCnt="0"/>
      <dgm:spPr/>
    </dgm:pt>
    <dgm:pt modelId="{43282EDC-3E0D-46E3-A835-17B4198FFBD4}" type="pres">
      <dgm:prSet presAssocID="{66885467-E75C-45FC-8CC7-CA7881795238}" presName="parentLeftMargin" presStyleLbl="node1" presStyleIdx="4" presStyleCnt="8"/>
      <dgm:spPr/>
    </dgm:pt>
    <dgm:pt modelId="{BEC806A0-67C5-4C20-A041-0C9CAC6ED552}" type="pres">
      <dgm:prSet presAssocID="{66885467-E75C-45FC-8CC7-CA7881795238}" presName="parentText" presStyleLbl="node1" presStyleIdx="5" presStyleCnt="8">
        <dgm:presLayoutVars>
          <dgm:chMax val="0"/>
          <dgm:bulletEnabled val="1"/>
        </dgm:presLayoutVars>
      </dgm:prSet>
      <dgm:spPr/>
    </dgm:pt>
    <dgm:pt modelId="{E3DF287C-5038-4028-AF03-2C11260FCAF7}" type="pres">
      <dgm:prSet presAssocID="{66885467-E75C-45FC-8CC7-CA7881795238}" presName="negativeSpace" presStyleCnt="0"/>
      <dgm:spPr/>
    </dgm:pt>
    <dgm:pt modelId="{220F3557-C6E0-4A1B-A829-DDADAE3A99AF}" type="pres">
      <dgm:prSet presAssocID="{66885467-E75C-45FC-8CC7-CA7881795238}" presName="childText" presStyleLbl="conFgAcc1" presStyleIdx="5" presStyleCnt="8">
        <dgm:presLayoutVars>
          <dgm:bulletEnabled val="1"/>
        </dgm:presLayoutVars>
      </dgm:prSet>
      <dgm:spPr/>
    </dgm:pt>
    <dgm:pt modelId="{754A9889-0676-40BF-834C-191692BC4E21}" type="pres">
      <dgm:prSet presAssocID="{901DE2C7-39F8-4703-B0CC-B29B45ACAD63}" presName="spaceBetweenRectangles" presStyleCnt="0"/>
      <dgm:spPr/>
    </dgm:pt>
    <dgm:pt modelId="{98B7F4B5-26C5-499E-B293-D4D9BBFE8E9E}" type="pres">
      <dgm:prSet presAssocID="{3595961E-D46E-405C-AA5C-748D11BEF363}" presName="parentLin" presStyleCnt="0"/>
      <dgm:spPr/>
    </dgm:pt>
    <dgm:pt modelId="{7EDB3600-F324-4708-B5BB-10E20D79B92B}" type="pres">
      <dgm:prSet presAssocID="{3595961E-D46E-405C-AA5C-748D11BEF363}" presName="parentLeftMargin" presStyleLbl="node1" presStyleIdx="5" presStyleCnt="8"/>
      <dgm:spPr/>
    </dgm:pt>
    <dgm:pt modelId="{32142DE6-D4EF-4DC8-9B79-B7B516261786}" type="pres">
      <dgm:prSet presAssocID="{3595961E-D46E-405C-AA5C-748D11BEF363}" presName="parentText" presStyleLbl="node1" presStyleIdx="6" presStyleCnt="8">
        <dgm:presLayoutVars>
          <dgm:chMax val="0"/>
          <dgm:bulletEnabled val="1"/>
        </dgm:presLayoutVars>
      </dgm:prSet>
      <dgm:spPr/>
    </dgm:pt>
    <dgm:pt modelId="{DCF85D8E-9BEA-4520-8D79-D0AEE04D15A2}" type="pres">
      <dgm:prSet presAssocID="{3595961E-D46E-405C-AA5C-748D11BEF363}" presName="negativeSpace" presStyleCnt="0"/>
      <dgm:spPr/>
    </dgm:pt>
    <dgm:pt modelId="{67C443C7-A9F0-41F5-96A9-68276B42300A}" type="pres">
      <dgm:prSet presAssocID="{3595961E-D46E-405C-AA5C-748D11BEF363}" presName="childText" presStyleLbl="conFgAcc1" presStyleIdx="6" presStyleCnt="8">
        <dgm:presLayoutVars>
          <dgm:bulletEnabled val="1"/>
        </dgm:presLayoutVars>
      </dgm:prSet>
      <dgm:spPr/>
    </dgm:pt>
    <dgm:pt modelId="{1F1C5F51-C65F-4646-870B-974C3FC54129}" type="pres">
      <dgm:prSet presAssocID="{9A4389CF-F024-462E-BD41-C679DE22E0C3}" presName="spaceBetweenRectangles" presStyleCnt="0"/>
      <dgm:spPr/>
    </dgm:pt>
    <dgm:pt modelId="{0EE2014C-0C80-4D17-A52F-AC6102582C2E}" type="pres">
      <dgm:prSet presAssocID="{EB392FFF-91E3-4CBF-AABD-2DF1C6EC3E17}" presName="parentLin" presStyleCnt="0"/>
      <dgm:spPr/>
    </dgm:pt>
    <dgm:pt modelId="{DB20B7E6-C71A-4B15-BA7A-6F15D6B553C9}" type="pres">
      <dgm:prSet presAssocID="{EB392FFF-91E3-4CBF-AABD-2DF1C6EC3E17}" presName="parentLeftMargin" presStyleLbl="node1" presStyleIdx="6" presStyleCnt="8"/>
      <dgm:spPr/>
    </dgm:pt>
    <dgm:pt modelId="{78F3610C-5A1F-4AD0-AE06-4A1F63BB3E50}" type="pres">
      <dgm:prSet presAssocID="{EB392FFF-91E3-4CBF-AABD-2DF1C6EC3E17}" presName="parentText" presStyleLbl="node1" presStyleIdx="7" presStyleCnt="8">
        <dgm:presLayoutVars>
          <dgm:chMax val="0"/>
          <dgm:bulletEnabled val="1"/>
        </dgm:presLayoutVars>
      </dgm:prSet>
      <dgm:spPr/>
    </dgm:pt>
    <dgm:pt modelId="{D2C6E750-EA56-4911-865A-9711BB0C51F6}" type="pres">
      <dgm:prSet presAssocID="{EB392FFF-91E3-4CBF-AABD-2DF1C6EC3E17}" presName="negativeSpace" presStyleCnt="0"/>
      <dgm:spPr/>
    </dgm:pt>
    <dgm:pt modelId="{68E9C22D-B97D-4B33-AB4F-BC0781D181B3}" type="pres">
      <dgm:prSet presAssocID="{EB392FFF-91E3-4CBF-AABD-2DF1C6EC3E17}" presName="childText" presStyleLbl="conFgAcc1" presStyleIdx="7" presStyleCnt="8">
        <dgm:presLayoutVars>
          <dgm:bulletEnabled val="1"/>
        </dgm:presLayoutVars>
      </dgm:prSet>
      <dgm:spPr/>
    </dgm:pt>
  </dgm:ptLst>
  <dgm:cxnLst>
    <dgm:cxn modelId="{162D4414-70DC-48BC-8D09-5E55D683C5A9}" type="presOf" srcId="{EB392FFF-91E3-4CBF-AABD-2DF1C6EC3E17}" destId="{78F3610C-5A1F-4AD0-AE06-4A1F63BB3E50}" srcOrd="1" destOrd="0" presId="urn:microsoft.com/office/officeart/2005/8/layout/list1"/>
    <dgm:cxn modelId="{A7112A25-07E3-44D1-BF0D-DAD403C66B48}" type="presOf" srcId="{3595961E-D46E-405C-AA5C-748D11BEF363}" destId="{7EDB3600-F324-4708-B5BB-10E20D79B92B}" srcOrd="0" destOrd="0" presId="urn:microsoft.com/office/officeart/2005/8/layout/list1"/>
    <dgm:cxn modelId="{B695F82B-D51F-4E71-86C5-561582E58BC7}" type="presOf" srcId="{DEE291C1-E8B1-4DA2-94CA-DA627FAA25DF}" destId="{9560365D-F313-40D8-85EC-5EEBE5FC25C9}" srcOrd="1" destOrd="0" presId="urn:microsoft.com/office/officeart/2005/8/layout/list1"/>
    <dgm:cxn modelId="{F7E7343E-12D4-4871-B429-BE95358DF6D0}" type="presOf" srcId="{EB392FFF-91E3-4CBF-AABD-2DF1C6EC3E17}" destId="{DB20B7E6-C71A-4B15-BA7A-6F15D6B553C9}" srcOrd="0" destOrd="0" presId="urn:microsoft.com/office/officeart/2005/8/layout/list1"/>
    <dgm:cxn modelId="{A89B7340-5E09-4596-ABFB-3D3CB28EB4B0}" type="presOf" srcId="{66885467-E75C-45FC-8CC7-CA7881795238}" destId="{BEC806A0-67C5-4C20-A041-0C9CAC6ED552}" srcOrd="1" destOrd="0" presId="urn:microsoft.com/office/officeart/2005/8/layout/list1"/>
    <dgm:cxn modelId="{4CA58246-9B03-4E45-A3F0-F453460B8088}" type="presOf" srcId="{6048901C-9B1A-46DF-A5D9-16C979443CAC}" destId="{83FDF313-9995-4E5C-AA8B-3013F13AF376}" srcOrd="0" destOrd="0" presId="urn:microsoft.com/office/officeart/2005/8/layout/list1"/>
    <dgm:cxn modelId="{66BF704C-C604-4676-A254-395D1EB4C831}" type="presOf" srcId="{7EEE7959-579F-4BD8-8123-CDEE85565D0E}" destId="{B7523D8C-CFFA-4A36-921F-4EF37A5E2261}" srcOrd="1" destOrd="0" presId="urn:microsoft.com/office/officeart/2005/8/layout/list1"/>
    <dgm:cxn modelId="{66EC4D75-2994-471D-8507-F96127E2155C}" type="presOf" srcId="{3595961E-D46E-405C-AA5C-748D11BEF363}" destId="{32142DE6-D4EF-4DC8-9B79-B7B516261786}" srcOrd="1" destOrd="0" presId="urn:microsoft.com/office/officeart/2005/8/layout/list1"/>
    <dgm:cxn modelId="{49E1937A-4DA8-4C5D-92BB-4165F3884BD3}" srcId="{D4A1372A-BE25-4AF0-ADD6-99596D2B19C0}" destId="{66885467-E75C-45FC-8CC7-CA7881795238}" srcOrd="5" destOrd="0" parTransId="{E236AEAB-5D73-44FB-A21A-70C2B2040395}" sibTransId="{901DE2C7-39F8-4703-B0CC-B29B45ACAD63}"/>
    <dgm:cxn modelId="{7334017D-DC82-4F88-91D2-CA8A391A5ACF}" type="presOf" srcId="{D4A1372A-BE25-4AF0-ADD6-99596D2B19C0}" destId="{129D3B44-534F-422A-9C91-C74B6DE3B7FC}" srcOrd="0" destOrd="0" presId="urn:microsoft.com/office/officeart/2005/8/layout/list1"/>
    <dgm:cxn modelId="{2261958B-813E-43CE-893D-CBA9CA674DA6}" srcId="{D4A1372A-BE25-4AF0-ADD6-99596D2B19C0}" destId="{1739CC77-9E6B-498F-B296-F78A2A5BA9A1}" srcOrd="2" destOrd="0" parTransId="{D7FD4F05-293D-4447-9278-D6FA4579F7F8}" sibTransId="{4101A0A7-D5C1-4A07-9F7A-1732828F465B}"/>
    <dgm:cxn modelId="{15477D96-25E9-4E25-9D73-D6DA04E7CC11}" type="presOf" srcId="{66885467-E75C-45FC-8CC7-CA7881795238}" destId="{43282EDC-3E0D-46E3-A835-17B4198FFBD4}" srcOrd="0" destOrd="0" presId="urn:microsoft.com/office/officeart/2005/8/layout/list1"/>
    <dgm:cxn modelId="{A2E9F796-3D21-4FAF-A908-2960D6181E41}" type="presOf" srcId="{DEE291C1-E8B1-4DA2-94CA-DA627FAA25DF}" destId="{72FA61A3-84EB-4A03-8489-17B25115072E}" srcOrd="0" destOrd="0" presId="urn:microsoft.com/office/officeart/2005/8/layout/list1"/>
    <dgm:cxn modelId="{5278E1A9-4757-4C99-84AE-1D536A63A3D3}" type="presOf" srcId="{694ED679-0FD6-478A-95ED-388406DD2BC7}" destId="{FBE60465-E45C-4947-AC16-A27704176CB9}" srcOrd="1" destOrd="0" presId="urn:microsoft.com/office/officeart/2005/8/layout/list1"/>
    <dgm:cxn modelId="{1A5CE6B3-256D-4EB0-81F8-50622D74463F}" type="presOf" srcId="{1739CC77-9E6B-498F-B296-F78A2A5BA9A1}" destId="{2EE3F425-89BF-4A17-9F5C-5F0B867C4E53}" srcOrd="1" destOrd="0" presId="urn:microsoft.com/office/officeart/2005/8/layout/list1"/>
    <dgm:cxn modelId="{9FA6B0BF-64E7-4E62-B086-4B4C1C3752A7}" srcId="{D4A1372A-BE25-4AF0-ADD6-99596D2B19C0}" destId="{DEE291C1-E8B1-4DA2-94CA-DA627FAA25DF}" srcOrd="3" destOrd="0" parTransId="{5BB3A28C-A5C6-4AAC-BA2F-C220BF543896}" sibTransId="{CF3B08C7-90AF-4561-89DB-6CA0976B9D8D}"/>
    <dgm:cxn modelId="{6B38C2C1-9CFF-49BA-87BD-01FAEDDDD40E}" srcId="{D4A1372A-BE25-4AF0-ADD6-99596D2B19C0}" destId="{6048901C-9B1A-46DF-A5D9-16C979443CAC}" srcOrd="1" destOrd="0" parTransId="{130570F4-0218-4397-9D2D-0EBD169B2B1C}" sibTransId="{30BFAEAA-4E96-4693-A862-5D85E2813881}"/>
    <dgm:cxn modelId="{319CDACD-6855-4A71-BDD0-C8F33F93606F}" srcId="{D4A1372A-BE25-4AF0-ADD6-99596D2B19C0}" destId="{7EEE7959-579F-4BD8-8123-CDEE85565D0E}" srcOrd="0" destOrd="0" parTransId="{1A71A448-C0BE-4A54-97C8-0C5EBB3B8628}" sibTransId="{B86F05C1-1ADF-4571-AC1A-935EACB977CD}"/>
    <dgm:cxn modelId="{43586BD0-EF1E-4610-AF90-50DF6004D0AB}" type="presOf" srcId="{694ED679-0FD6-478A-95ED-388406DD2BC7}" destId="{F2FA99D4-7BF3-4321-91F5-AB2E97302FD0}" srcOrd="0" destOrd="0" presId="urn:microsoft.com/office/officeart/2005/8/layout/list1"/>
    <dgm:cxn modelId="{842B33D8-11F9-4A44-B8E8-0228065FB2D2}" type="presOf" srcId="{6048901C-9B1A-46DF-A5D9-16C979443CAC}" destId="{CE560B26-3FDA-4420-B676-274717E22142}" srcOrd="1" destOrd="0" presId="urn:microsoft.com/office/officeart/2005/8/layout/list1"/>
    <dgm:cxn modelId="{230105E4-0DD6-43E8-828D-5DA14A8752EA}" srcId="{D4A1372A-BE25-4AF0-ADD6-99596D2B19C0}" destId="{3595961E-D46E-405C-AA5C-748D11BEF363}" srcOrd="6" destOrd="0" parTransId="{330059A3-B2DF-4449-A17F-DBA9D5AA51A4}" sibTransId="{9A4389CF-F024-462E-BD41-C679DE22E0C3}"/>
    <dgm:cxn modelId="{DCFCDCE7-36F3-43A0-9116-0AD9F067E6F0}" type="presOf" srcId="{7EEE7959-579F-4BD8-8123-CDEE85565D0E}" destId="{FE3FDEA6-9C6F-4014-810A-B35C21ADCEBD}" srcOrd="0" destOrd="0" presId="urn:microsoft.com/office/officeart/2005/8/layout/list1"/>
    <dgm:cxn modelId="{16FC39F3-9CEA-427F-9485-2801DB0CB7F4}" srcId="{D4A1372A-BE25-4AF0-ADD6-99596D2B19C0}" destId="{EB392FFF-91E3-4CBF-AABD-2DF1C6EC3E17}" srcOrd="7" destOrd="0" parTransId="{5DB816E3-FCE7-40FF-BB85-990A617C143C}" sibTransId="{37119B3D-1115-447D-836D-E97A0F1AEBE0}"/>
    <dgm:cxn modelId="{8D9EBDF8-2B15-47E5-8FED-96ECF4E325BC}" srcId="{D4A1372A-BE25-4AF0-ADD6-99596D2B19C0}" destId="{694ED679-0FD6-478A-95ED-388406DD2BC7}" srcOrd="4" destOrd="0" parTransId="{3818ED50-90A4-4947-8A4E-97C5DE403857}" sibTransId="{D778AEC8-6BA7-47E8-9300-3C8CAFE5CD5F}"/>
    <dgm:cxn modelId="{12FFACFF-F3E4-424C-B821-ECCD35344EEA}" type="presOf" srcId="{1739CC77-9E6B-498F-B296-F78A2A5BA9A1}" destId="{BF7A1CD5-CA0D-4F45-9B41-137E7CE2A212}" srcOrd="0" destOrd="0" presId="urn:microsoft.com/office/officeart/2005/8/layout/list1"/>
    <dgm:cxn modelId="{3295CD1E-D067-4ED0-9EA9-165BD7D7AD04}" type="presParOf" srcId="{129D3B44-534F-422A-9C91-C74B6DE3B7FC}" destId="{F82A952C-F152-4357-9A3C-A4E35ACEA9E9}" srcOrd="0" destOrd="0" presId="urn:microsoft.com/office/officeart/2005/8/layout/list1"/>
    <dgm:cxn modelId="{005E25BF-98FE-4891-AB64-F9E9BA61663A}" type="presParOf" srcId="{F82A952C-F152-4357-9A3C-A4E35ACEA9E9}" destId="{FE3FDEA6-9C6F-4014-810A-B35C21ADCEBD}" srcOrd="0" destOrd="0" presId="urn:microsoft.com/office/officeart/2005/8/layout/list1"/>
    <dgm:cxn modelId="{0592E7EB-49BF-4391-A67D-07A947D0F554}" type="presParOf" srcId="{F82A952C-F152-4357-9A3C-A4E35ACEA9E9}" destId="{B7523D8C-CFFA-4A36-921F-4EF37A5E2261}" srcOrd="1" destOrd="0" presId="urn:microsoft.com/office/officeart/2005/8/layout/list1"/>
    <dgm:cxn modelId="{D4A1BE9B-88D0-4F6E-8C00-DD05E0A20499}" type="presParOf" srcId="{129D3B44-534F-422A-9C91-C74B6DE3B7FC}" destId="{A2892849-DA65-4232-B2DB-A4C676764A13}" srcOrd="1" destOrd="0" presId="urn:microsoft.com/office/officeart/2005/8/layout/list1"/>
    <dgm:cxn modelId="{49BF4315-096C-4759-AEC6-0A2F19113A0B}" type="presParOf" srcId="{129D3B44-534F-422A-9C91-C74B6DE3B7FC}" destId="{0176B2A4-7FBE-4966-9E24-14CA4DE4F410}" srcOrd="2" destOrd="0" presId="urn:microsoft.com/office/officeart/2005/8/layout/list1"/>
    <dgm:cxn modelId="{96D06FDE-40D6-415B-BFD1-86CCD78525AF}" type="presParOf" srcId="{129D3B44-534F-422A-9C91-C74B6DE3B7FC}" destId="{2CFA9563-FCA9-40D6-BB93-2397BF1529EE}" srcOrd="3" destOrd="0" presId="urn:microsoft.com/office/officeart/2005/8/layout/list1"/>
    <dgm:cxn modelId="{121BFF95-B0DD-4187-99D9-558D828DF1B8}" type="presParOf" srcId="{129D3B44-534F-422A-9C91-C74B6DE3B7FC}" destId="{AB62078F-CADF-4594-B458-9E90C4FE2480}" srcOrd="4" destOrd="0" presId="urn:microsoft.com/office/officeart/2005/8/layout/list1"/>
    <dgm:cxn modelId="{FF5B072E-DADD-4D20-ACC5-1B65F2FE48B1}" type="presParOf" srcId="{AB62078F-CADF-4594-B458-9E90C4FE2480}" destId="{83FDF313-9995-4E5C-AA8B-3013F13AF376}" srcOrd="0" destOrd="0" presId="urn:microsoft.com/office/officeart/2005/8/layout/list1"/>
    <dgm:cxn modelId="{DC9DD48D-0E69-4B13-B10A-C7F799791C43}" type="presParOf" srcId="{AB62078F-CADF-4594-B458-9E90C4FE2480}" destId="{CE560B26-3FDA-4420-B676-274717E22142}" srcOrd="1" destOrd="0" presId="urn:microsoft.com/office/officeart/2005/8/layout/list1"/>
    <dgm:cxn modelId="{2C3337FC-A78D-4596-BB5A-4C18B976762F}" type="presParOf" srcId="{129D3B44-534F-422A-9C91-C74B6DE3B7FC}" destId="{F0CDBC3A-B4EF-4B88-A421-752398B42B78}" srcOrd="5" destOrd="0" presId="urn:microsoft.com/office/officeart/2005/8/layout/list1"/>
    <dgm:cxn modelId="{7584FB57-FAF7-439D-81EE-313BDA4BAAB3}" type="presParOf" srcId="{129D3B44-534F-422A-9C91-C74B6DE3B7FC}" destId="{7F764359-A5D0-4DA3-97F1-960F7F96453E}" srcOrd="6" destOrd="0" presId="urn:microsoft.com/office/officeart/2005/8/layout/list1"/>
    <dgm:cxn modelId="{BB70DB7A-521A-4078-8DDB-E67B15867F42}" type="presParOf" srcId="{129D3B44-534F-422A-9C91-C74B6DE3B7FC}" destId="{D0E3BC94-8AD5-4857-830D-FC59172CCF2F}" srcOrd="7" destOrd="0" presId="urn:microsoft.com/office/officeart/2005/8/layout/list1"/>
    <dgm:cxn modelId="{1F7F87BE-E818-4EE4-9076-92F4938C3B6D}" type="presParOf" srcId="{129D3B44-534F-422A-9C91-C74B6DE3B7FC}" destId="{8A300045-5783-4B2C-BCEC-6673742A3D6B}" srcOrd="8" destOrd="0" presId="urn:microsoft.com/office/officeart/2005/8/layout/list1"/>
    <dgm:cxn modelId="{2340A3E4-BFF9-4A2E-87F3-38CEBA0B7FE7}" type="presParOf" srcId="{8A300045-5783-4B2C-BCEC-6673742A3D6B}" destId="{BF7A1CD5-CA0D-4F45-9B41-137E7CE2A212}" srcOrd="0" destOrd="0" presId="urn:microsoft.com/office/officeart/2005/8/layout/list1"/>
    <dgm:cxn modelId="{083042A8-97B4-47C0-84A2-620E3FCDBBEC}" type="presParOf" srcId="{8A300045-5783-4B2C-BCEC-6673742A3D6B}" destId="{2EE3F425-89BF-4A17-9F5C-5F0B867C4E53}" srcOrd="1" destOrd="0" presId="urn:microsoft.com/office/officeart/2005/8/layout/list1"/>
    <dgm:cxn modelId="{3D97DFD0-A2D8-4653-835C-C628FDCC87B2}" type="presParOf" srcId="{129D3B44-534F-422A-9C91-C74B6DE3B7FC}" destId="{C3916892-8873-4B21-A1A8-D1724C290931}" srcOrd="9" destOrd="0" presId="urn:microsoft.com/office/officeart/2005/8/layout/list1"/>
    <dgm:cxn modelId="{5C0E3C71-B5FB-4B67-B090-0CD4FFFC8D4F}" type="presParOf" srcId="{129D3B44-534F-422A-9C91-C74B6DE3B7FC}" destId="{B55351CF-7462-4CEE-B7DF-173381DFD0A8}" srcOrd="10" destOrd="0" presId="urn:microsoft.com/office/officeart/2005/8/layout/list1"/>
    <dgm:cxn modelId="{B08C10D6-059C-4871-A4EC-43F291520AD6}" type="presParOf" srcId="{129D3B44-534F-422A-9C91-C74B6DE3B7FC}" destId="{6B301650-21A8-4547-9094-B2868BEB5327}" srcOrd="11" destOrd="0" presId="urn:microsoft.com/office/officeart/2005/8/layout/list1"/>
    <dgm:cxn modelId="{CABF642D-880D-4B44-B445-71584E536DB4}" type="presParOf" srcId="{129D3B44-534F-422A-9C91-C74B6DE3B7FC}" destId="{EA12FBFB-6B17-4060-8E71-17D91C1E74F7}" srcOrd="12" destOrd="0" presId="urn:microsoft.com/office/officeart/2005/8/layout/list1"/>
    <dgm:cxn modelId="{7CB68810-19E5-4D77-8962-1204F1641D48}" type="presParOf" srcId="{EA12FBFB-6B17-4060-8E71-17D91C1E74F7}" destId="{72FA61A3-84EB-4A03-8489-17B25115072E}" srcOrd="0" destOrd="0" presId="urn:microsoft.com/office/officeart/2005/8/layout/list1"/>
    <dgm:cxn modelId="{AC53FD92-13B4-40CE-B016-F659F68C17DF}" type="presParOf" srcId="{EA12FBFB-6B17-4060-8E71-17D91C1E74F7}" destId="{9560365D-F313-40D8-85EC-5EEBE5FC25C9}" srcOrd="1" destOrd="0" presId="urn:microsoft.com/office/officeart/2005/8/layout/list1"/>
    <dgm:cxn modelId="{2339B8A6-8DB3-4068-96A3-7D00FCF43C5B}" type="presParOf" srcId="{129D3B44-534F-422A-9C91-C74B6DE3B7FC}" destId="{A02B60E0-36EA-4100-8008-45A5A3B8A914}" srcOrd="13" destOrd="0" presId="urn:microsoft.com/office/officeart/2005/8/layout/list1"/>
    <dgm:cxn modelId="{412C1A52-1356-4139-A272-5A4103A4B06D}" type="presParOf" srcId="{129D3B44-534F-422A-9C91-C74B6DE3B7FC}" destId="{F1E5B14C-0D1F-49FA-A9FA-246421A2FC63}" srcOrd="14" destOrd="0" presId="urn:microsoft.com/office/officeart/2005/8/layout/list1"/>
    <dgm:cxn modelId="{02DD5E57-BB13-4652-9BE0-F9C14C1480C5}" type="presParOf" srcId="{129D3B44-534F-422A-9C91-C74B6DE3B7FC}" destId="{EE0F9A4C-CE9E-462D-9C37-02425163CB06}" srcOrd="15" destOrd="0" presId="urn:microsoft.com/office/officeart/2005/8/layout/list1"/>
    <dgm:cxn modelId="{40731EC6-59B5-4526-A770-3CB37CB5A80B}" type="presParOf" srcId="{129D3B44-534F-422A-9C91-C74B6DE3B7FC}" destId="{EDB836D3-F81F-467C-B8B0-27F2AF4D8F37}" srcOrd="16" destOrd="0" presId="urn:microsoft.com/office/officeart/2005/8/layout/list1"/>
    <dgm:cxn modelId="{B4EA4DE0-857E-423B-88BB-820BD0DC8461}" type="presParOf" srcId="{EDB836D3-F81F-467C-B8B0-27F2AF4D8F37}" destId="{F2FA99D4-7BF3-4321-91F5-AB2E97302FD0}" srcOrd="0" destOrd="0" presId="urn:microsoft.com/office/officeart/2005/8/layout/list1"/>
    <dgm:cxn modelId="{5580F28A-41BF-460E-9D20-0D97F2D7F313}" type="presParOf" srcId="{EDB836D3-F81F-467C-B8B0-27F2AF4D8F37}" destId="{FBE60465-E45C-4947-AC16-A27704176CB9}" srcOrd="1" destOrd="0" presId="urn:microsoft.com/office/officeart/2005/8/layout/list1"/>
    <dgm:cxn modelId="{3940E6AF-6789-4518-9F36-FA28571F8053}" type="presParOf" srcId="{129D3B44-534F-422A-9C91-C74B6DE3B7FC}" destId="{DE8DC156-9068-4EE3-8D96-12AFAF2DFB11}" srcOrd="17" destOrd="0" presId="urn:microsoft.com/office/officeart/2005/8/layout/list1"/>
    <dgm:cxn modelId="{2133D900-D4F1-429D-A7E2-60A9652788FE}" type="presParOf" srcId="{129D3B44-534F-422A-9C91-C74B6DE3B7FC}" destId="{AD2015AD-5A38-4A24-9B36-9755E68526AC}" srcOrd="18" destOrd="0" presId="urn:microsoft.com/office/officeart/2005/8/layout/list1"/>
    <dgm:cxn modelId="{08D8808C-56A4-40F7-BCF7-F07EBC6AEFFA}" type="presParOf" srcId="{129D3B44-534F-422A-9C91-C74B6DE3B7FC}" destId="{33084DDD-FC80-4F93-A61E-4A1FA184CD61}" srcOrd="19" destOrd="0" presId="urn:microsoft.com/office/officeart/2005/8/layout/list1"/>
    <dgm:cxn modelId="{6929C6D0-AFF0-48F8-A5AF-D8F9A1879026}" type="presParOf" srcId="{129D3B44-534F-422A-9C91-C74B6DE3B7FC}" destId="{69621118-455F-4979-ADF3-368A314967E0}" srcOrd="20" destOrd="0" presId="urn:microsoft.com/office/officeart/2005/8/layout/list1"/>
    <dgm:cxn modelId="{ABF58337-33B1-4C43-9FB2-45A0167CEE1E}" type="presParOf" srcId="{69621118-455F-4979-ADF3-368A314967E0}" destId="{43282EDC-3E0D-46E3-A835-17B4198FFBD4}" srcOrd="0" destOrd="0" presId="urn:microsoft.com/office/officeart/2005/8/layout/list1"/>
    <dgm:cxn modelId="{C45E6351-DFD1-4A7F-9664-864E38CD9FE6}" type="presParOf" srcId="{69621118-455F-4979-ADF3-368A314967E0}" destId="{BEC806A0-67C5-4C20-A041-0C9CAC6ED552}" srcOrd="1" destOrd="0" presId="urn:microsoft.com/office/officeart/2005/8/layout/list1"/>
    <dgm:cxn modelId="{A0057573-89C9-4B9B-921F-BC482393B74E}" type="presParOf" srcId="{129D3B44-534F-422A-9C91-C74B6DE3B7FC}" destId="{E3DF287C-5038-4028-AF03-2C11260FCAF7}" srcOrd="21" destOrd="0" presId="urn:microsoft.com/office/officeart/2005/8/layout/list1"/>
    <dgm:cxn modelId="{7C457284-483F-4747-B375-E2414142E4C1}" type="presParOf" srcId="{129D3B44-534F-422A-9C91-C74B6DE3B7FC}" destId="{220F3557-C6E0-4A1B-A829-DDADAE3A99AF}" srcOrd="22" destOrd="0" presId="urn:microsoft.com/office/officeart/2005/8/layout/list1"/>
    <dgm:cxn modelId="{723C597E-EC18-4844-B63C-D8B48EFEEEF9}" type="presParOf" srcId="{129D3B44-534F-422A-9C91-C74B6DE3B7FC}" destId="{754A9889-0676-40BF-834C-191692BC4E21}" srcOrd="23" destOrd="0" presId="urn:microsoft.com/office/officeart/2005/8/layout/list1"/>
    <dgm:cxn modelId="{206184D9-CA59-4D25-9A76-39376FEEB081}" type="presParOf" srcId="{129D3B44-534F-422A-9C91-C74B6DE3B7FC}" destId="{98B7F4B5-26C5-499E-B293-D4D9BBFE8E9E}" srcOrd="24" destOrd="0" presId="urn:microsoft.com/office/officeart/2005/8/layout/list1"/>
    <dgm:cxn modelId="{B861F1CE-4BAA-48C1-ABAB-07F545F617DE}" type="presParOf" srcId="{98B7F4B5-26C5-499E-B293-D4D9BBFE8E9E}" destId="{7EDB3600-F324-4708-B5BB-10E20D79B92B}" srcOrd="0" destOrd="0" presId="urn:microsoft.com/office/officeart/2005/8/layout/list1"/>
    <dgm:cxn modelId="{737ACB0C-0813-4C70-AF86-9479DC5AE6E2}" type="presParOf" srcId="{98B7F4B5-26C5-499E-B293-D4D9BBFE8E9E}" destId="{32142DE6-D4EF-4DC8-9B79-B7B516261786}" srcOrd="1" destOrd="0" presId="urn:microsoft.com/office/officeart/2005/8/layout/list1"/>
    <dgm:cxn modelId="{F811918F-BBA4-4FDE-BE34-A8801EA23591}" type="presParOf" srcId="{129D3B44-534F-422A-9C91-C74B6DE3B7FC}" destId="{DCF85D8E-9BEA-4520-8D79-D0AEE04D15A2}" srcOrd="25" destOrd="0" presId="urn:microsoft.com/office/officeart/2005/8/layout/list1"/>
    <dgm:cxn modelId="{632FB53B-8E7F-44FA-AC11-7EA29E13AEDD}" type="presParOf" srcId="{129D3B44-534F-422A-9C91-C74B6DE3B7FC}" destId="{67C443C7-A9F0-41F5-96A9-68276B42300A}" srcOrd="26" destOrd="0" presId="urn:microsoft.com/office/officeart/2005/8/layout/list1"/>
    <dgm:cxn modelId="{3967F5C9-4162-4FD3-A06D-C17518378721}" type="presParOf" srcId="{129D3B44-534F-422A-9C91-C74B6DE3B7FC}" destId="{1F1C5F51-C65F-4646-870B-974C3FC54129}" srcOrd="27" destOrd="0" presId="urn:microsoft.com/office/officeart/2005/8/layout/list1"/>
    <dgm:cxn modelId="{65ED58EA-CF58-460B-8420-7B5F474F89F4}" type="presParOf" srcId="{129D3B44-534F-422A-9C91-C74B6DE3B7FC}" destId="{0EE2014C-0C80-4D17-A52F-AC6102582C2E}" srcOrd="28" destOrd="0" presId="urn:microsoft.com/office/officeart/2005/8/layout/list1"/>
    <dgm:cxn modelId="{2F25B2AD-5A85-48AF-BEFE-99F562EA4D88}" type="presParOf" srcId="{0EE2014C-0C80-4D17-A52F-AC6102582C2E}" destId="{DB20B7E6-C71A-4B15-BA7A-6F15D6B553C9}" srcOrd="0" destOrd="0" presId="urn:microsoft.com/office/officeart/2005/8/layout/list1"/>
    <dgm:cxn modelId="{EA5E4B47-5C68-4E5A-9157-8C8B7E99D07B}" type="presParOf" srcId="{0EE2014C-0C80-4D17-A52F-AC6102582C2E}" destId="{78F3610C-5A1F-4AD0-AE06-4A1F63BB3E50}" srcOrd="1" destOrd="0" presId="urn:microsoft.com/office/officeart/2005/8/layout/list1"/>
    <dgm:cxn modelId="{EDB67A0B-13ED-4A1B-B415-9B7C654A2DCE}" type="presParOf" srcId="{129D3B44-534F-422A-9C91-C74B6DE3B7FC}" destId="{D2C6E750-EA56-4911-865A-9711BB0C51F6}" srcOrd="29" destOrd="0" presId="urn:microsoft.com/office/officeart/2005/8/layout/list1"/>
    <dgm:cxn modelId="{3E8CAEBB-1CAF-4644-B129-C1AD807026AC}" type="presParOf" srcId="{129D3B44-534F-422A-9C91-C74B6DE3B7FC}" destId="{68E9C22D-B97D-4B33-AB4F-BC0781D181B3}" srcOrd="3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76B2A4-7FBE-4966-9E24-14CA4DE4F410}">
      <dsp:nvSpPr>
        <dsp:cNvPr id="0" name=""/>
        <dsp:cNvSpPr/>
      </dsp:nvSpPr>
      <dsp:spPr>
        <a:xfrm>
          <a:off x="0" y="249633"/>
          <a:ext cx="8128000" cy="3780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523D8C-CFFA-4A36-921F-4EF37A5E2261}">
      <dsp:nvSpPr>
        <dsp:cNvPr id="0" name=""/>
        <dsp:cNvSpPr/>
      </dsp:nvSpPr>
      <dsp:spPr>
        <a:xfrm>
          <a:off x="406400" y="28233"/>
          <a:ext cx="5689600" cy="442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666750">
            <a:lnSpc>
              <a:spcPct val="90000"/>
            </a:lnSpc>
            <a:spcBef>
              <a:spcPct val="0"/>
            </a:spcBef>
            <a:spcAft>
              <a:spcPct val="35000"/>
            </a:spcAft>
            <a:buNone/>
          </a:pPr>
          <a:r>
            <a:rPr lang="en-US" sz="1500" kern="1200" dirty="0"/>
            <a:t>Price list</a:t>
          </a:r>
        </a:p>
      </dsp:txBody>
      <dsp:txXfrm>
        <a:off x="428016" y="49849"/>
        <a:ext cx="5646368" cy="399568"/>
      </dsp:txXfrm>
    </dsp:sp>
    <dsp:sp modelId="{7F764359-A5D0-4DA3-97F1-960F7F96453E}">
      <dsp:nvSpPr>
        <dsp:cNvPr id="0" name=""/>
        <dsp:cNvSpPr/>
      </dsp:nvSpPr>
      <dsp:spPr>
        <a:xfrm>
          <a:off x="0" y="930033"/>
          <a:ext cx="8128000" cy="3780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560B26-3FDA-4420-B676-274717E22142}">
      <dsp:nvSpPr>
        <dsp:cNvPr id="0" name=""/>
        <dsp:cNvSpPr/>
      </dsp:nvSpPr>
      <dsp:spPr>
        <a:xfrm>
          <a:off x="406400" y="708633"/>
          <a:ext cx="5689600" cy="442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666750">
            <a:lnSpc>
              <a:spcPct val="90000"/>
            </a:lnSpc>
            <a:spcBef>
              <a:spcPct val="0"/>
            </a:spcBef>
            <a:spcAft>
              <a:spcPct val="35000"/>
            </a:spcAft>
            <a:buNone/>
          </a:pPr>
          <a:r>
            <a:rPr lang="en-US" sz="1500" kern="1200" dirty="0"/>
            <a:t>Model wise back margin</a:t>
          </a:r>
        </a:p>
      </dsp:txBody>
      <dsp:txXfrm>
        <a:off x="428016" y="730249"/>
        <a:ext cx="5646368" cy="399568"/>
      </dsp:txXfrm>
    </dsp:sp>
    <dsp:sp modelId="{B55351CF-7462-4CEE-B7DF-173381DFD0A8}">
      <dsp:nvSpPr>
        <dsp:cNvPr id="0" name=""/>
        <dsp:cNvSpPr/>
      </dsp:nvSpPr>
      <dsp:spPr>
        <a:xfrm>
          <a:off x="0" y="1610433"/>
          <a:ext cx="8128000" cy="3780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E3F425-89BF-4A17-9F5C-5F0B867C4E53}">
      <dsp:nvSpPr>
        <dsp:cNvPr id="0" name=""/>
        <dsp:cNvSpPr/>
      </dsp:nvSpPr>
      <dsp:spPr>
        <a:xfrm>
          <a:off x="406400" y="1389033"/>
          <a:ext cx="5689600" cy="442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666750">
            <a:lnSpc>
              <a:spcPct val="90000"/>
            </a:lnSpc>
            <a:spcBef>
              <a:spcPct val="0"/>
            </a:spcBef>
            <a:spcAft>
              <a:spcPct val="35000"/>
            </a:spcAft>
            <a:buNone/>
          </a:pPr>
          <a:r>
            <a:rPr lang="en-US" sz="1500" kern="1200" dirty="0"/>
            <a:t>Trade campaign</a:t>
          </a:r>
        </a:p>
      </dsp:txBody>
      <dsp:txXfrm>
        <a:off x="428016" y="1410649"/>
        <a:ext cx="5646368" cy="399568"/>
      </dsp:txXfrm>
    </dsp:sp>
    <dsp:sp modelId="{F1E5B14C-0D1F-49FA-A9FA-246421A2FC63}">
      <dsp:nvSpPr>
        <dsp:cNvPr id="0" name=""/>
        <dsp:cNvSpPr/>
      </dsp:nvSpPr>
      <dsp:spPr>
        <a:xfrm>
          <a:off x="0" y="2290833"/>
          <a:ext cx="8128000" cy="3780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60365D-F313-40D8-85EC-5EEBE5FC25C9}">
      <dsp:nvSpPr>
        <dsp:cNvPr id="0" name=""/>
        <dsp:cNvSpPr/>
      </dsp:nvSpPr>
      <dsp:spPr>
        <a:xfrm>
          <a:off x="406400" y="2069433"/>
          <a:ext cx="5689600" cy="442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666750">
            <a:lnSpc>
              <a:spcPct val="90000"/>
            </a:lnSpc>
            <a:spcBef>
              <a:spcPct val="0"/>
            </a:spcBef>
            <a:spcAft>
              <a:spcPct val="35000"/>
            </a:spcAft>
            <a:buNone/>
          </a:pPr>
          <a:r>
            <a:rPr lang="en-US" sz="1500" kern="1200" dirty="0"/>
            <a:t>Channel focus models</a:t>
          </a:r>
        </a:p>
      </dsp:txBody>
      <dsp:txXfrm>
        <a:off x="428016" y="2091049"/>
        <a:ext cx="5646368" cy="399568"/>
      </dsp:txXfrm>
    </dsp:sp>
    <dsp:sp modelId="{AD2015AD-5A38-4A24-9B36-9755E68526AC}">
      <dsp:nvSpPr>
        <dsp:cNvPr id="0" name=""/>
        <dsp:cNvSpPr/>
      </dsp:nvSpPr>
      <dsp:spPr>
        <a:xfrm>
          <a:off x="0" y="2971233"/>
          <a:ext cx="8128000" cy="3780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E60465-E45C-4947-AC16-A27704176CB9}">
      <dsp:nvSpPr>
        <dsp:cNvPr id="0" name=""/>
        <dsp:cNvSpPr/>
      </dsp:nvSpPr>
      <dsp:spPr>
        <a:xfrm>
          <a:off x="406400" y="2749833"/>
          <a:ext cx="5689600" cy="442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666750">
            <a:lnSpc>
              <a:spcPct val="90000"/>
            </a:lnSpc>
            <a:spcBef>
              <a:spcPct val="0"/>
            </a:spcBef>
            <a:spcAft>
              <a:spcPct val="35000"/>
            </a:spcAft>
            <a:buNone/>
          </a:pPr>
          <a:r>
            <a:rPr lang="en-US" sz="1500" kern="1200" dirty="0"/>
            <a:t>Classified outlet modality</a:t>
          </a:r>
        </a:p>
      </dsp:txBody>
      <dsp:txXfrm>
        <a:off x="428016" y="2771449"/>
        <a:ext cx="5646368" cy="399568"/>
      </dsp:txXfrm>
    </dsp:sp>
    <dsp:sp modelId="{220F3557-C6E0-4A1B-A829-DDADAE3A99AF}">
      <dsp:nvSpPr>
        <dsp:cNvPr id="0" name=""/>
        <dsp:cNvSpPr/>
      </dsp:nvSpPr>
      <dsp:spPr>
        <a:xfrm>
          <a:off x="0" y="3651633"/>
          <a:ext cx="8128000" cy="3780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C806A0-67C5-4C20-A041-0C9CAC6ED552}">
      <dsp:nvSpPr>
        <dsp:cNvPr id="0" name=""/>
        <dsp:cNvSpPr/>
      </dsp:nvSpPr>
      <dsp:spPr>
        <a:xfrm>
          <a:off x="406400" y="3430233"/>
          <a:ext cx="5689600" cy="442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666750">
            <a:lnSpc>
              <a:spcPct val="90000"/>
            </a:lnSpc>
            <a:spcBef>
              <a:spcPct val="0"/>
            </a:spcBef>
            <a:spcAft>
              <a:spcPct val="35000"/>
            </a:spcAft>
            <a:buNone/>
          </a:pPr>
          <a:r>
            <a:rPr lang="en-US" sz="1500" kern="1200" dirty="0"/>
            <a:t>SBC model wise incentive</a:t>
          </a:r>
        </a:p>
      </dsp:txBody>
      <dsp:txXfrm>
        <a:off x="428016" y="3451849"/>
        <a:ext cx="5646368" cy="399568"/>
      </dsp:txXfrm>
    </dsp:sp>
    <dsp:sp modelId="{67C443C7-A9F0-41F5-96A9-68276B42300A}">
      <dsp:nvSpPr>
        <dsp:cNvPr id="0" name=""/>
        <dsp:cNvSpPr/>
      </dsp:nvSpPr>
      <dsp:spPr>
        <a:xfrm>
          <a:off x="0" y="4332033"/>
          <a:ext cx="8128000" cy="3780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142DE6-D4EF-4DC8-9B79-B7B516261786}">
      <dsp:nvSpPr>
        <dsp:cNvPr id="0" name=""/>
        <dsp:cNvSpPr/>
      </dsp:nvSpPr>
      <dsp:spPr>
        <a:xfrm>
          <a:off x="406400" y="4110633"/>
          <a:ext cx="5689600" cy="442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666750">
            <a:lnSpc>
              <a:spcPct val="90000"/>
            </a:lnSpc>
            <a:spcBef>
              <a:spcPct val="0"/>
            </a:spcBef>
            <a:spcAft>
              <a:spcPct val="35000"/>
            </a:spcAft>
            <a:buNone/>
          </a:pPr>
          <a:r>
            <a:rPr lang="en-US" sz="1500" kern="1200" dirty="0"/>
            <a:t>Operator campaign</a:t>
          </a:r>
        </a:p>
      </dsp:txBody>
      <dsp:txXfrm>
        <a:off x="428016" y="4132249"/>
        <a:ext cx="5646368" cy="399568"/>
      </dsp:txXfrm>
    </dsp:sp>
    <dsp:sp modelId="{68E9C22D-B97D-4B33-AB4F-BC0781D181B3}">
      <dsp:nvSpPr>
        <dsp:cNvPr id="0" name=""/>
        <dsp:cNvSpPr/>
      </dsp:nvSpPr>
      <dsp:spPr>
        <a:xfrm>
          <a:off x="0" y="5012433"/>
          <a:ext cx="8128000" cy="378000"/>
        </a:xfrm>
        <a:prstGeom prst="rect">
          <a:avLst/>
        </a:prstGeom>
        <a:solidFill>
          <a:schemeClr val="accent5">
            <a:alpha val="90000"/>
            <a:tint val="4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F3610C-5A1F-4AD0-AE06-4A1F63BB3E50}">
      <dsp:nvSpPr>
        <dsp:cNvPr id="0" name=""/>
        <dsp:cNvSpPr/>
      </dsp:nvSpPr>
      <dsp:spPr>
        <a:xfrm>
          <a:off x="406400" y="4791033"/>
          <a:ext cx="5689600" cy="44280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666750">
            <a:lnSpc>
              <a:spcPct val="90000"/>
            </a:lnSpc>
            <a:spcBef>
              <a:spcPct val="0"/>
            </a:spcBef>
            <a:spcAft>
              <a:spcPct val="35000"/>
            </a:spcAft>
            <a:buNone/>
          </a:pPr>
          <a:r>
            <a:rPr lang="en-US" sz="1500" kern="1200" dirty="0"/>
            <a:t>Outlet staging plan</a:t>
          </a:r>
        </a:p>
      </dsp:txBody>
      <dsp:txXfrm>
        <a:off x="428016" y="4812649"/>
        <a:ext cx="5646368" cy="3995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9C7D41-C441-4E7A-9FD9-1D01AA74E62C}" type="datetimeFigureOut">
              <a:rPr lang="en-US" smtClean="0"/>
              <a:t>2/10/2020</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2265EB1B-3FCF-4F84-B67D-703626A21B66}" type="slidenum">
              <a:rPr lang="en-US" smtClean="0"/>
              <a:t>‹#›</a:t>
            </a:fld>
            <a:endParaRPr lang="en-US"/>
          </a:p>
        </p:txBody>
      </p:sp>
    </p:spTree>
    <p:extLst>
      <p:ext uri="{BB962C8B-B14F-4D97-AF65-F5344CB8AC3E}">
        <p14:creationId xmlns:p14="http://schemas.microsoft.com/office/powerpoint/2010/main" val="2866048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4EE5592-6B57-4D84-9775-F2726AAA4377}" type="datetimeFigureOut">
              <a:rPr lang="en-US" smtClean="0"/>
              <a:t>2/10/2020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75F71FA-7BB0-471B-A030-25002E7C1084}" type="slidenum">
              <a:rPr lang="en-US" smtClean="0"/>
              <a:t>‹#›</a:t>
            </a:fld>
            <a:endParaRPr lang="en-US"/>
          </a:p>
        </p:txBody>
      </p:sp>
    </p:spTree>
    <p:extLst>
      <p:ext uri="{BB962C8B-B14F-4D97-AF65-F5344CB8AC3E}">
        <p14:creationId xmlns:p14="http://schemas.microsoft.com/office/powerpoint/2010/main" val="1438624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5F71FA-7BB0-471B-A030-25002E7C1084}" type="slidenum">
              <a:rPr lang="en-US" smtClean="0"/>
              <a:t>2</a:t>
            </a:fld>
            <a:endParaRPr lang="en-US"/>
          </a:p>
        </p:txBody>
      </p:sp>
    </p:spTree>
    <p:extLst>
      <p:ext uri="{BB962C8B-B14F-4D97-AF65-F5344CB8AC3E}">
        <p14:creationId xmlns:p14="http://schemas.microsoft.com/office/powerpoint/2010/main" val="162553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5F71FA-7BB0-471B-A030-25002E7C1084}" type="slidenum">
              <a:rPr lang="en-US" smtClean="0"/>
              <a:t>3</a:t>
            </a:fld>
            <a:endParaRPr lang="en-US"/>
          </a:p>
        </p:txBody>
      </p:sp>
    </p:spTree>
    <p:extLst>
      <p:ext uri="{BB962C8B-B14F-4D97-AF65-F5344CB8AC3E}">
        <p14:creationId xmlns:p14="http://schemas.microsoft.com/office/powerpoint/2010/main" val="2110879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5F71FA-7BB0-471B-A030-25002E7C1084}" type="slidenum">
              <a:rPr lang="en-US" smtClean="0"/>
              <a:t>4</a:t>
            </a:fld>
            <a:endParaRPr lang="en-US"/>
          </a:p>
        </p:txBody>
      </p:sp>
    </p:spTree>
    <p:extLst>
      <p:ext uri="{BB962C8B-B14F-4D97-AF65-F5344CB8AC3E}">
        <p14:creationId xmlns:p14="http://schemas.microsoft.com/office/powerpoint/2010/main" val="318189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5F71FA-7BB0-471B-A030-25002E7C1084}" type="slidenum">
              <a:rPr lang="en-US" smtClean="0"/>
              <a:t>10</a:t>
            </a:fld>
            <a:endParaRPr lang="en-US"/>
          </a:p>
        </p:txBody>
      </p:sp>
    </p:spTree>
    <p:extLst>
      <p:ext uri="{BB962C8B-B14F-4D97-AF65-F5344CB8AC3E}">
        <p14:creationId xmlns:p14="http://schemas.microsoft.com/office/powerpoint/2010/main" val="3229749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5F71FA-7BB0-471B-A030-25002E7C1084}" type="slidenum">
              <a:rPr lang="en-US" smtClean="0"/>
              <a:t>11</a:t>
            </a:fld>
            <a:endParaRPr lang="en-US"/>
          </a:p>
        </p:txBody>
      </p:sp>
    </p:spTree>
    <p:extLst>
      <p:ext uri="{BB962C8B-B14F-4D97-AF65-F5344CB8AC3E}">
        <p14:creationId xmlns:p14="http://schemas.microsoft.com/office/powerpoint/2010/main" val="592331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ctr"/>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chor="ctr">
            <a:normAutofit/>
          </a:bodyPr>
          <a:lstStyle>
            <a:lvl1pPr marL="0" indent="0" algn="ctr">
              <a:buNone/>
              <a:defRPr sz="2800" b="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6709680-CBB0-4CA5-829E-E41F1DA61AD6}"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DF9A80-D0D4-42E3-8838-0B4CCA8A0CA7}" type="slidenum">
              <a:rPr lang="en-US" smtClean="0"/>
              <a:t>‹#›</a:t>
            </a:fld>
            <a:endParaRPr lang="en-US"/>
          </a:p>
        </p:txBody>
      </p:sp>
      <p:pic>
        <p:nvPicPr>
          <p:cNvPr id="7" name="Picture 7" descr="Template.jpg"/>
          <p:cNvPicPr>
            <a:picLocks noChangeAspect="1"/>
          </p:cNvPicPr>
          <p:nvPr userDrawn="1"/>
        </p:nvPicPr>
        <p:blipFill>
          <a:blip r:embed="rId2"/>
          <a:srcRect t="19378" r="74091" b="12222"/>
          <a:stretch>
            <a:fillRect/>
          </a:stretch>
        </p:blipFill>
        <p:spPr bwMode="auto">
          <a:xfrm>
            <a:off x="0" y="4"/>
            <a:ext cx="1117600" cy="1861455"/>
          </a:xfrm>
          <a:prstGeom prst="rect">
            <a:avLst/>
          </a:prstGeom>
          <a:noFill/>
          <a:ln w="9525">
            <a:noFill/>
            <a:miter lim="800000"/>
            <a:headEnd/>
            <a:tailEnd/>
          </a:ln>
        </p:spPr>
      </p:pic>
    </p:spTree>
    <p:extLst>
      <p:ext uri="{BB962C8B-B14F-4D97-AF65-F5344CB8AC3E}">
        <p14:creationId xmlns:p14="http://schemas.microsoft.com/office/powerpoint/2010/main" val="417224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677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085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8376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4887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5914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3311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116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8149" y="60327"/>
            <a:ext cx="11393955" cy="790575"/>
          </a:xfrm>
        </p:spPr>
        <p:txBody>
          <a:bodyPr anchor="b">
            <a:normAutofit/>
          </a:bodyPr>
          <a:lstStyle>
            <a:lvl1pPr>
              <a:defRPr sz="3200" b="1">
                <a:latin typeface="Century Gothic" panose="020B0502020202020204" pitchFamily="34" charset="0"/>
              </a:defRPr>
            </a:lvl1pPr>
          </a:lstStyle>
          <a:p>
            <a:r>
              <a:rPr lang="en-US" dirty="0"/>
              <a:t>Click to edit Master title style</a:t>
            </a:r>
          </a:p>
        </p:txBody>
      </p:sp>
      <p:sp>
        <p:nvSpPr>
          <p:cNvPr id="3" name="Content Placeholder 2"/>
          <p:cNvSpPr>
            <a:spLocks noGrp="1"/>
          </p:cNvSpPr>
          <p:nvPr>
            <p:ph idx="1"/>
          </p:nvPr>
        </p:nvSpPr>
        <p:spPr>
          <a:xfrm>
            <a:off x="444503" y="1041401"/>
            <a:ext cx="11366500" cy="5135563"/>
          </a:xfrm>
        </p:spPr>
        <p:txBody>
          <a:bodyPr>
            <a:normAutofit/>
          </a:bodyPr>
          <a:lstStyle>
            <a:lvl1pPr>
              <a:defRPr sz="2000">
                <a:latin typeface="Century Gothic" panose="020B0502020202020204" pitchFamily="34" charset="0"/>
              </a:defRPr>
            </a:lvl1pPr>
            <a:lvl2pPr marL="685766" indent="-228589">
              <a:buFont typeface="Century Gothic" panose="020B0502020202020204" pitchFamily="34" charset="0"/>
              <a:buChar char="―"/>
              <a:defRPr sz="1800">
                <a:latin typeface="Century Gothic" panose="020B0502020202020204" pitchFamily="34" charset="0"/>
              </a:defRPr>
            </a:lvl2pPr>
            <a:lvl3pPr>
              <a:defRPr sz="1600">
                <a:latin typeface="Century Gothic" panose="020B0502020202020204" pitchFamily="34" charset="0"/>
              </a:defRPr>
            </a:lvl3pPr>
            <a:lvl4pPr>
              <a:defRPr sz="1400">
                <a:latin typeface="Century Gothic" panose="020B0502020202020204" pitchFamily="34" charset="0"/>
              </a:defRPr>
            </a:lvl4pPr>
            <a:lvl5pPr>
              <a:defRPr sz="14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100">
                <a:latin typeface="Century Gothic" panose="020B0502020202020204" pitchFamily="34" charset="0"/>
              </a:defRPr>
            </a:lvl1pPr>
          </a:lstStyle>
          <a:p>
            <a:fld id="{56709680-CBB0-4CA5-829E-E41F1DA61AD6}" type="datetimeFigureOut">
              <a:rPr lang="en-US" smtClean="0"/>
              <a:pPr/>
              <a:t>2/10/2020</a:t>
            </a:fld>
            <a:endParaRPr lang="en-US"/>
          </a:p>
        </p:txBody>
      </p:sp>
      <p:sp>
        <p:nvSpPr>
          <p:cNvPr id="5" name="Footer Placeholder 4"/>
          <p:cNvSpPr>
            <a:spLocks noGrp="1"/>
          </p:cNvSpPr>
          <p:nvPr>
            <p:ph type="ftr" sz="quarter" idx="11"/>
          </p:nvPr>
        </p:nvSpPr>
        <p:spPr/>
        <p:txBody>
          <a:bodyPr/>
          <a:lstStyle>
            <a:lvl1pPr>
              <a:defRPr sz="1100">
                <a:latin typeface="Century Gothic" panose="020B0502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sz="1100">
                <a:latin typeface="Century Gothic" panose="020B0502020202020204" pitchFamily="34" charset="0"/>
              </a:defRPr>
            </a:lvl1pPr>
          </a:lstStyle>
          <a:p>
            <a:fld id="{2CDF9A80-D0D4-42E3-8838-0B4CCA8A0CA7}" type="slidenum">
              <a:rPr lang="en-US" smtClean="0"/>
              <a:pPr/>
              <a:t>‹#›</a:t>
            </a:fld>
            <a:endParaRPr lang="en-US"/>
          </a:p>
        </p:txBody>
      </p:sp>
      <p:pic>
        <p:nvPicPr>
          <p:cNvPr id="7" name="Picture 7" descr="Template.jpg"/>
          <p:cNvPicPr>
            <a:picLocks noChangeAspect="1"/>
          </p:cNvPicPr>
          <p:nvPr userDrawn="1"/>
        </p:nvPicPr>
        <p:blipFill>
          <a:blip r:embed="rId2"/>
          <a:srcRect t="19378" r="74091" b="12222"/>
          <a:stretch>
            <a:fillRect/>
          </a:stretch>
        </p:blipFill>
        <p:spPr bwMode="auto">
          <a:xfrm flipH="1">
            <a:off x="11542391" y="8"/>
            <a:ext cx="650980" cy="1084262"/>
          </a:xfrm>
          <a:prstGeom prst="rect">
            <a:avLst/>
          </a:prstGeom>
          <a:noFill/>
          <a:ln w="9525">
            <a:noFill/>
            <a:miter lim="800000"/>
            <a:headEnd/>
            <a:tailEnd/>
          </a:ln>
        </p:spPr>
      </p:pic>
      <p:cxnSp>
        <p:nvCxnSpPr>
          <p:cNvPr id="8" name="Straight Connector 7"/>
          <p:cNvCxnSpPr/>
          <p:nvPr userDrawn="1"/>
        </p:nvCxnSpPr>
        <p:spPr>
          <a:xfrm flipH="1">
            <a:off x="419100" y="887413"/>
            <a:ext cx="10541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179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19103" y="1089030"/>
            <a:ext cx="5562597" cy="5167311"/>
          </a:xfrm>
        </p:spPr>
        <p:txBody>
          <a:bodyPr>
            <a:normAutofit/>
          </a:bodyPr>
          <a:lstStyle>
            <a:lvl1pPr>
              <a:defRPr sz="2000">
                <a:latin typeface="Century Gothic" panose="020B0502020202020204" pitchFamily="34" charset="0"/>
              </a:defRPr>
            </a:lvl1pPr>
            <a:lvl2pPr marL="685766" indent="-228589">
              <a:buFont typeface="Century Gothic" panose="020B0502020202020204" pitchFamily="34" charset="0"/>
              <a:buChar char="―"/>
              <a:defRPr sz="1800">
                <a:latin typeface="Century Gothic" panose="020B0502020202020204" pitchFamily="34" charset="0"/>
              </a:defRPr>
            </a:lvl2pPr>
            <a:lvl3pPr>
              <a:defRPr sz="1600">
                <a:latin typeface="Century Gothic" panose="020B0502020202020204" pitchFamily="34" charset="0"/>
              </a:defRPr>
            </a:lvl3pPr>
            <a:lvl4pPr>
              <a:defRPr sz="1400">
                <a:latin typeface="Century Gothic" panose="020B0502020202020204" pitchFamily="34" charset="0"/>
              </a:defRPr>
            </a:lvl4pPr>
            <a:lvl5pPr>
              <a:defRPr sz="14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61100" y="1089030"/>
            <a:ext cx="5551006" cy="5167311"/>
          </a:xfrm>
        </p:spPr>
        <p:txBody>
          <a:bodyPr>
            <a:normAutofit/>
          </a:bodyPr>
          <a:lstStyle>
            <a:lvl1pPr>
              <a:defRPr sz="2000">
                <a:latin typeface="Century Gothic" panose="020B0502020202020204" pitchFamily="34" charset="0"/>
              </a:defRPr>
            </a:lvl1pPr>
            <a:lvl2pPr marL="685766" indent="-228589">
              <a:buFont typeface="Century Gothic" panose="020B0502020202020204" pitchFamily="34" charset="0"/>
              <a:buChar char="―"/>
              <a:defRPr sz="1800">
                <a:latin typeface="Century Gothic" panose="020B0502020202020204" pitchFamily="34" charset="0"/>
              </a:defRPr>
            </a:lvl2pPr>
            <a:lvl3pPr>
              <a:defRPr sz="1600">
                <a:latin typeface="Century Gothic" panose="020B0502020202020204" pitchFamily="34" charset="0"/>
              </a:defRPr>
            </a:lvl3pPr>
            <a:lvl4pPr>
              <a:defRPr sz="1400">
                <a:latin typeface="Century Gothic" panose="020B0502020202020204" pitchFamily="34" charset="0"/>
              </a:defRPr>
            </a:lvl4pPr>
            <a:lvl5pPr>
              <a:defRPr sz="14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sz="1100">
                <a:latin typeface="Century Gothic" panose="020B0502020202020204" pitchFamily="34" charset="0"/>
              </a:defRPr>
            </a:lvl1pPr>
          </a:lstStyle>
          <a:p>
            <a:fld id="{56709680-CBB0-4CA5-829E-E41F1DA61AD6}" type="datetimeFigureOut">
              <a:rPr lang="en-US" smtClean="0"/>
              <a:pPr/>
              <a:t>2/10/2020</a:t>
            </a:fld>
            <a:endParaRPr lang="en-US"/>
          </a:p>
        </p:txBody>
      </p:sp>
      <p:sp>
        <p:nvSpPr>
          <p:cNvPr id="6" name="Footer Placeholder 5"/>
          <p:cNvSpPr>
            <a:spLocks noGrp="1"/>
          </p:cNvSpPr>
          <p:nvPr>
            <p:ph type="ftr" sz="quarter" idx="11"/>
          </p:nvPr>
        </p:nvSpPr>
        <p:spPr/>
        <p:txBody>
          <a:bodyPr/>
          <a:lstStyle>
            <a:lvl1pPr>
              <a:defRPr sz="1100">
                <a:latin typeface="Century Gothic" panose="020B0502020202020204" pitchFamily="34" charset="0"/>
              </a:defRPr>
            </a:lvl1pPr>
          </a:lstStyle>
          <a:p>
            <a:endParaRPr lang="en-US"/>
          </a:p>
        </p:txBody>
      </p:sp>
      <p:sp>
        <p:nvSpPr>
          <p:cNvPr id="7" name="Slide Number Placeholder 6"/>
          <p:cNvSpPr>
            <a:spLocks noGrp="1"/>
          </p:cNvSpPr>
          <p:nvPr>
            <p:ph type="sldNum" sz="quarter" idx="12"/>
          </p:nvPr>
        </p:nvSpPr>
        <p:spPr/>
        <p:txBody>
          <a:bodyPr/>
          <a:lstStyle>
            <a:lvl1pPr>
              <a:defRPr sz="1100">
                <a:latin typeface="Century Gothic" panose="020B0502020202020204" pitchFamily="34" charset="0"/>
              </a:defRPr>
            </a:lvl1pPr>
          </a:lstStyle>
          <a:p>
            <a:fld id="{2CDF9A80-D0D4-42E3-8838-0B4CCA8A0CA7}" type="slidenum">
              <a:rPr lang="en-US" smtClean="0"/>
              <a:pPr/>
              <a:t>‹#›</a:t>
            </a:fld>
            <a:endParaRPr lang="en-US"/>
          </a:p>
        </p:txBody>
      </p:sp>
      <p:cxnSp>
        <p:nvCxnSpPr>
          <p:cNvPr id="8" name="Straight Connector 7"/>
          <p:cNvCxnSpPr/>
          <p:nvPr userDrawn="1"/>
        </p:nvCxnSpPr>
        <p:spPr>
          <a:xfrm flipH="1">
            <a:off x="419100" y="950913"/>
            <a:ext cx="10541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418149" y="60327"/>
            <a:ext cx="11393955" cy="790575"/>
          </a:xfrm>
        </p:spPr>
        <p:txBody>
          <a:bodyPr anchor="b">
            <a:normAutofit/>
          </a:bodyPr>
          <a:lstStyle>
            <a:lvl1pPr>
              <a:defRPr sz="3200">
                <a:latin typeface="Century Gothic" panose="020B0502020202020204" pitchFamily="34" charset="0"/>
              </a:defRPr>
            </a:lvl1pPr>
          </a:lstStyle>
          <a:p>
            <a:r>
              <a:rPr lang="en-US"/>
              <a:t>Click to edit Master title style</a:t>
            </a:r>
          </a:p>
        </p:txBody>
      </p:sp>
      <p:pic>
        <p:nvPicPr>
          <p:cNvPr id="11" name="Picture 7" descr="Template.jpg"/>
          <p:cNvPicPr>
            <a:picLocks noChangeAspect="1"/>
          </p:cNvPicPr>
          <p:nvPr userDrawn="1"/>
        </p:nvPicPr>
        <p:blipFill>
          <a:blip r:embed="rId2"/>
          <a:srcRect t="19378" r="74091" b="12222"/>
          <a:stretch>
            <a:fillRect/>
          </a:stretch>
        </p:blipFill>
        <p:spPr bwMode="auto">
          <a:xfrm flipH="1">
            <a:off x="11542391" y="8"/>
            <a:ext cx="650980" cy="1084262"/>
          </a:xfrm>
          <a:prstGeom prst="rect">
            <a:avLst/>
          </a:prstGeom>
          <a:noFill/>
          <a:ln w="9525">
            <a:noFill/>
            <a:miter lim="800000"/>
            <a:headEnd/>
            <a:tailEnd/>
          </a:ln>
        </p:spPr>
      </p:pic>
      <p:cxnSp>
        <p:nvCxnSpPr>
          <p:cNvPr id="10" name="Straight Connector 9"/>
          <p:cNvCxnSpPr/>
          <p:nvPr userDrawn="1"/>
        </p:nvCxnSpPr>
        <p:spPr>
          <a:xfrm>
            <a:off x="6128303" y="1089030"/>
            <a:ext cx="0" cy="516731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244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18149" y="1084269"/>
            <a:ext cx="5538137" cy="515937"/>
          </a:xfrm>
          <a:solidFill>
            <a:schemeClr val="accent4">
              <a:lumMod val="20000"/>
              <a:lumOff val="80000"/>
            </a:schemeClr>
          </a:solidFill>
        </p:spPr>
        <p:txBody>
          <a:bodyPr anchor="ctr">
            <a:normAutofit/>
          </a:bodyPr>
          <a:lstStyle>
            <a:lvl1pPr marL="0" indent="0" algn="ctr">
              <a:buNone/>
              <a:defRPr sz="2000" b="1">
                <a:latin typeface="Century Gothic" panose="020B05020202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261099" y="1084269"/>
            <a:ext cx="5551007" cy="515937"/>
          </a:xfrm>
          <a:solidFill>
            <a:schemeClr val="accent4">
              <a:lumMod val="20000"/>
              <a:lumOff val="80000"/>
            </a:schemeClr>
          </a:solidFill>
        </p:spPr>
        <p:txBody>
          <a:bodyPr anchor="ctr">
            <a:normAutofit/>
          </a:bodyPr>
          <a:lstStyle>
            <a:lvl1pPr marL="0" indent="0" algn="ctr">
              <a:buNone/>
              <a:defRPr sz="2000" b="1">
                <a:latin typeface="Century Gothic" panose="020B05020202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lvl1pPr>
              <a:defRPr sz="1100">
                <a:latin typeface="Century Gothic" panose="020B0502020202020204" pitchFamily="34" charset="0"/>
              </a:defRPr>
            </a:lvl1pPr>
          </a:lstStyle>
          <a:p>
            <a:fld id="{56709680-CBB0-4CA5-829E-E41F1DA61AD6}" type="datetimeFigureOut">
              <a:rPr lang="en-US" smtClean="0"/>
              <a:pPr/>
              <a:t>2/10/2020</a:t>
            </a:fld>
            <a:endParaRPr lang="en-US"/>
          </a:p>
        </p:txBody>
      </p:sp>
      <p:sp>
        <p:nvSpPr>
          <p:cNvPr id="8" name="Footer Placeholder 7"/>
          <p:cNvSpPr>
            <a:spLocks noGrp="1"/>
          </p:cNvSpPr>
          <p:nvPr>
            <p:ph type="ftr" sz="quarter" idx="11"/>
          </p:nvPr>
        </p:nvSpPr>
        <p:spPr/>
        <p:txBody>
          <a:bodyPr/>
          <a:lstStyle>
            <a:lvl1pPr>
              <a:defRPr sz="1100">
                <a:latin typeface="Century Gothic" panose="020B0502020202020204" pitchFamily="34" charset="0"/>
              </a:defRPr>
            </a:lvl1pPr>
          </a:lstStyle>
          <a:p>
            <a:endParaRPr lang="en-US"/>
          </a:p>
        </p:txBody>
      </p:sp>
      <p:sp>
        <p:nvSpPr>
          <p:cNvPr id="9" name="Slide Number Placeholder 8"/>
          <p:cNvSpPr>
            <a:spLocks noGrp="1"/>
          </p:cNvSpPr>
          <p:nvPr>
            <p:ph type="sldNum" sz="quarter" idx="12"/>
          </p:nvPr>
        </p:nvSpPr>
        <p:spPr/>
        <p:txBody>
          <a:bodyPr/>
          <a:lstStyle>
            <a:lvl1pPr>
              <a:defRPr sz="1100">
                <a:latin typeface="Century Gothic" panose="020B0502020202020204" pitchFamily="34" charset="0"/>
              </a:defRPr>
            </a:lvl1pPr>
          </a:lstStyle>
          <a:p>
            <a:fld id="{2CDF9A80-D0D4-42E3-8838-0B4CCA8A0CA7}" type="slidenum">
              <a:rPr lang="en-US" smtClean="0"/>
              <a:pPr/>
              <a:t>‹#›</a:t>
            </a:fld>
            <a:endParaRPr lang="en-US"/>
          </a:p>
        </p:txBody>
      </p:sp>
      <p:sp>
        <p:nvSpPr>
          <p:cNvPr id="10" name="Title 1"/>
          <p:cNvSpPr>
            <a:spLocks noGrp="1"/>
          </p:cNvSpPr>
          <p:nvPr>
            <p:ph type="title"/>
          </p:nvPr>
        </p:nvSpPr>
        <p:spPr>
          <a:xfrm>
            <a:off x="418149" y="60327"/>
            <a:ext cx="11393955" cy="790575"/>
          </a:xfrm>
        </p:spPr>
        <p:txBody>
          <a:bodyPr anchor="b">
            <a:normAutofit/>
          </a:bodyPr>
          <a:lstStyle>
            <a:lvl1pPr>
              <a:defRPr sz="3200">
                <a:latin typeface="Century Gothic" panose="020B0502020202020204" pitchFamily="34" charset="0"/>
              </a:defRPr>
            </a:lvl1pPr>
          </a:lstStyle>
          <a:p>
            <a:r>
              <a:rPr lang="en-US"/>
              <a:t>Click to edit Master title style</a:t>
            </a:r>
          </a:p>
        </p:txBody>
      </p:sp>
      <p:cxnSp>
        <p:nvCxnSpPr>
          <p:cNvPr id="11" name="Straight Connector 10"/>
          <p:cNvCxnSpPr/>
          <p:nvPr userDrawn="1"/>
        </p:nvCxnSpPr>
        <p:spPr>
          <a:xfrm flipH="1">
            <a:off x="419100" y="950913"/>
            <a:ext cx="10541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2" name="Picture 7" descr="Template.jpg"/>
          <p:cNvPicPr>
            <a:picLocks noChangeAspect="1"/>
          </p:cNvPicPr>
          <p:nvPr userDrawn="1"/>
        </p:nvPicPr>
        <p:blipFill>
          <a:blip r:embed="rId2"/>
          <a:srcRect t="19378" r="74091" b="12222"/>
          <a:stretch>
            <a:fillRect/>
          </a:stretch>
        </p:blipFill>
        <p:spPr bwMode="auto">
          <a:xfrm flipH="1">
            <a:off x="11542391" y="8"/>
            <a:ext cx="650980" cy="1084262"/>
          </a:xfrm>
          <a:prstGeom prst="rect">
            <a:avLst/>
          </a:prstGeom>
          <a:noFill/>
          <a:ln w="9525">
            <a:noFill/>
            <a:miter lim="800000"/>
            <a:headEnd/>
            <a:tailEnd/>
          </a:ln>
        </p:spPr>
      </p:pic>
      <p:sp>
        <p:nvSpPr>
          <p:cNvPr id="13" name="Content Placeholder 2"/>
          <p:cNvSpPr>
            <a:spLocks noGrp="1"/>
          </p:cNvSpPr>
          <p:nvPr>
            <p:ph sz="half" idx="13"/>
          </p:nvPr>
        </p:nvSpPr>
        <p:spPr>
          <a:xfrm>
            <a:off x="419103" y="1733550"/>
            <a:ext cx="5537197" cy="4522786"/>
          </a:xfrm>
        </p:spPr>
        <p:txBody>
          <a:bodyPr>
            <a:normAutofit/>
          </a:bodyPr>
          <a:lstStyle>
            <a:lvl1pPr>
              <a:defRPr sz="1800">
                <a:latin typeface="Century Gothic" panose="020B0502020202020204" pitchFamily="34" charset="0"/>
              </a:defRPr>
            </a:lvl1pPr>
            <a:lvl2pPr marL="685766" indent="-228589">
              <a:buFont typeface="Century Gothic" panose="020B0502020202020204" pitchFamily="34" charset="0"/>
              <a:buChar char="―"/>
              <a:defRPr sz="1400">
                <a:latin typeface="Century Gothic" panose="020B0502020202020204" pitchFamily="34" charset="0"/>
              </a:defRPr>
            </a:lvl2pPr>
            <a:lvl3pPr>
              <a:defRPr sz="1400">
                <a:latin typeface="Century Gothic" panose="020B0502020202020204" pitchFamily="34" charset="0"/>
              </a:defRPr>
            </a:lvl3pPr>
            <a:lvl4pPr>
              <a:defRPr sz="1200">
                <a:latin typeface="Century Gothic" panose="020B0502020202020204" pitchFamily="34" charset="0"/>
              </a:defRPr>
            </a:lvl4pPr>
            <a:lvl5pPr>
              <a:defRPr sz="12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3"/>
          <p:cNvSpPr>
            <a:spLocks noGrp="1"/>
          </p:cNvSpPr>
          <p:nvPr>
            <p:ph sz="half" idx="2"/>
          </p:nvPr>
        </p:nvSpPr>
        <p:spPr>
          <a:xfrm>
            <a:off x="6261099" y="1733550"/>
            <a:ext cx="5551007" cy="4522786"/>
          </a:xfrm>
        </p:spPr>
        <p:txBody>
          <a:bodyPr>
            <a:normAutofit/>
          </a:bodyPr>
          <a:lstStyle>
            <a:lvl1pPr>
              <a:defRPr sz="1800">
                <a:latin typeface="Century Gothic" panose="020B0502020202020204" pitchFamily="34" charset="0"/>
              </a:defRPr>
            </a:lvl1pPr>
            <a:lvl2pPr marL="685766" indent="-228589">
              <a:buFont typeface="Century Gothic" panose="020B0502020202020204" pitchFamily="34" charset="0"/>
              <a:buChar char="―"/>
              <a:defRPr sz="1400">
                <a:latin typeface="Century Gothic" panose="020B0502020202020204" pitchFamily="34" charset="0"/>
              </a:defRPr>
            </a:lvl2pPr>
            <a:lvl3pPr>
              <a:defRPr sz="1400">
                <a:latin typeface="Century Gothic" panose="020B0502020202020204" pitchFamily="34" charset="0"/>
              </a:defRPr>
            </a:lvl3pPr>
            <a:lvl4pPr>
              <a:defRPr sz="1200">
                <a:latin typeface="Century Gothic" panose="020B0502020202020204" pitchFamily="34" charset="0"/>
              </a:defRPr>
            </a:lvl4pPr>
            <a:lvl5pPr>
              <a:defRPr sz="12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Straight Connector 14"/>
          <p:cNvCxnSpPr/>
          <p:nvPr userDrawn="1"/>
        </p:nvCxnSpPr>
        <p:spPr>
          <a:xfrm>
            <a:off x="6128303" y="1089030"/>
            <a:ext cx="0" cy="516731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8340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503" y="495299"/>
            <a:ext cx="11366500" cy="5681665"/>
          </a:xfrm>
        </p:spPr>
        <p:txBody>
          <a:bodyPr>
            <a:normAutofit/>
          </a:bodyPr>
          <a:lstStyle>
            <a:lvl1pPr>
              <a:defRPr sz="2000">
                <a:latin typeface="Century Gothic" panose="020B0502020202020204" pitchFamily="34" charset="0"/>
              </a:defRPr>
            </a:lvl1pPr>
            <a:lvl2pPr marL="685766" indent="-228589">
              <a:buFont typeface="Century Gothic" panose="020B0502020202020204" pitchFamily="34" charset="0"/>
              <a:buChar char="―"/>
              <a:defRPr sz="1800">
                <a:latin typeface="Century Gothic" panose="020B0502020202020204" pitchFamily="34" charset="0"/>
              </a:defRPr>
            </a:lvl2pPr>
            <a:lvl3pPr>
              <a:defRPr sz="1600">
                <a:latin typeface="Century Gothic" panose="020B0502020202020204" pitchFamily="34" charset="0"/>
              </a:defRPr>
            </a:lvl3pPr>
            <a:lvl4pPr>
              <a:defRPr sz="1400">
                <a:latin typeface="Century Gothic" panose="020B0502020202020204" pitchFamily="34" charset="0"/>
              </a:defRPr>
            </a:lvl4pPr>
            <a:lvl5pPr>
              <a:defRPr sz="1400">
                <a:latin typeface="Century Gothic" panose="020B0502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100">
                <a:latin typeface="Century Gothic" panose="020B0502020202020204" pitchFamily="34" charset="0"/>
              </a:defRPr>
            </a:lvl1pPr>
          </a:lstStyle>
          <a:p>
            <a:fld id="{56709680-CBB0-4CA5-829E-E41F1DA61AD6}" type="datetimeFigureOut">
              <a:rPr lang="en-US" smtClean="0"/>
              <a:pPr/>
              <a:t>2/10/2020</a:t>
            </a:fld>
            <a:endParaRPr lang="en-US"/>
          </a:p>
        </p:txBody>
      </p:sp>
      <p:sp>
        <p:nvSpPr>
          <p:cNvPr id="5" name="Footer Placeholder 4"/>
          <p:cNvSpPr>
            <a:spLocks noGrp="1"/>
          </p:cNvSpPr>
          <p:nvPr>
            <p:ph type="ftr" sz="quarter" idx="11"/>
          </p:nvPr>
        </p:nvSpPr>
        <p:spPr/>
        <p:txBody>
          <a:bodyPr/>
          <a:lstStyle>
            <a:lvl1pPr>
              <a:defRPr sz="1100">
                <a:latin typeface="Century Gothic" panose="020B0502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sz="1100">
                <a:latin typeface="Century Gothic" panose="020B0502020202020204" pitchFamily="34" charset="0"/>
              </a:defRPr>
            </a:lvl1pPr>
          </a:lstStyle>
          <a:p>
            <a:fld id="{2CDF9A80-D0D4-42E3-8838-0B4CCA8A0CA7}" type="slidenum">
              <a:rPr lang="en-US" smtClean="0"/>
              <a:pPr/>
              <a:t>‹#›</a:t>
            </a:fld>
            <a:endParaRPr lang="en-US"/>
          </a:p>
        </p:txBody>
      </p:sp>
      <p:pic>
        <p:nvPicPr>
          <p:cNvPr id="9" name="Picture 7" descr="Template.jpg"/>
          <p:cNvPicPr>
            <a:picLocks noChangeAspect="1"/>
          </p:cNvPicPr>
          <p:nvPr userDrawn="1"/>
        </p:nvPicPr>
        <p:blipFill>
          <a:blip r:embed="rId2"/>
          <a:srcRect t="19378" r="74091" b="12222"/>
          <a:stretch>
            <a:fillRect/>
          </a:stretch>
        </p:blipFill>
        <p:spPr bwMode="auto">
          <a:xfrm flipH="1">
            <a:off x="11542391" y="8"/>
            <a:ext cx="650980" cy="1084262"/>
          </a:xfrm>
          <a:prstGeom prst="rect">
            <a:avLst/>
          </a:prstGeom>
          <a:noFill/>
          <a:ln w="9525">
            <a:noFill/>
            <a:miter lim="800000"/>
            <a:headEnd/>
            <a:tailEnd/>
          </a:ln>
        </p:spPr>
      </p:pic>
    </p:spTree>
    <p:extLst>
      <p:ext uri="{BB962C8B-B14F-4D97-AF65-F5344CB8AC3E}">
        <p14:creationId xmlns:p14="http://schemas.microsoft.com/office/powerpoint/2010/main" val="1810537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0312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998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423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12308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2.jpe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defRPr>
            </a:lvl1pPr>
          </a:lstStyle>
          <a:p>
            <a:fld id="{56709680-CBB0-4CA5-829E-E41F1DA61AD6}" type="datetimeFigureOut">
              <a:rPr lang="en-US" smtClean="0"/>
              <a:pPr/>
              <a:t>2/10/2020</a:t>
            </a:fld>
            <a:endParaRPr lang="en-US"/>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defRPr>
            </a:lvl1pPr>
          </a:lstStyle>
          <a:p>
            <a:endParaRPr 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pitchFamily="34" charset="0"/>
              </a:defRPr>
            </a:lvl1pPr>
          </a:lstStyle>
          <a:p>
            <a:fld id="{2CDF9A80-D0D4-42E3-8838-0B4CCA8A0CA7}" type="slidenum">
              <a:rPr lang="en-US" smtClean="0"/>
              <a:pPr/>
              <a:t>‹#›</a:t>
            </a:fld>
            <a:endParaRPr lang="en-US"/>
          </a:p>
        </p:txBody>
      </p:sp>
    </p:spTree>
    <p:extLst>
      <p:ext uri="{BB962C8B-B14F-4D97-AF65-F5344CB8AC3E}">
        <p14:creationId xmlns:p14="http://schemas.microsoft.com/office/powerpoint/2010/main" val="4073900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p:txStyles>
    <p:titleStyle>
      <a:lvl1pPr algn="l" defTabSz="914354"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B826F-ECF9-4114-A6A6-24E9766F07C4}" type="datetimeFigureOut">
              <a:rPr lang="en-US" smtClean="0">
                <a:solidFill>
                  <a:prstClr val="black">
                    <a:tint val="75000"/>
                  </a:prstClr>
                </a:solidFill>
              </a:rPr>
              <a:pPr/>
              <a:t>2/10/2020</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3EBA06-057E-4791-BCF2-E8D5741023A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399470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ymphonycmp.sslwireless.com/index.php/index.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12" Type="http://schemas.openxmlformats.org/officeDocument/2006/relationships/image" Target="../media/image16.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g"/><Relationship Id="rId11" Type="http://schemas.openxmlformats.org/officeDocument/2006/relationships/image" Target="../media/image15.jpe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jpeg"/><Relationship Id="rId9" Type="http://schemas.openxmlformats.org/officeDocument/2006/relationships/image" Target="../media/image1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2.jpeg"/><Relationship Id="rId13" Type="http://schemas.openxmlformats.org/officeDocument/2006/relationships/image" Target="../media/image27.jpeg"/><Relationship Id="rId3" Type="http://schemas.microsoft.com/office/2007/relationships/hdphoto" Target="../media/hdphoto1.wdp"/><Relationship Id="rId7" Type="http://schemas.openxmlformats.org/officeDocument/2006/relationships/image" Target="../media/image21.jpeg"/><Relationship Id="rId12" Type="http://schemas.openxmlformats.org/officeDocument/2006/relationships/image" Target="../media/image26.jpeg"/><Relationship Id="rId2" Type="http://schemas.openxmlformats.org/officeDocument/2006/relationships/image" Target="../media/image17.png"/><Relationship Id="rId16"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5.jpeg"/><Relationship Id="rId5" Type="http://schemas.openxmlformats.org/officeDocument/2006/relationships/image" Target="../media/image19.jpeg"/><Relationship Id="rId15" Type="http://schemas.openxmlformats.org/officeDocument/2006/relationships/image" Target="../media/image29.jpe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 Id="rId14" Type="http://schemas.openxmlformats.org/officeDocument/2006/relationships/image" Target="../media/image28.jpeg"/></Relationships>
</file>

<file path=ppt/slides/_rels/slide24.xml.rels><?xml version="1.0" encoding="UTF-8" standalone="yes"?>
<Relationships xmlns="http://schemas.openxmlformats.org/package/2006/relationships"><Relationship Id="rId8" Type="http://schemas.openxmlformats.org/officeDocument/2006/relationships/image" Target="../media/image36.jpeg"/><Relationship Id="rId13" Type="http://schemas.openxmlformats.org/officeDocument/2006/relationships/image" Target="../media/image29.jpeg"/><Relationship Id="rId3" Type="http://schemas.openxmlformats.org/officeDocument/2006/relationships/image" Target="../media/image32.png"/><Relationship Id="rId7" Type="http://schemas.openxmlformats.org/officeDocument/2006/relationships/image" Target="../media/image35.jpeg"/><Relationship Id="rId12" Type="http://schemas.openxmlformats.org/officeDocument/2006/relationships/image" Target="../media/image27.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4.jpeg"/><Relationship Id="rId11" Type="http://schemas.openxmlformats.org/officeDocument/2006/relationships/image" Target="../media/image26.jpeg"/><Relationship Id="rId5" Type="http://schemas.openxmlformats.org/officeDocument/2006/relationships/image" Target="../media/image19.jpeg"/><Relationship Id="rId10" Type="http://schemas.openxmlformats.org/officeDocument/2006/relationships/image" Target="../media/image24.jpeg"/><Relationship Id="rId4" Type="http://schemas.openxmlformats.org/officeDocument/2006/relationships/image" Target="../media/image33.jpeg"/><Relationship Id="rId9" Type="http://schemas.openxmlformats.org/officeDocument/2006/relationships/image" Target="../media/image22.jpeg"/><Relationship Id="rId14" Type="http://schemas.openxmlformats.org/officeDocument/2006/relationships/image" Target="../media/image30.jpeg"/></Relationships>
</file>

<file path=ppt/slides/_rels/slide25.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38.jpeg"/><Relationship Id="rId7" Type="http://schemas.openxmlformats.org/officeDocument/2006/relationships/image" Target="../media/image40.jpeg"/><Relationship Id="rId2"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39.jpeg"/><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81654" y="2648830"/>
            <a:ext cx="9144000" cy="1314493"/>
          </a:xfrm>
        </p:spPr>
        <p:txBody>
          <a:bodyPr>
            <a:noAutofit/>
          </a:bodyPr>
          <a:lstStyle/>
          <a:p>
            <a:r>
              <a:rPr lang="en-US" sz="6600" b="1" dirty="0"/>
              <a:t>Channel Presenter</a:t>
            </a:r>
            <a:br>
              <a:rPr lang="en-US" sz="6600" b="1" dirty="0"/>
            </a:br>
            <a:r>
              <a:rPr lang="en-US" sz="2400" dirty="0"/>
              <a:t>Update on </a:t>
            </a:r>
            <a:r>
              <a:rPr lang="en-US" sz="2000" dirty="0"/>
              <a:t>Product , Price , Promotion </a:t>
            </a:r>
          </a:p>
        </p:txBody>
      </p:sp>
      <p:sp>
        <p:nvSpPr>
          <p:cNvPr id="5" name="Subtitle 4"/>
          <p:cNvSpPr>
            <a:spLocks noGrp="1"/>
          </p:cNvSpPr>
          <p:nvPr>
            <p:ph type="subTitle" idx="1"/>
          </p:nvPr>
        </p:nvSpPr>
        <p:spPr>
          <a:xfrm>
            <a:off x="3847714" y="6298980"/>
            <a:ext cx="3611880" cy="410583"/>
          </a:xfrm>
          <a:ln>
            <a:solidFill>
              <a:schemeClr val="bg1"/>
            </a:solidFill>
          </a:ln>
        </p:spPr>
        <p:style>
          <a:lnRef idx="2">
            <a:schemeClr val="dk1"/>
          </a:lnRef>
          <a:fillRef idx="1">
            <a:schemeClr val="lt1"/>
          </a:fillRef>
          <a:effectRef idx="0">
            <a:schemeClr val="dk1"/>
          </a:effectRef>
          <a:fontRef idx="minor">
            <a:schemeClr val="dk1"/>
          </a:fontRef>
        </p:style>
        <p:txBody>
          <a:bodyPr>
            <a:noAutofit/>
          </a:bodyPr>
          <a:lstStyle/>
          <a:p>
            <a:r>
              <a:rPr lang="en-US" sz="2000" b="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February’2020</a:t>
            </a:r>
          </a:p>
        </p:txBody>
      </p:sp>
      <p:pic>
        <p:nvPicPr>
          <p:cNvPr id="2050" name="Picture 2" descr="Log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339" y="675808"/>
            <a:ext cx="3529688" cy="48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5824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Retail Offers _ CO B.M. Modality (February’2020)</a:t>
            </a:r>
          </a:p>
        </p:txBody>
      </p:sp>
      <p:graphicFrame>
        <p:nvGraphicFramePr>
          <p:cNvPr id="4" name="Table 3"/>
          <p:cNvGraphicFramePr>
            <a:graphicFrameLocks noGrp="1"/>
          </p:cNvGraphicFramePr>
          <p:nvPr>
            <p:extLst>
              <p:ext uri="{D42A27DB-BD31-4B8C-83A1-F6EECF244321}">
                <p14:modId xmlns:p14="http://schemas.microsoft.com/office/powerpoint/2010/main" val="351860258"/>
              </p:ext>
            </p:extLst>
          </p:nvPr>
        </p:nvGraphicFramePr>
        <p:xfrm>
          <a:off x="418149" y="1407864"/>
          <a:ext cx="5449250" cy="1708913"/>
        </p:xfrm>
        <a:graphic>
          <a:graphicData uri="http://schemas.openxmlformats.org/drawingml/2006/table">
            <a:tbl>
              <a:tblPr>
                <a:tableStyleId>{BC89EF96-8CEA-46FF-86C4-4CE0E7609802}</a:tableStyleId>
              </a:tblPr>
              <a:tblGrid>
                <a:gridCol w="1101731">
                  <a:extLst>
                    <a:ext uri="{9D8B030D-6E8A-4147-A177-3AD203B41FA5}">
                      <a16:colId xmlns:a16="http://schemas.microsoft.com/office/drawing/2014/main" val="20000"/>
                    </a:ext>
                  </a:extLst>
                </a:gridCol>
                <a:gridCol w="2289874">
                  <a:extLst>
                    <a:ext uri="{9D8B030D-6E8A-4147-A177-3AD203B41FA5}">
                      <a16:colId xmlns:a16="http://schemas.microsoft.com/office/drawing/2014/main" val="20001"/>
                    </a:ext>
                  </a:extLst>
                </a:gridCol>
                <a:gridCol w="2057645">
                  <a:extLst>
                    <a:ext uri="{9D8B030D-6E8A-4147-A177-3AD203B41FA5}">
                      <a16:colId xmlns:a16="http://schemas.microsoft.com/office/drawing/2014/main" val="20002"/>
                    </a:ext>
                  </a:extLst>
                </a:gridCol>
              </a:tblGrid>
              <a:tr h="375130">
                <a:tc>
                  <a:txBody>
                    <a:bodyPr/>
                    <a:lstStyle/>
                    <a:p>
                      <a:pPr algn="ctr" fontAlgn="ctr"/>
                      <a:r>
                        <a:rPr lang="en-US" sz="1400" b="1" u="none" strike="noStrike" dirty="0">
                          <a:effectLst/>
                          <a:latin typeface="Malgun Gothic" panose="020B0503020000020004" pitchFamily="34" charset="-127"/>
                          <a:ea typeface="Malgun Gothic" panose="020B0503020000020004" pitchFamily="34" charset="-127"/>
                        </a:rPr>
                        <a:t> RT Type </a:t>
                      </a: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b="1" u="none" strike="noStrike" dirty="0">
                          <a:effectLst/>
                          <a:latin typeface="Malgun Gothic" panose="020B0503020000020004" pitchFamily="34" charset="-127"/>
                          <a:ea typeface="Malgun Gothic" panose="020B0503020000020004" pitchFamily="34" charset="-127"/>
                        </a:rPr>
                        <a:t>Secondary</a:t>
                      </a:r>
                      <a:r>
                        <a:rPr lang="en-US" sz="1400" b="1" u="none" strike="noStrike" baseline="0" dirty="0">
                          <a:effectLst/>
                          <a:latin typeface="Malgun Gothic" panose="020B0503020000020004" pitchFamily="34" charset="-127"/>
                          <a:ea typeface="Malgun Gothic" panose="020B0503020000020004" pitchFamily="34" charset="-127"/>
                        </a:rPr>
                        <a:t> achievement category</a:t>
                      </a: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solidFill>
                      <a:srgbClr val="FFFF00"/>
                    </a:solidFill>
                  </a:tcPr>
                </a:tc>
                <a:tc>
                  <a:txBody>
                    <a:bodyPr/>
                    <a:lstStyle/>
                    <a:p>
                      <a:pPr algn="ctr" fontAlgn="ctr"/>
                      <a:r>
                        <a:rPr lang="en-US" sz="1400" b="1" u="none" strike="noStrike" dirty="0">
                          <a:effectLst/>
                          <a:latin typeface="Malgun Gothic" panose="020B0503020000020004" pitchFamily="34" charset="-127"/>
                          <a:ea typeface="Malgun Gothic" panose="020B0503020000020004" pitchFamily="34" charset="-127"/>
                        </a:rPr>
                        <a:t>Back Margin </a:t>
                      </a: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0"/>
                  </a:ext>
                </a:extLst>
              </a:tr>
              <a:tr h="318167">
                <a:tc rowSpan="4">
                  <a:txBody>
                    <a:bodyPr/>
                    <a:lstStyle/>
                    <a:p>
                      <a:pPr algn="ctr" fontAlgn="ctr"/>
                      <a:r>
                        <a:rPr lang="en-US" sz="1400" u="none" strike="noStrike">
                          <a:effectLst/>
                          <a:latin typeface="Malgun Gothic" panose="020B0503020000020004" pitchFamily="34" charset="-127"/>
                          <a:ea typeface="Malgun Gothic" panose="020B0503020000020004" pitchFamily="34" charset="-127"/>
                        </a:rPr>
                        <a:t>EO</a:t>
                      </a:r>
                      <a:endParaRPr lang="en-US" sz="1400" b="1"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dirty="0">
                          <a:effectLst/>
                          <a:latin typeface="Malgun Gothic" panose="020B0503020000020004" pitchFamily="34" charset="-127"/>
                          <a:ea typeface="Malgun Gothic" panose="020B0503020000020004" pitchFamily="34" charset="-127"/>
                        </a:rPr>
                        <a:t>&gt;= 20 Lac</a:t>
                      </a: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dirty="0">
                          <a:effectLst/>
                          <a:latin typeface="Malgun Gothic" panose="020B0503020000020004" pitchFamily="34" charset="-127"/>
                          <a:ea typeface="Malgun Gothic" panose="020B0503020000020004" pitchFamily="34" charset="-127"/>
                        </a:rPr>
                        <a:t>2.00%</a:t>
                      </a: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1"/>
                  </a:ext>
                </a:extLst>
              </a:tr>
              <a:tr h="318167">
                <a:tc vMerge="1">
                  <a:txBody>
                    <a:bodyPr/>
                    <a:lstStyle/>
                    <a:p>
                      <a:endParaRPr lang="en-US"/>
                    </a:p>
                  </a:txBody>
                  <a:tcPr/>
                </a:tc>
                <a:tc>
                  <a:txBody>
                    <a:bodyPr/>
                    <a:lstStyle/>
                    <a:p>
                      <a:pPr algn="ctr" fontAlgn="ctr"/>
                      <a:r>
                        <a:rPr lang="en-US" sz="1400" u="none" strike="noStrike">
                          <a:effectLst/>
                          <a:latin typeface="Malgun Gothic" panose="020B0503020000020004" pitchFamily="34" charset="-127"/>
                          <a:ea typeface="Malgun Gothic" panose="020B0503020000020004" pitchFamily="34" charset="-127"/>
                        </a:rPr>
                        <a:t>&gt;= 15 Lac ~ &lt; 20 Lac</a:t>
                      </a:r>
                      <a:endParaRPr lang="en-US" sz="14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dirty="0">
                          <a:effectLst/>
                          <a:latin typeface="Malgun Gothic" panose="020B0503020000020004" pitchFamily="34" charset="-127"/>
                          <a:ea typeface="Malgun Gothic" panose="020B0503020000020004" pitchFamily="34" charset="-127"/>
                        </a:rPr>
                        <a:t>1.80%</a:t>
                      </a: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2"/>
                  </a:ext>
                </a:extLst>
              </a:tr>
              <a:tr h="318167">
                <a:tc vMerge="1">
                  <a:txBody>
                    <a:bodyPr/>
                    <a:lstStyle/>
                    <a:p>
                      <a:endParaRPr lang="en-US"/>
                    </a:p>
                  </a:txBody>
                  <a:tcPr/>
                </a:tc>
                <a:tc>
                  <a:txBody>
                    <a:bodyPr/>
                    <a:lstStyle/>
                    <a:p>
                      <a:pPr algn="ctr" fontAlgn="ctr"/>
                      <a:r>
                        <a:rPr lang="en-US" sz="1400" u="none" strike="noStrike">
                          <a:effectLst/>
                          <a:latin typeface="Malgun Gothic" panose="020B0503020000020004" pitchFamily="34" charset="-127"/>
                          <a:ea typeface="Malgun Gothic" panose="020B0503020000020004" pitchFamily="34" charset="-127"/>
                        </a:rPr>
                        <a:t>&gt;= 10 Lac ~ &lt; 15 Lac</a:t>
                      </a:r>
                      <a:endParaRPr lang="en-US" sz="14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a:effectLst/>
                          <a:latin typeface="Malgun Gothic" panose="020B0503020000020004" pitchFamily="34" charset="-127"/>
                          <a:ea typeface="Malgun Gothic" panose="020B0503020000020004" pitchFamily="34" charset="-127"/>
                        </a:rPr>
                        <a:t>1.70%</a:t>
                      </a:r>
                      <a:endParaRPr lang="en-US" sz="14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3"/>
                  </a:ext>
                </a:extLst>
              </a:tr>
              <a:tr h="318167">
                <a:tc vMerge="1">
                  <a:txBody>
                    <a:bodyPr/>
                    <a:lstStyle/>
                    <a:p>
                      <a:endParaRPr lang="en-US"/>
                    </a:p>
                  </a:txBody>
                  <a:tcPr/>
                </a:tc>
                <a:tc>
                  <a:txBody>
                    <a:bodyPr/>
                    <a:lstStyle/>
                    <a:p>
                      <a:pPr algn="ctr" fontAlgn="ctr"/>
                      <a:r>
                        <a:rPr lang="en-US" sz="1400" u="none" strike="noStrike" dirty="0">
                          <a:effectLst/>
                          <a:latin typeface="Malgun Gothic" panose="020B0503020000020004" pitchFamily="34" charset="-127"/>
                          <a:ea typeface="Malgun Gothic" panose="020B0503020000020004" pitchFamily="34" charset="-127"/>
                        </a:rPr>
                        <a:t>&gt;= 5 Lac ~ &lt; 10 Lac</a:t>
                      </a: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dirty="0">
                          <a:effectLst/>
                          <a:latin typeface="Malgun Gothic" panose="020B0503020000020004" pitchFamily="34" charset="-127"/>
                          <a:ea typeface="Malgun Gothic" panose="020B0503020000020004" pitchFamily="34" charset="-127"/>
                        </a:rPr>
                        <a:t>1.50%</a:t>
                      </a: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14170017"/>
              </p:ext>
            </p:extLst>
          </p:nvPr>
        </p:nvGraphicFramePr>
        <p:xfrm>
          <a:off x="6268319" y="1364760"/>
          <a:ext cx="5553544" cy="1807474"/>
        </p:xfrm>
        <a:graphic>
          <a:graphicData uri="http://schemas.openxmlformats.org/drawingml/2006/table">
            <a:tbl>
              <a:tblPr>
                <a:tableStyleId>{BC89EF96-8CEA-46FF-86C4-4CE0E7609802}</a:tableStyleId>
              </a:tblPr>
              <a:tblGrid>
                <a:gridCol w="1122818">
                  <a:extLst>
                    <a:ext uri="{9D8B030D-6E8A-4147-A177-3AD203B41FA5}">
                      <a16:colId xmlns:a16="http://schemas.microsoft.com/office/drawing/2014/main" val="20000"/>
                    </a:ext>
                  </a:extLst>
                </a:gridCol>
                <a:gridCol w="2333700">
                  <a:extLst>
                    <a:ext uri="{9D8B030D-6E8A-4147-A177-3AD203B41FA5}">
                      <a16:colId xmlns:a16="http://schemas.microsoft.com/office/drawing/2014/main" val="20001"/>
                    </a:ext>
                  </a:extLst>
                </a:gridCol>
                <a:gridCol w="2097026">
                  <a:extLst>
                    <a:ext uri="{9D8B030D-6E8A-4147-A177-3AD203B41FA5}">
                      <a16:colId xmlns:a16="http://schemas.microsoft.com/office/drawing/2014/main" val="20002"/>
                    </a:ext>
                  </a:extLst>
                </a:gridCol>
              </a:tblGrid>
              <a:tr h="381199">
                <a:tc>
                  <a:txBody>
                    <a:bodyPr/>
                    <a:lstStyle/>
                    <a:p>
                      <a:pPr algn="ctr" fontAlgn="ctr"/>
                      <a:r>
                        <a:rPr lang="en-US" sz="1400" b="1" u="none" strike="noStrike" dirty="0">
                          <a:effectLst/>
                          <a:latin typeface="Malgun Gothic" panose="020B0503020000020004" pitchFamily="34" charset="-127"/>
                          <a:ea typeface="Malgun Gothic" panose="020B0503020000020004" pitchFamily="34" charset="-127"/>
                        </a:rPr>
                        <a:t> RT Type </a:t>
                      </a: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b="1" u="none" strike="noStrike" dirty="0">
                          <a:effectLst/>
                          <a:latin typeface="Malgun Gothic" panose="020B0503020000020004" pitchFamily="34" charset="-127"/>
                          <a:ea typeface="Malgun Gothic" panose="020B0503020000020004" pitchFamily="34" charset="-127"/>
                        </a:rPr>
                        <a:t>Secondary</a:t>
                      </a:r>
                      <a:r>
                        <a:rPr lang="en-US" sz="1400" b="1" u="none" strike="noStrike" baseline="0" dirty="0">
                          <a:effectLst/>
                          <a:latin typeface="Malgun Gothic" panose="020B0503020000020004" pitchFamily="34" charset="-127"/>
                          <a:ea typeface="Malgun Gothic" panose="020B0503020000020004" pitchFamily="34" charset="-127"/>
                        </a:rPr>
                        <a:t> achievement category</a:t>
                      </a: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solidFill>
                      <a:srgbClr val="FFFF00"/>
                    </a:solidFill>
                  </a:tcPr>
                </a:tc>
                <a:tc>
                  <a:txBody>
                    <a:bodyPr/>
                    <a:lstStyle/>
                    <a:p>
                      <a:pPr algn="ctr" fontAlgn="ctr"/>
                      <a:r>
                        <a:rPr lang="en-US" sz="1400" b="1" u="none" strike="noStrike" dirty="0">
                          <a:effectLst/>
                          <a:latin typeface="Malgun Gothic" panose="020B0503020000020004" pitchFamily="34" charset="-127"/>
                          <a:ea typeface="Malgun Gothic" panose="020B0503020000020004" pitchFamily="34" charset="-127"/>
                        </a:rPr>
                        <a:t>Back Margin </a:t>
                      </a: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0"/>
                  </a:ext>
                </a:extLst>
              </a:tr>
              <a:tr h="227632">
                <a:tc rowSpan="4">
                  <a:txBody>
                    <a:bodyPr/>
                    <a:lstStyle/>
                    <a:p>
                      <a:pPr algn="ctr" fontAlgn="ctr"/>
                      <a:r>
                        <a:rPr lang="en-US" sz="1400" u="none" strike="noStrike" dirty="0">
                          <a:effectLst/>
                          <a:latin typeface="Malgun Gothic" panose="020B0503020000020004" pitchFamily="34" charset="-127"/>
                          <a:ea typeface="Malgun Gothic" panose="020B0503020000020004" pitchFamily="34" charset="-127"/>
                        </a:rPr>
                        <a:t>SIS</a:t>
                      </a: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a:effectLst/>
                          <a:latin typeface="Malgun Gothic" panose="020B0503020000020004" pitchFamily="34" charset="-127"/>
                          <a:ea typeface="Malgun Gothic" panose="020B0503020000020004" pitchFamily="34" charset="-127"/>
                        </a:rPr>
                        <a:t>&gt;= 10 Lac </a:t>
                      </a:r>
                      <a:endParaRPr lang="en-US" sz="1400" b="1"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a:effectLst/>
                          <a:latin typeface="Malgun Gothic" panose="020B0503020000020004" pitchFamily="34" charset="-127"/>
                          <a:ea typeface="Malgun Gothic" panose="020B0503020000020004" pitchFamily="34" charset="-127"/>
                        </a:rPr>
                        <a:t>1.00%</a:t>
                      </a:r>
                      <a:endParaRPr lang="en-US" sz="14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1"/>
                  </a:ext>
                </a:extLst>
              </a:tr>
              <a:tr h="381199">
                <a:tc vMerge="1">
                  <a:txBody>
                    <a:bodyPr/>
                    <a:lstStyle/>
                    <a:p>
                      <a:endParaRPr lang="en-US"/>
                    </a:p>
                  </a:txBody>
                  <a:tcPr/>
                </a:tc>
                <a:tc>
                  <a:txBody>
                    <a:bodyPr/>
                    <a:lstStyle/>
                    <a:p>
                      <a:pPr algn="ctr" fontAlgn="ctr"/>
                      <a:r>
                        <a:rPr lang="en-US" sz="1400" u="none" strike="noStrike">
                          <a:effectLst/>
                          <a:latin typeface="Malgun Gothic" panose="020B0503020000020004" pitchFamily="34" charset="-127"/>
                          <a:ea typeface="Malgun Gothic" panose="020B0503020000020004" pitchFamily="34" charset="-127"/>
                        </a:rPr>
                        <a:t>&gt;= 5 Lac ~ &lt; 10 Lac</a:t>
                      </a:r>
                      <a:endParaRPr lang="en-US" sz="1400" b="1"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a:effectLst/>
                          <a:latin typeface="Malgun Gothic" panose="020B0503020000020004" pitchFamily="34" charset="-127"/>
                          <a:ea typeface="Malgun Gothic" panose="020B0503020000020004" pitchFamily="34" charset="-127"/>
                        </a:rPr>
                        <a:t>0.70%</a:t>
                      </a:r>
                      <a:endParaRPr lang="en-US" sz="14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2"/>
                  </a:ext>
                </a:extLst>
              </a:tr>
              <a:tr h="381199">
                <a:tc vMerge="1">
                  <a:txBody>
                    <a:bodyPr/>
                    <a:lstStyle/>
                    <a:p>
                      <a:endParaRPr lang="en-US"/>
                    </a:p>
                  </a:txBody>
                  <a:tcPr/>
                </a:tc>
                <a:tc>
                  <a:txBody>
                    <a:bodyPr/>
                    <a:lstStyle/>
                    <a:p>
                      <a:pPr algn="ctr" fontAlgn="ctr"/>
                      <a:r>
                        <a:rPr lang="en-US" sz="1400" u="none" strike="noStrike">
                          <a:effectLst/>
                          <a:latin typeface="Malgun Gothic" panose="020B0503020000020004" pitchFamily="34" charset="-127"/>
                          <a:ea typeface="Malgun Gothic" panose="020B0503020000020004" pitchFamily="34" charset="-127"/>
                        </a:rPr>
                        <a:t>&gt;= 3 Lac ~ &lt; 5 Lac</a:t>
                      </a:r>
                      <a:endParaRPr lang="en-US" sz="1400" b="1"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a:effectLst/>
                          <a:latin typeface="Malgun Gothic" panose="020B0503020000020004" pitchFamily="34" charset="-127"/>
                          <a:ea typeface="Malgun Gothic" panose="020B0503020000020004" pitchFamily="34" charset="-127"/>
                        </a:rPr>
                        <a:t>0.60%</a:t>
                      </a:r>
                      <a:endParaRPr lang="en-US" sz="14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3"/>
                  </a:ext>
                </a:extLst>
              </a:tr>
              <a:tr h="381199">
                <a:tc vMerge="1">
                  <a:txBody>
                    <a:bodyPr/>
                    <a:lstStyle/>
                    <a:p>
                      <a:endParaRPr lang="en-US"/>
                    </a:p>
                  </a:txBody>
                  <a:tcPr/>
                </a:tc>
                <a:tc>
                  <a:txBody>
                    <a:bodyPr/>
                    <a:lstStyle/>
                    <a:p>
                      <a:pPr algn="ctr" fontAlgn="ctr"/>
                      <a:r>
                        <a:rPr lang="en-US" sz="1400" u="none" strike="noStrike" dirty="0">
                          <a:effectLst/>
                          <a:latin typeface="Malgun Gothic" panose="020B0503020000020004" pitchFamily="34" charset="-127"/>
                          <a:ea typeface="Malgun Gothic" panose="020B0503020000020004" pitchFamily="34" charset="-127"/>
                        </a:rPr>
                        <a:t>&gt;= 1 Lac - &lt; 3 Lac</a:t>
                      </a: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400" u="none" strike="noStrike" dirty="0">
                          <a:effectLst/>
                          <a:latin typeface="Malgun Gothic" panose="020B0503020000020004" pitchFamily="34" charset="-127"/>
                          <a:ea typeface="Malgun Gothic" panose="020B0503020000020004" pitchFamily="34" charset="-127"/>
                        </a:rPr>
                        <a:t>0.50%</a:t>
                      </a: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4"/>
                  </a:ext>
                </a:extLst>
              </a:tr>
            </a:tbl>
          </a:graphicData>
        </a:graphic>
      </p:graphicFrame>
      <p:sp>
        <p:nvSpPr>
          <p:cNvPr id="11" name="Rectangle 10"/>
          <p:cNvSpPr/>
          <p:nvPr/>
        </p:nvSpPr>
        <p:spPr>
          <a:xfrm>
            <a:off x="294285" y="931122"/>
            <a:ext cx="5696977" cy="2284218"/>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Rectangle 11"/>
          <p:cNvSpPr/>
          <p:nvPr/>
        </p:nvSpPr>
        <p:spPr>
          <a:xfrm>
            <a:off x="6186842" y="931122"/>
            <a:ext cx="5696977" cy="2284217"/>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TextBox 12"/>
          <p:cNvSpPr txBox="1"/>
          <p:nvPr/>
        </p:nvSpPr>
        <p:spPr>
          <a:xfrm>
            <a:off x="418149" y="998424"/>
            <a:ext cx="2488630" cy="338554"/>
          </a:xfrm>
          <a:prstGeom prst="rect">
            <a:avLst/>
          </a:prstGeom>
          <a:noFill/>
        </p:spPr>
        <p:txBody>
          <a:bodyPr wrap="none" rtlCol="0">
            <a:spAutoFit/>
          </a:bodyPr>
          <a:lstStyle/>
          <a:p>
            <a:r>
              <a:rPr lang="en-US" sz="1600" b="1" dirty="0">
                <a:solidFill>
                  <a:srgbClr val="C00000"/>
                </a:solidFill>
              </a:rPr>
              <a:t>EO _ Back Margin Modality</a:t>
            </a:r>
          </a:p>
        </p:txBody>
      </p:sp>
      <p:sp>
        <p:nvSpPr>
          <p:cNvPr id="14" name="TextBox 13"/>
          <p:cNvSpPr txBox="1"/>
          <p:nvPr/>
        </p:nvSpPr>
        <p:spPr>
          <a:xfrm>
            <a:off x="6268319" y="998424"/>
            <a:ext cx="2503378" cy="338554"/>
          </a:xfrm>
          <a:prstGeom prst="rect">
            <a:avLst/>
          </a:prstGeom>
          <a:noFill/>
        </p:spPr>
        <p:txBody>
          <a:bodyPr wrap="none" rtlCol="0">
            <a:spAutoFit/>
          </a:bodyPr>
          <a:lstStyle/>
          <a:p>
            <a:r>
              <a:rPr lang="en-US" sz="1600" b="1" dirty="0">
                <a:solidFill>
                  <a:srgbClr val="C00000"/>
                </a:solidFill>
              </a:rPr>
              <a:t>SIS _ Back Margin Modality</a:t>
            </a:r>
          </a:p>
        </p:txBody>
      </p:sp>
      <p:sp>
        <p:nvSpPr>
          <p:cNvPr id="15" name="TextBox 14"/>
          <p:cNvSpPr txBox="1"/>
          <p:nvPr/>
        </p:nvSpPr>
        <p:spPr>
          <a:xfrm>
            <a:off x="294285" y="5677238"/>
            <a:ext cx="11465670" cy="261610"/>
          </a:xfrm>
          <a:prstGeom prst="rect">
            <a:avLst/>
          </a:prstGeom>
          <a:noFill/>
        </p:spPr>
        <p:txBody>
          <a:bodyPr wrap="square" rtlCol="0">
            <a:spAutoFit/>
          </a:bodyPr>
          <a:lstStyle/>
          <a:p>
            <a:r>
              <a:rPr lang="en-US" sz="1100" b="1" dirty="0">
                <a:latin typeface="Malgun Gothic" panose="020B0503020000020004" pitchFamily="34" charset="-127"/>
                <a:ea typeface="Malgun Gothic" panose="020B0503020000020004" pitchFamily="34" charset="-127"/>
              </a:rPr>
              <a:t>* Please see next slide for terms &amp; condition of back margin eligibility.</a:t>
            </a:r>
            <a:endParaRPr lang="en-US" sz="1050" b="1" dirty="0">
              <a:latin typeface="Malgun Gothic" panose="020B0503020000020004" pitchFamily="34" charset="-127"/>
              <a:ea typeface="Malgun Gothic" panose="020B0503020000020004" pitchFamily="34" charset="-127"/>
            </a:endParaRPr>
          </a:p>
        </p:txBody>
      </p:sp>
      <p:graphicFrame>
        <p:nvGraphicFramePr>
          <p:cNvPr id="16" name="Table 15"/>
          <p:cNvGraphicFramePr>
            <a:graphicFrameLocks noGrp="1"/>
          </p:cNvGraphicFramePr>
          <p:nvPr>
            <p:extLst>
              <p:ext uri="{D42A27DB-BD31-4B8C-83A1-F6EECF244321}">
                <p14:modId xmlns:p14="http://schemas.microsoft.com/office/powerpoint/2010/main" val="512825900"/>
              </p:ext>
            </p:extLst>
          </p:nvPr>
        </p:nvGraphicFramePr>
        <p:xfrm>
          <a:off x="294285" y="3798876"/>
          <a:ext cx="5602796" cy="1844040"/>
        </p:xfrm>
        <a:graphic>
          <a:graphicData uri="http://schemas.openxmlformats.org/drawingml/2006/table">
            <a:tbl>
              <a:tblPr>
                <a:tableStyleId>{616DA210-FB5B-4158-B5E0-FEB733F419BA}</a:tableStyleId>
              </a:tblPr>
              <a:tblGrid>
                <a:gridCol w="1005506">
                  <a:extLst>
                    <a:ext uri="{9D8B030D-6E8A-4147-A177-3AD203B41FA5}">
                      <a16:colId xmlns:a16="http://schemas.microsoft.com/office/drawing/2014/main" val="20000"/>
                    </a:ext>
                  </a:extLst>
                </a:gridCol>
                <a:gridCol w="1290722">
                  <a:extLst>
                    <a:ext uri="{9D8B030D-6E8A-4147-A177-3AD203B41FA5}">
                      <a16:colId xmlns:a16="http://schemas.microsoft.com/office/drawing/2014/main" val="20001"/>
                    </a:ext>
                  </a:extLst>
                </a:gridCol>
                <a:gridCol w="1290722">
                  <a:extLst>
                    <a:ext uri="{9D8B030D-6E8A-4147-A177-3AD203B41FA5}">
                      <a16:colId xmlns:a16="http://schemas.microsoft.com/office/drawing/2014/main" val="20002"/>
                    </a:ext>
                  </a:extLst>
                </a:gridCol>
                <a:gridCol w="2015846">
                  <a:extLst>
                    <a:ext uri="{9D8B030D-6E8A-4147-A177-3AD203B41FA5}">
                      <a16:colId xmlns:a16="http://schemas.microsoft.com/office/drawing/2014/main" val="20003"/>
                    </a:ext>
                  </a:extLst>
                </a:gridCol>
              </a:tblGrid>
              <a:tr h="200025">
                <a:tc rowSpan="2">
                  <a:txBody>
                    <a:bodyPr/>
                    <a:lstStyle/>
                    <a:p>
                      <a:pPr algn="ctr" fontAlgn="b"/>
                      <a:r>
                        <a:rPr lang="en-US" sz="1600" u="none" strike="noStrike" dirty="0">
                          <a:effectLst/>
                        </a:rPr>
                        <a:t>Model</a:t>
                      </a:r>
                      <a:endParaRPr lang="en-US" sz="1600" b="1"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b"/>
                      <a:r>
                        <a:rPr lang="en-US" sz="1600" u="none" strike="noStrike" dirty="0">
                          <a:effectLst/>
                        </a:rPr>
                        <a:t>RP</a:t>
                      </a:r>
                      <a:endParaRPr lang="en-US" sz="1600" b="1" i="0" u="none" strike="noStrike" dirty="0">
                        <a:solidFill>
                          <a:srgbClr val="000000"/>
                        </a:solidFill>
                        <a:effectLst/>
                        <a:latin typeface="Calibri" panose="020F0502020204030204" pitchFamily="34" charset="0"/>
                      </a:endParaRPr>
                    </a:p>
                  </a:txBody>
                  <a:tcPr marL="9525" marR="9525" marT="9525" marB="0" anchor="ctr"/>
                </a:tc>
                <a:tc gridSpan="2">
                  <a:txBody>
                    <a:bodyPr/>
                    <a:lstStyle/>
                    <a:p>
                      <a:pPr algn="ctr" fontAlgn="b"/>
                      <a:r>
                        <a:rPr lang="en-US" sz="1600" u="none" strike="noStrike" dirty="0">
                          <a:effectLst/>
                        </a:rPr>
                        <a:t>Model wise lifting  incentive/unit</a:t>
                      </a:r>
                      <a:endParaRPr lang="en-US" sz="16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10000"/>
                  </a:ext>
                </a:extLst>
              </a:tr>
              <a:tr h="200025">
                <a:tc v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algn="ctr" fontAlgn="b"/>
                      <a:endParaRPr lang="en-US"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600" u="none" strike="noStrike" dirty="0">
                          <a:effectLst/>
                        </a:rPr>
                        <a:t>EO</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SIS</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190500">
                <a:tc>
                  <a:txBody>
                    <a:bodyPr/>
                    <a:lstStyle/>
                    <a:p>
                      <a:pPr algn="ctr" rtl="0" fontAlgn="ctr"/>
                      <a:endParaRPr lang="en-US" sz="1400" b="0" i="0" u="none" strike="noStrike" dirty="0">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tc>
                  <a:txBody>
                    <a:bodyPr/>
                    <a:lstStyle/>
                    <a:p>
                      <a:pPr algn="ctr" rtl="0" fontAlgn="ctr"/>
                      <a:endParaRPr lang="en-US" sz="1400" b="0" i="0" u="none" strike="noStrike">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tc>
                  <a:txBody>
                    <a:bodyPr/>
                    <a:lstStyle/>
                    <a:p>
                      <a:pPr algn="ctr" rtl="0" fontAlgn="ctr"/>
                      <a:endParaRPr lang="en-US" sz="1400" b="0" i="0" u="none" strike="noStrike">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tc>
                  <a:txBody>
                    <a:bodyPr/>
                    <a:lstStyle/>
                    <a:p>
                      <a:pPr algn="ctr" rtl="0" fontAlgn="ctr"/>
                      <a:endParaRPr lang="en-US" sz="1400" b="0" i="0" u="none" strike="noStrike">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extLst>
                  <a:ext uri="{0D108BD9-81ED-4DB2-BD59-A6C34878D82A}">
                    <a16:rowId xmlns:a16="http://schemas.microsoft.com/office/drawing/2014/main" val="10002"/>
                  </a:ext>
                </a:extLst>
              </a:tr>
              <a:tr h="190500">
                <a:tc>
                  <a:txBody>
                    <a:bodyPr/>
                    <a:lstStyle/>
                    <a:p>
                      <a:pPr algn="ctr" rtl="0" fontAlgn="ctr"/>
                      <a:endParaRPr lang="en-US" sz="1400" b="0" i="0" u="none" strike="noStrike" dirty="0">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tc>
                  <a:txBody>
                    <a:bodyPr/>
                    <a:lstStyle/>
                    <a:p>
                      <a:pPr algn="ctr" rtl="0" fontAlgn="ctr"/>
                      <a:endParaRPr lang="en-US" sz="1400" b="0" i="0" u="none" strike="noStrike">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tc>
                  <a:txBody>
                    <a:bodyPr/>
                    <a:lstStyle/>
                    <a:p>
                      <a:pPr algn="ctr" rtl="0" fontAlgn="ctr"/>
                      <a:endParaRPr lang="en-US" sz="1400" b="0" i="0" u="none" strike="noStrike">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tc>
                  <a:txBody>
                    <a:bodyPr/>
                    <a:lstStyle/>
                    <a:p>
                      <a:pPr algn="ctr" rtl="0" fontAlgn="ctr"/>
                      <a:endParaRPr lang="en-US" sz="1400" b="0" i="0" u="none" strike="noStrike">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extLst>
                  <a:ext uri="{0D108BD9-81ED-4DB2-BD59-A6C34878D82A}">
                    <a16:rowId xmlns:a16="http://schemas.microsoft.com/office/drawing/2014/main" val="10003"/>
                  </a:ext>
                </a:extLst>
              </a:tr>
              <a:tr h="190500">
                <a:tc>
                  <a:txBody>
                    <a:bodyPr/>
                    <a:lstStyle/>
                    <a:p>
                      <a:pPr algn="ctr" rtl="0" fontAlgn="ctr"/>
                      <a:endParaRPr lang="en-US" sz="1400" b="0" i="0" u="none" strike="noStrike">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tc>
                  <a:txBody>
                    <a:bodyPr/>
                    <a:lstStyle/>
                    <a:p>
                      <a:pPr algn="ctr" rtl="0" fontAlgn="ctr"/>
                      <a:endParaRPr lang="en-US" sz="1400" b="0" i="0" u="none" strike="noStrike">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tc>
                  <a:txBody>
                    <a:bodyPr/>
                    <a:lstStyle/>
                    <a:p>
                      <a:pPr algn="ctr" rtl="0" fontAlgn="ctr"/>
                      <a:endParaRPr lang="en-US" sz="1400" b="0" i="0" u="none" strike="noStrike">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tc>
                  <a:txBody>
                    <a:bodyPr/>
                    <a:lstStyle/>
                    <a:p>
                      <a:pPr algn="ctr" rtl="0" fontAlgn="ctr"/>
                      <a:endParaRPr lang="en-US" sz="1400" b="0" i="0" u="none" strike="noStrike">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extLst>
                  <a:ext uri="{0D108BD9-81ED-4DB2-BD59-A6C34878D82A}">
                    <a16:rowId xmlns:a16="http://schemas.microsoft.com/office/drawing/2014/main" val="10004"/>
                  </a:ext>
                </a:extLst>
              </a:tr>
              <a:tr h="190500">
                <a:tc>
                  <a:txBody>
                    <a:bodyPr/>
                    <a:lstStyle/>
                    <a:p>
                      <a:pPr algn="ctr" rtl="0" fontAlgn="ctr"/>
                      <a:endParaRPr lang="en-US" sz="1400" b="0" i="0" u="none" strike="noStrike">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tc>
                  <a:txBody>
                    <a:bodyPr/>
                    <a:lstStyle/>
                    <a:p>
                      <a:pPr algn="ctr" rtl="0" fontAlgn="ctr"/>
                      <a:endParaRPr lang="en-US" sz="1400" b="0" i="0" u="none" strike="noStrike" dirty="0">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tc>
                  <a:txBody>
                    <a:bodyPr/>
                    <a:lstStyle/>
                    <a:p>
                      <a:pPr algn="ctr" rtl="0" fontAlgn="ctr"/>
                      <a:endParaRPr lang="en-US" sz="1400" b="0" i="0" u="none" strike="noStrike">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tc>
                  <a:txBody>
                    <a:bodyPr/>
                    <a:lstStyle/>
                    <a:p>
                      <a:pPr algn="ctr" rtl="0" fontAlgn="ctr"/>
                      <a:endParaRPr lang="en-US" sz="1400" b="0" i="0" u="none" strike="noStrike">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extLst>
                  <a:ext uri="{0D108BD9-81ED-4DB2-BD59-A6C34878D82A}">
                    <a16:rowId xmlns:a16="http://schemas.microsoft.com/office/drawing/2014/main" val="10005"/>
                  </a:ext>
                </a:extLst>
              </a:tr>
              <a:tr h="190500">
                <a:tc>
                  <a:txBody>
                    <a:bodyPr/>
                    <a:lstStyle/>
                    <a:p>
                      <a:pPr algn="ctr" rtl="0" fontAlgn="ctr"/>
                      <a:endParaRPr lang="en-US" sz="1400" b="0" i="0" u="none" strike="noStrike">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tc>
                  <a:txBody>
                    <a:bodyPr/>
                    <a:lstStyle/>
                    <a:p>
                      <a:pPr algn="ctr" rtl="0" fontAlgn="ctr"/>
                      <a:endParaRPr lang="en-US" sz="1400" b="0" i="0" u="none" strike="noStrike">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tc>
                  <a:txBody>
                    <a:bodyPr/>
                    <a:lstStyle/>
                    <a:p>
                      <a:pPr algn="ctr" rtl="0" fontAlgn="ctr"/>
                      <a:endParaRPr lang="en-US" sz="1400" b="0" i="0" u="none" strike="noStrike">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tc>
                  <a:txBody>
                    <a:bodyPr/>
                    <a:lstStyle/>
                    <a:p>
                      <a:pPr algn="ctr" rtl="0" fontAlgn="ctr"/>
                      <a:endParaRPr lang="en-US" sz="1400" b="0" i="0" u="none" strike="noStrike">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extLst>
                  <a:ext uri="{0D108BD9-81ED-4DB2-BD59-A6C34878D82A}">
                    <a16:rowId xmlns:a16="http://schemas.microsoft.com/office/drawing/2014/main" val="10006"/>
                  </a:ext>
                </a:extLst>
              </a:tr>
              <a:tr h="190500">
                <a:tc>
                  <a:txBody>
                    <a:bodyPr/>
                    <a:lstStyle/>
                    <a:p>
                      <a:pPr algn="ctr" rtl="0" fontAlgn="ctr"/>
                      <a:endParaRPr lang="en-US" sz="1400" b="0" i="0" u="none" strike="noStrike">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tc>
                  <a:txBody>
                    <a:bodyPr/>
                    <a:lstStyle/>
                    <a:p>
                      <a:pPr algn="ctr" rtl="0" fontAlgn="ctr"/>
                      <a:endParaRPr lang="en-US" sz="1400" b="0" i="0" u="none" strike="noStrike">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tc>
                  <a:txBody>
                    <a:bodyPr/>
                    <a:lstStyle/>
                    <a:p>
                      <a:pPr algn="ctr" rtl="0" fontAlgn="ctr"/>
                      <a:endParaRPr lang="en-US" sz="1400" b="0" i="0" u="none" strike="noStrike" dirty="0">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tc>
                  <a:txBody>
                    <a:bodyPr/>
                    <a:lstStyle/>
                    <a:p>
                      <a:pPr algn="ctr" rtl="0" fontAlgn="ctr"/>
                      <a:endParaRPr lang="en-US" sz="1400" b="0" i="0" u="none" strike="noStrike" dirty="0">
                        <a:solidFill>
                          <a:srgbClr val="000000"/>
                        </a:solidFill>
                        <a:effectLst/>
                        <a:latin typeface="Maiandra GD" panose="020E0502030308020204" pitchFamily="34" charset="0"/>
                        <a:ea typeface="Malgun Gothic" panose="020B0503020000020004" pitchFamily="34" charset="-127"/>
                      </a:endParaRPr>
                    </a:p>
                  </a:txBody>
                  <a:tcPr marL="9525" marR="9525" marT="9525" marB="0" anchor="ctr"/>
                </a:tc>
                <a:extLst>
                  <a:ext uri="{0D108BD9-81ED-4DB2-BD59-A6C34878D82A}">
                    <a16:rowId xmlns:a16="http://schemas.microsoft.com/office/drawing/2014/main" val="10007"/>
                  </a:ext>
                </a:extLst>
              </a:tr>
            </a:tbl>
          </a:graphicData>
        </a:graphic>
      </p:graphicFrame>
      <p:sp>
        <p:nvSpPr>
          <p:cNvPr id="17" name="TextBox 16"/>
          <p:cNvSpPr txBox="1"/>
          <p:nvPr/>
        </p:nvSpPr>
        <p:spPr>
          <a:xfrm>
            <a:off x="291095" y="3295559"/>
            <a:ext cx="11465670" cy="261610"/>
          </a:xfrm>
          <a:prstGeom prst="rect">
            <a:avLst/>
          </a:prstGeom>
          <a:noFill/>
        </p:spPr>
        <p:txBody>
          <a:bodyPr wrap="square" rtlCol="0">
            <a:spAutoFit/>
          </a:bodyPr>
          <a:lstStyle/>
          <a:p>
            <a:r>
              <a:rPr lang="en-US" sz="1100" b="1" dirty="0">
                <a:latin typeface="Malgun Gothic" panose="020B0503020000020004" pitchFamily="34" charset="-127"/>
                <a:ea typeface="Malgun Gothic" panose="020B0503020000020004" pitchFamily="34" charset="-127"/>
              </a:rPr>
              <a:t>* Retail have to achieve minimum 80% of given target &amp; back margin will be disbursed according to achievement slab.</a:t>
            </a:r>
            <a:endParaRPr lang="en-US" sz="1050" b="1" dirty="0">
              <a:latin typeface="Malgun Gothic" panose="020B0503020000020004" pitchFamily="34" charset="-127"/>
              <a:ea typeface="Malgun Gothic" panose="020B0503020000020004" pitchFamily="34" charset="-127"/>
            </a:endParaRPr>
          </a:p>
        </p:txBody>
      </p:sp>
      <p:sp>
        <p:nvSpPr>
          <p:cNvPr id="18" name="TextBox 17"/>
          <p:cNvSpPr txBox="1"/>
          <p:nvPr/>
        </p:nvSpPr>
        <p:spPr>
          <a:xfrm>
            <a:off x="6388643" y="4536230"/>
            <a:ext cx="2798715" cy="369332"/>
          </a:xfrm>
          <a:prstGeom prst="rect">
            <a:avLst/>
          </a:prstGeom>
          <a:noFill/>
        </p:spPr>
        <p:txBody>
          <a:bodyPr wrap="none" rtlCol="0">
            <a:spAutoFit/>
          </a:bodyPr>
          <a:lstStyle/>
          <a:p>
            <a:r>
              <a:rPr lang="en-US" dirty="0"/>
              <a:t>Will be communicated soon</a:t>
            </a:r>
          </a:p>
        </p:txBody>
      </p:sp>
    </p:spTree>
    <p:extLst>
      <p:ext uri="{BB962C8B-B14F-4D97-AF65-F5344CB8AC3E}">
        <p14:creationId xmlns:p14="http://schemas.microsoft.com/office/powerpoint/2010/main" val="346778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Retail Offers _ CO B.M. Modality (</a:t>
            </a:r>
            <a:r>
              <a:rPr lang="en-US" dirty="0"/>
              <a:t>February</a:t>
            </a:r>
            <a:r>
              <a:rPr lang="en-US" b="1" dirty="0"/>
              <a:t>’2020)</a:t>
            </a:r>
          </a:p>
        </p:txBody>
      </p:sp>
      <p:sp>
        <p:nvSpPr>
          <p:cNvPr id="5" name="TextBox 4"/>
          <p:cNvSpPr txBox="1"/>
          <p:nvPr/>
        </p:nvSpPr>
        <p:spPr>
          <a:xfrm>
            <a:off x="418148" y="3118576"/>
            <a:ext cx="11393955" cy="2954655"/>
          </a:xfrm>
          <a:prstGeom prst="rect">
            <a:avLst/>
          </a:prstGeom>
          <a:noFill/>
        </p:spPr>
        <p:txBody>
          <a:bodyPr wrap="square" rtlCol="0">
            <a:spAutoFit/>
          </a:bodyPr>
          <a:lstStyle/>
          <a:p>
            <a:r>
              <a:rPr lang="en-US" sz="1600" b="1" u="sng" dirty="0"/>
              <a:t>Remarks</a:t>
            </a:r>
          </a:p>
          <a:p>
            <a:endParaRPr lang="en-US" sz="1600" b="1" u="sng" dirty="0"/>
          </a:p>
          <a:p>
            <a:pPr marL="342900" lvl="0" indent="-342900">
              <a:buFont typeface="+mj-lt"/>
              <a:buAutoNum type="arabicPeriod"/>
            </a:pPr>
            <a:r>
              <a:rPr lang="en-US" sz="1600" b="1" dirty="0">
                <a:latin typeface="Arial" panose="020B0604020202020204" pitchFamily="34" charset="0"/>
                <a:ea typeface="Calibri" panose="020F0502020204030204" pitchFamily="34" charset="0"/>
                <a:cs typeface="Times New Roman" panose="02020603050405020304" pitchFamily="18" charset="0"/>
              </a:rPr>
              <a:t>Focus model incentive: </a:t>
            </a:r>
          </a:p>
          <a:p>
            <a:pPr marL="800100" lvl="1" indent="-342900">
              <a:buFont typeface="+mj-lt"/>
              <a:buAutoNum type="alphaLcPeriod"/>
            </a:pPr>
            <a:r>
              <a:rPr lang="en-US" sz="1400" b="1" dirty="0">
                <a:solidFill>
                  <a:srgbClr val="C00000"/>
                </a:solidFill>
                <a:latin typeface="Arial" panose="020B0604020202020204" pitchFamily="34" charset="0"/>
                <a:ea typeface="Calibri" panose="020F0502020204030204" pitchFamily="34" charset="0"/>
                <a:cs typeface="Times New Roman" panose="02020603050405020304" pitchFamily="18" charset="0"/>
              </a:rPr>
              <a:t>To ensure focus model back margin EO have to achieve 80% of individual model wise given target &amp; SIS outlets have to achieve 80% of value target &amp; 80% of individual model wise target accordingly.</a:t>
            </a:r>
          </a:p>
          <a:p>
            <a:pPr marL="800100" lvl="1" indent="-342900">
              <a:buFont typeface="+mj-lt"/>
              <a:buAutoNum type="alphaLcPeriod"/>
            </a:pPr>
            <a:r>
              <a:rPr lang="en-US" sz="1400" b="1" dirty="0">
                <a:solidFill>
                  <a:srgbClr val="C00000"/>
                </a:solidFill>
                <a:latin typeface="Arial" panose="020B0604020202020204" pitchFamily="34" charset="0"/>
                <a:ea typeface="Calibri" panose="020F0502020204030204" pitchFamily="34" charset="0"/>
                <a:cs typeface="Times New Roman" panose="02020603050405020304" pitchFamily="18" charset="0"/>
              </a:rPr>
              <a:t>To ensure focus model back margin EO &amp; SIS have to lift minimum 1 pcs of any 3 models out of 6.</a:t>
            </a:r>
            <a:endParaRPr lang="en-US" sz="1600" b="1" dirty="0">
              <a:solidFill>
                <a:srgbClr val="C00000"/>
              </a:solidFill>
            </a:endParaRPr>
          </a:p>
          <a:p>
            <a:pPr marL="342900" indent="-342900">
              <a:buFont typeface="+mj-lt"/>
              <a:buAutoNum type="arabicPeriod"/>
            </a:pPr>
            <a:r>
              <a:rPr lang="en-US" sz="1600" dirty="0"/>
              <a:t>Emerging retails are considered for development phase. If retail will achieve minimum sales of respective category  (EO: 5 Lac, SIS- 3 Lac, SIS e- 2 Lac) consecutively 3 months, can upgrade their rank. </a:t>
            </a:r>
          </a:p>
          <a:p>
            <a:pPr marL="342900" indent="-342900">
              <a:buFont typeface="+mj-lt"/>
              <a:buAutoNum type="arabicPeriod"/>
            </a:pPr>
            <a:r>
              <a:rPr lang="en-US" sz="1600" dirty="0"/>
              <a:t>Existing category cant be changed before April‘20. After finishing Q1‘20 retail wise performance will evaluate again &amp; finalize further action plan.</a:t>
            </a:r>
          </a:p>
          <a:p>
            <a:pPr marL="342900" indent="-342900">
              <a:buFont typeface="+mj-lt"/>
              <a:buAutoNum type="arabicPeriod"/>
            </a:pPr>
            <a:r>
              <a:rPr lang="en-US" sz="1600" dirty="0"/>
              <a:t>Target setting modality can be changed  considering business necessity, market trend, festival impact, seasonality etc. in upcoming month.</a:t>
            </a:r>
          </a:p>
        </p:txBody>
      </p:sp>
      <p:graphicFrame>
        <p:nvGraphicFramePr>
          <p:cNvPr id="3" name="Table 2"/>
          <p:cNvGraphicFramePr>
            <a:graphicFrameLocks noGrp="1"/>
          </p:cNvGraphicFramePr>
          <p:nvPr>
            <p:extLst>
              <p:ext uri="{D42A27DB-BD31-4B8C-83A1-F6EECF244321}">
                <p14:modId xmlns:p14="http://schemas.microsoft.com/office/powerpoint/2010/main" val="600074625"/>
              </p:ext>
            </p:extLst>
          </p:nvPr>
        </p:nvGraphicFramePr>
        <p:xfrm>
          <a:off x="418147" y="1057639"/>
          <a:ext cx="11393955" cy="1854200"/>
        </p:xfrm>
        <a:graphic>
          <a:graphicData uri="http://schemas.openxmlformats.org/drawingml/2006/table">
            <a:tbl>
              <a:tblPr firstRow="1" bandRow="1">
                <a:tableStyleId>{5C22544A-7EE6-4342-B048-85BDC9FD1C3A}</a:tableStyleId>
              </a:tblPr>
              <a:tblGrid>
                <a:gridCol w="3797985">
                  <a:extLst>
                    <a:ext uri="{9D8B030D-6E8A-4147-A177-3AD203B41FA5}">
                      <a16:colId xmlns:a16="http://schemas.microsoft.com/office/drawing/2014/main" val="20000"/>
                    </a:ext>
                  </a:extLst>
                </a:gridCol>
                <a:gridCol w="2870468">
                  <a:extLst>
                    <a:ext uri="{9D8B030D-6E8A-4147-A177-3AD203B41FA5}">
                      <a16:colId xmlns:a16="http://schemas.microsoft.com/office/drawing/2014/main" val="20001"/>
                    </a:ext>
                  </a:extLst>
                </a:gridCol>
                <a:gridCol w="4725502">
                  <a:extLst>
                    <a:ext uri="{9D8B030D-6E8A-4147-A177-3AD203B41FA5}">
                      <a16:colId xmlns:a16="http://schemas.microsoft.com/office/drawing/2014/main" val="20002"/>
                    </a:ext>
                  </a:extLst>
                </a:gridCol>
              </a:tblGrid>
              <a:tr h="370840">
                <a:tc>
                  <a:txBody>
                    <a:bodyPr/>
                    <a:lstStyle/>
                    <a:p>
                      <a:pPr algn="ctr" fontAlgn="b"/>
                      <a:r>
                        <a:rPr lang="en-US" sz="1200" b="0" i="0" u="none" strike="noStrike"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RT Cat</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Target</a:t>
                      </a:r>
                    </a:p>
                  </a:txBody>
                  <a:tcPr marL="9525" marR="9525" marT="9525" marB="0" anchor="ctr"/>
                </a:tc>
                <a:tc>
                  <a:txBody>
                    <a:bodyPr/>
                    <a:lstStyle/>
                    <a:p>
                      <a:pPr algn="ctr"/>
                      <a:r>
                        <a:rPr lang="en-US" sz="1200" b="0" i="0" dirty="0">
                          <a:solidFill>
                            <a:schemeClr val="tx1"/>
                          </a:solidFill>
                          <a:latin typeface="Arial" panose="020B0604020202020204" pitchFamily="34" charset="0"/>
                          <a:cs typeface="Arial" panose="020B0604020202020204" pitchFamily="34" charset="0"/>
                        </a:rPr>
                        <a:t>Back Margin Eligibility</a:t>
                      </a:r>
                    </a:p>
                  </a:txBody>
                  <a:tcPr anchor="ctr"/>
                </a:tc>
                <a:extLst>
                  <a:ext uri="{0D108BD9-81ED-4DB2-BD59-A6C34878D82A}">
                    <a16:rowId xmlns:a16="http://schemas.microsoft.com/office/drawing/2014/main" val="10000"/>
                  </a:ext>
                </a:extLst>
              </a:tr>
              <a:tr h="370840">
                <a:tc>
                  <a:txBody>
                    <a:bodyPr/>
                    <a:lstStyle/>
                    <a:p>
                      <a:pPr algn="ctr" fontAlgn="b"/>
                      <a:r>
                        <a:rPr lang="en-US" sz="1200" b="0" i="0" u="none" strike="noStrike"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EO</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      625,000</a:t>
                      </a:r>
                    </a:p>
                  </a:txBody>
                  <a:tcPr marL="9525" marR="9525" marT="9525" marB="0" anchor="ctr"/>
                </a:tc>
                <a:tc>
                  <a:txBody>
                    <a:bodyPr/>
                    <a:lstStyle/>
                    <a:p>
                      <a:pPr algn="l"/>
                      <a:r>
                        <a:rPr lang="en-US" sz="1200" b="0" i="0" dirty="0">
                          <a:latin typeface="Arial" panose="020B0604020202020204" pitchFamily="34" charset="0"/>
                          <a:cs typeface="Arial" panose="020B0604020202020204" pitchFamily="34" charset="0"/>
                        </a:rPr>
                        <a:t>Minimum achievement 5 Lac and 80% of given target.</a:t>
                      </a:r>
                    </a:p>
                  </a:txBody>
                  <a:tcPr anchor="ctr"/>
                </a:tc>
                <a:extLst>
                  <a:ext uri="{0D108BD9-81ED-4DB2-BD59-A6C34878D82A}">
                    <a16:rowId xmlns:a16="http://schemas.microsoft.com/office/drawing/2014/main" val="10001"/>
                  </a:ext>
                </a:extLst>
              </a:tr>
              <a:tr h="370840">
                <a:tc>
                  <a:txBody>
                    <a:bodyPr/>
                    <a:lstStyle/>
                    <a:p>
                      <a:pPr algn="ctr" fontAlgn="b"/>
                      <a:r>
                        <a:rPr lang="en-US" sz="1200" b="0" i="0" u="none" strike="noStrike">
                          <a:solidFill>
                            <a:srgbClr val="000000"/>
                          </a:solidFill>
                          <a:effectLst/>
                          <a:latin typeface="Arial" panose="020B0604020202020204" pitchFamily="34" charset="0"/>
                          <a:ea typeface="Malgun Gothic" panose="020B0503020000020004" pitchFamily="34" charset="-127"/>
                          <a:cs typeface="Arial" panose="020B0604020202020204" pitchFamily="34" charset="0"/>
                        </a:rPr>
                        <a:t>SIS</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      350,000 </a:t>
                      </a:r>
                    </a:p>
                  </a:txBody>
                  <a:tcPr marL="9525" marR="9525" marT="9525" marB="0" anchor="ctr"/>
                </a:tc>
                <a:tc>
                  <a:txBody>
                    <a:bodyPr/>
                    <a:lstStyle/>
                    <a:p>
                      <a:pPr algn="l"/>
                      <a:r>
                        <a:rPr lang="en-US" sz="1200" b="0" i="0" dirty="0">
                          <a:latin typeface="Arial" panose="020B0604020202020204" pitchFamily="34" charset="0"/>
                          <a:cs typeface="Arial" panose="020B0604020202020204" pitchFamily="34" charset="0"/>
                        </a:rPr>
                        <a:t>Minimum achievement 2.8 Lac and 80% of given target</a:t>
                      </a:r>
                    </a:p>
                  </a:txBody>
                  <a:tcPr anchor="ctr"/>
                </a:tc>
                <a:extLst>
                  <a:ext uri="{0D108BD9-81ED-4DB2-BD59-A6C34878D82A}">
                    <a16:rowId xmlns:a16="http://schemas.microsoft.com/office/drawing/2014/main" val="10002"/>
                  </a:ext>
                </a:extLst>
              </a:tr>
              <a:tr h="370840">
                <a:tc>
                  <a:txBody>
                    <a:bodyPr/>
                    <a:lstStyle/>
                    <a:p>
                      <a:pPr algn="ctr" fontAlgn="b"/>
                      <a:r>
                        <a:rPr lang="en-US" sz="1200" b="0" i="0" u="none" strike="noStrike">
                          <a:solidFill>
                            <a:srgbClr val="000000"/>
                          </a:solidFill>
                          <a:effectLst/>
                          <a:latin typeface="Arial" panose="020B0604020202020204" pitchFamily="34" charset="0"/>
                          <a:ea typeface="Malgun Gothic" panose="020B0503020000020004" pitchFamily="34" charset="-127"/>
                          <a:cs typeface="Arial" panose="020B0604020202020204" pitchFamily="34" charset="0"/>
                        </a:rPr>
                        <a:t>SIS Emerging</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      220,000 </a:t>
                      </a:r>
                    </a:p>
                  </a:txBody>
                  <a:tcPr marL="9525" marR="9525" marT="9525" marB="0" anchor="ctr"/>
                </a:tc>
                <a:tc>
                  <a:txBody>
                    <a:bodyPr/>
                    <a:lstStyle/>
                    <a:p>
                      <a:pPr algn="l"/>
                      <a:r>
                        <a:rPr lang="en-US" sz="1200" b="0" i="0" dirty="0">
                          <a:latin typeface="Arial" panose="020B0604020202020204" pitchFamily="34" charset="0"/>
                          <a:cs typeface="Arial" panose="020B0604020202020204" pitchFamily="34" charset="0"/>
                        </a:rPr>
                        <a:t>Minimum achievement 1.76 Lac and 80% of given target.</a:t>
                      </a:r>
                    </a:p>
                  </a:txBody>
                  <a:tcPr anchor="ctr"/>
                </a:tc>
                <a:extLst>
                  <a:ext uri="{0D108BD9-81ED-4DB2-BD59-A6C34878D82A}">
                    <a16:rowId xmlns:a16="http://schemas.microsoft.com/office/drawing/2014/main" val="10003"/>
                  </a:ext>
                </a:extLst>
              </a:tr>
              <a:tr h="370840">
                <a:tc>
                  <a:txBody>
                    <a:bodyPr/>
                    <a:lstStyle/>
                    <a:p>
                      <a:pPr algn="ctr" fontAlgn="b"/>
                      <a:r>
                        <a:rPr lang="en-US" sz="1200" b="0" i="0" u="none" strike="noStrike"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SIS Economy</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ea typeface="Malgun Gothic" panose="020B0503020000020004" pitchFamily="34" charset="-127"/>
                          <a:cs typeface="Arial" panose="020B0604020202020204" pitchFamily="34" charset="0"/>
                        </a:rPr>
                        <a:t>      220,000 </a:t>
                      </a:r>
                    </a:p>
                  </a:txBody>
                  <a:tcPr marL="9525" marR="9525" marT="9525" marB="0" anchor="ctr"/>
                </a:tc>
                <a:tc>
                  <a:txBody>
                    <a:bodyPr/>
                    <a:lstStyle/>
                    <a:p>
                      <a:pPr algn="l"/>
                      <a:r>
                        <a:rPr lang="en-US" sz="1200" b="0" i="0" dirty="0">
                          <a:latin typeface="Arial" panose="020B0604020202020204" pitchFamily="34" charset="0"/>
                          <a:cs typeface="Arial" panose="020B0604020202020204" pitchFamily="34" charset="0"/>
                        </a:rPr>
                        <a:t>Minimum achievement 1.76 Lac and 80% of given target.</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63301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algun Gothic" panose="020B0503020000020004" pitchFamily="34" charset="-127"/>
                <a:ea typeface="Malgun Gothic" panose="020B0503020000020004" pitchFamily="34" charset="-127"/>
              </a:rPr>
              <a:t>FSM Offers _ SBC Focus Models </a:t>
            </a:r>
            <a:r>
              <a:rPr lang="en-US" dirty="0"/>
              <a:t>February’20</a:t>
            </a:r>
            <a:endParaRPr lang="en-US" b="1" dirty="0">
              <a:latin typeface="Malgun Gothic" panose="020B0503020000020004" pitchFamily="34" charset="-127"/>
              <a:ea typeface="Malgun Gothic" panose="020B0503020000020004" pitchFamily="34" charset="-127"/>
            </a:endParaRPr>
          </a:p>
        </p:txBody>
      </p:sp>
      <p:graphicFrame>
        <p:nvGraphicFramePr>
          <p:cNvPr id="3" name="Table 2"/>
          <p:cNvGraphicFramePr>
            <a:graphicFrameLocks noGrp="1"/>
          </p:cNvGraphicFramePr>
          <p:nvPr>
            <p:extLst>
              <p:ext uri="{D42A27DB-BD31-4B8C-83A1-F6EECF244321}">
                <p14:modId xmlns:p14="http://schemas.microsoft.com/office/powerpoint/2010/main" val="2037676953"/>
              </p:ext>
            </p:extLst>
          </p:nvPr>
        </p:nvGraphicFramePr>
        <p:xfrm>
          <a:off x="418149" y="1232039"/>
          <a:ext cx="5525452" cy="1737360"/>
        </p:xfrm>
        <a:graphic>
          <a:graphicData uri="http://schemas.openxmlformats.org/drawingml/2006/table">
            <a:tbl>
              <a:tblPr firstRow="1" firstCol="1" bandRow="1">
                <a:tableStyleId>{5940675A-B579-460E-94D1-54222C63F5DA}</a:tableStyleId>
              </a:tblPr>
              <a:tblGrid>
                <a:gridCol w="1450992">
                  <a:extLst>
                    <a:ext uri="{9D8B030D-6E8A-4147-A177-3AD203B41FA5}">
                      <a16:colId xmlns:a16="http://schemas.microsoft.com/office/drawing/2014/main" val="20000"/>
                    </a:ext>
                  </a:extLst>
                </a:gridCol>
                <a:gridCol w="1796886">
                  <a:extLst>
                    <a:ext uri="{9D8B030D-6E8A-4147-A177-3AD203B41FA5}">
                      <a16:colId xmlns:a16="http://schemas.microsoft.com/office/drawing/2014/main" val="20001"/>
                    </a:ext>
                  </a:extLst>
                </a:gridCol>
                <a:gridCol w="2277574">
                  <a:extLst>
                    <a:ext uri="{9D8B030D-6E8A-4147-A177-3AD203B41FA5}">
                      <a16:colId xmlns:a16="http://schemas.microsoft.com/office/drawing/2014/main" val="20002"/>
                    </a:ext>
                  </a:extLst>
                </a:gridCol>
              </a:tblGrid>
              <a:tr h="400050">
                <a:tc>
                  <a:txBody>
                    <a:bodyPr/>
                    <a:lstStyle/>
                    <a:p>
                      <a:pPr marL="0" marR="0" algn="ctr">
                        <a:spcBef>
                          <a:spcPts val="0"/>
                        </a:spcBef>
                        <a:spcAft>
                          <a:spcPts val="0"/>
                        </a:spcAft>
                      </a:pPr>
                      <a:r>
                        <a:rPr lang="en-US" sz="1800" b="1" dirty="0">
                          <a:effectLst/>
                        </a:rPr>
                        <a:t>HFM Model</a:t>
                      </a:r>
                      <a:endParaRPr lang="en-US" sz="1800" b="1" dirty="0">
                        <a:solidFill>
                          <a:srgbClr val="000000"/>
                        </a:solidFill>
                        <a:effectLst/>
                        <a:latin typeface="Arial" panose="020B0604020202020204" pitchFamily="34" charset="0"/>
                        <a:ea typeface="Calibri" panose="020F0502020204030204" pitchFamily="34" charset="0"/>
                      </a:endParaRPr>
                    </a:p>
                  </a:txBody>
                  <a:tcPr marL="68580" marR="68580" marT="0" marB="0" anchor="ctr"/>
                </a:tc>
                <a:tc>
                  <a:txBody>
                    <a:bodyPr/>
                    <a:lstStyle/>
                    <a:p>
                      <a:pPr algn="ctr" fontAlgn="ctr"/>
                      <a:r>
                        <a:rPr lang="en-US" sz="1800" b="1" i="0" u="none" strike="noStrike" dirty="0">
                          <a:solidFill>
                            <a:schemeClr val="tx1"/>
                          </a:solidFill>
                          <a:effectLst/>
                          <a:latin typeface="Malgun Gothic" panose="020B0503020000020004" pitchFamily="34" charset="-127"/>
                          <a:ea typeface="Malgun Gothic" panose="020B0503020000020004" pitchFamily="34" charset="-127"/>
                        </a:rPr>
                        <a:t>CP (BDT)</a:t>
                      </a:r>
                    </a:p>
                  </a:txBody>
                  <a:tcPr marL="68580" marR="68580" marT="0" marB="0" anchor="ctr"/>
                </a:tc>
                <a:tc>
                  <a:txBody>
                    <a:bodyPr/>
                    <a:lstStyle/>
                    <a:p>
                      <a:pPr marL="0" marR="0" algn="ctr">
                        <a:spcBef>
                          <a:spcPts val="0"/>
                        </a:spcBef>
                        <a:spcAft>
                          <a:spcPts val="0"/>
                        </a:spcAft>
                      </a:pPr>
                      <a:r>
                        <a:rPr lang="en-US" sz="1800" b="1" dirty="0">
                          <a:effectLst/>
                        </a:rPr>
                        <a:t>SBC Incentive/Unit</a:t>
                      </a:r>
                      <a:endParaRPr lang="en-US" sz="1800" b="1" dirty="0">
                        <a:solidFill>
                          <a:srgbClr val="000000"/>
                        </a:solidFill>
                        <a:effectLst/>
                        <a:latin typeface="Arial" panose="020B060402020202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0000"/>
                  </a:ext>
                </a:extLst>
              </a:tr>
              <a:tr h="142923">
                <a:tc>
                  <a:txBody>
                    <a:bodyPr/>
                    <a:lstStyle/>
                    <a:p>
                      <a:pPr algn="ctr" fontAlgn="ct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rtl="0" fontAlgn="b"/>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0" marR="0" marT="0" marB="0" anchor="ctr"/>
                </a:tc>
                <a:tc>
                  <a:txBody>
                    <a:bodyPr/>
                    <a:lstStyle/>
                    <a:p>
                      <a:pPr algn="ctr" fontAlgn="ct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1"/>
                  </a:ext>
                </a:extLst>
              </a:tr>
              <a:tr h="200025">
                <a:tc>
                  <a:txBody>
                    <a:bodyPr/>
                    <a:lstStyle/>
                    <a:p>
                      <a:pPr algn="ctr" fontAlgn="ct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rtl="0" fontAlgn="b"/>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0" marR="0" marT="0" marB="0" anchor="ctr"/>
                </a:tc>
                <a:tc>
                  <a:txBody>
                    <a:bodyPr/>
                    <a:lstStyle/>
                    <a:p>
                      <a:pPr algn="ctr" fontAlgn="ct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2"/>
                  </a:ext>
                </a:extLst>
              </a:tr>
              <a:tr h="200025">
                <a:tc>
                  <a:txBody>
                    <a:bodyPr/>
                    <a:lstStyle/>
                    <a:p>
                      <a:pPr algn="ctr" fontAlgn="ct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marL="0" marR="0" indent="0" algn="ctr" defTabSz="914354" rtl="0" eaLnBrk="1" fontAlgn="ctr"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3"/>
                  </a:ext>
                </a:extLst>
              </a:tr>
              <a:tr h="200025">
                <a:tc>
                  <a:txBody>
                    <a:bodyPr/>
                    <a:lstStyle/>
                    <a:p>
                      <a:pPr algn="ctr" fontAlgn="ct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marL="0" marR="0" indent="0" algn="ctr" defTabSz="914354" rtl="0" eaLnBrk="1" fontAlgn="ctr"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4"/>
                  </a:ext>
                </a:extLst>
              </a:tr>
              <a:tr h="200025">
                <a:tc>
                  <a:txBody>
                    <a:bodyPr/>
                    <a:lstStyle/>
                    <a:p>
                      <a:pPr algn="ctr" fontAlgn="ctr"/>
                      <a:endParaRPr lang="en-US" sz="14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b"/>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5"/>
                  </a:ext>
                </a:extLst>
              </a:tr>
              <a:tr h="200025">
                <a:tc>
                  <a:txBody>
                    <a:bodyPr/>
                    <a:lstStyle/>
                    <a:p>
                      <a:pPr algn="ctr" fontAlgn="ctr"/>
                      <a:endParaRPr lang="en-US" sz="1400" b="1"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b"/>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endParaRPr lang="en-US" sz="14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6"/>
                  </a:ext>
                </a:extLst>
              </a:tr>
            </a:tbl>
          </a:graphicData>
        </a:graphic>
      </p:graphicFrame>
      <p:sp>
        <p:nvSpPr>
          <p:cNvPr id="4" name="TextBox 3"/>
          <p:cNvSpPr txBox="1"/>
          <p:nvPr/>
        </p:nvSpPr>
        <p:spPr>
          <a:xfrm>
            <a:off x="418149" y="3350536"/>
            <a:ext cx="2798715" cy="369332"/>
          </a:xfrm>
          <a:prstGeom prst="rect">
            <a:avLst/>
          </a:prstGeom>
          <a:noFill/>
        </p:spPr>
        <p:txBody>
          <a:bodyPr wrap="none" rtlCol="0">
            <a:spAutoFit/>
          </a:bodyPr>
          <a:lstStyle/>
          <a:p>
            <a:r>
              <a:rPr lang="en-US" dirty="0"/>
              <a:t>Will be communicated soon</a:t>
            </a:r>
          </a:p>
        </p:txBody>
      </p:sp>
    </p:spTree>
    <p:extLst>
      <p:ext uri="{BB962C8B-B14F-4D97-AF65-F5344CB8AC3E}">
        <p14:creationId xmlns:p14="http://schemas.microsoft.com/office/powerpoint/2010/main" val="104861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08256" y="1998838"/>
            <a:ext cx="6432081" cy="1015663"/>
          </a:xfrm>
          <a:prstGeom prst="rect">
            <a:avLst/>
          </a:prstGeom>
          <a:noFill/>
        </p:spPr>
        <p:txBody>
          <a:bodyPr wrap="none" rtlCol="0">
            <a:spAutoFit/>
          </a:bodyPr>
          <a:lstStyle/>
          <a:p>
            <a:pPr algn="ctr"/>
            <a:r>
              <a:rPr lang="en-US" sz="6000" b="1" dirty="0"/>
              <a:t>Operator Campaign</a:t>
            </a:r>
          </a:p>
        </p:txBody>
      </p:sp>
    </p:spTree>
    <p:extLst>
      <p:ext uri="{BB962C8B-B14F-4D97-AF65-F5344CB8AC3E}">
        <p14:creationId xmlns:p14="http://schemas.microsoft.com/office/powerpoint/2010/main" val="3102285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a:spLocks noChangeArrowheads="1"/>
          </p:cNvSpPr>
          <p:nvPr/>
        </p:nvSpPr>
        <p:spPr bwMode="auto">
          <a:xfrm>
            <a:off x="7858577" y="331474"/>
            <a:ext cx="3606863" cy="307777"/>
          </a:xfrm>
          <a:prstGeom prst="rect">
            <a:avLst/>
          </a:prstGeom>
          <a:solidFill>
            <a:srgbClr val="2E75B6"/>
          </a:solidFill>
          <a:ln>
            <a:noFill/>
          </a:ln>
          <a:effectLst/>
          <a:scene3d>
            <a:camera prst="orthographicFront">
              <a:rot lat="0" lon="0" rev="0"/>
            </a:camera>
            <a:lightRig rig="chilly" dir="t">
              <a:rot lat="0" lon="0" rev="18480000"/>
            </a:lightRig>
          </a:scene3d>
          <a:sp3d prstMaterial="clear">
            <a:bevelT h="63500"/>
          </a:sp3d>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56A4"/>
                </a:solidFill>
                <a:effectLst/>
                <a:ea typeface="Calibri" panose="020F0502020204030204" pitchFamily="34" charset="0"/>
                <a:cs typeface="Times New Roman" panose="02020603050405020304" pitchFamily="18" charset="0"/>
              </a:rPr>
              <a:t>Handset Bundle Offer Chart(4G):</a:t>
            </a:r>
            <a:endParaRPr kumimoji="0" lang="en-US" sz="3600" b="0" i="0" u="none" strike="noStrike" cap="none" normalizeH="0" baseline="0" dirty="0">
              <a:ln>
                <a:noFill/>
              </a:ln>
              <a:solidFill>
                <a:srgbClr val="0056A4"/>
              </a:solidFill>
              <a:effectLst/>
            </a:endParaRPr>
          </a:p>
        </p:txBody>
      </p:sp>
      <p:graphicFrame>
        <p:nvGraphicFramePr>
          <p:cNvPr id="2" name="Table 1"/>
          <p:cNvGraphicFramePr>
            <a:graphicFrameLocks noGrp="1"/>
          </p:cNvGraphicFramePr>
          <p:nvPr/>
        </p:nvGraphicFramePr>
        <p:xfrm>
          <a:off x="217303" y="875497"/>
          <a:ext cx="11408602" cy="2276475"/>
        </p:xfrm>
        <a:graphic>
          <a:graphicData uri="http://schemas.openxmlformats.org/drawingml/2006/table">
            <a:tbl>
              <a:tblPr firstRow="1" firstCol="1" bandRow="1">
                <a:tableStyleId>{21E4AEA4-8DFA-4A89-87EB-49C32662AFE0}</a:tableStyleId>
              </a:tblPr>
              <a:tblGrid>
                <a:gridCol w="1439791">
                  <a:extLst>
                    <a:ext uri="{9D8B030D-6E8A-4147-A177-3AD203B41FA5}">
                      <a16:colId xmlns:a16="http://schemas.microsoft.com/office/drawing/2014/main" val="20000"/>
                    </a:ext>
                  </a:extLst>
                </a:gridCol>
                <a:gridCol w="1561119">
                  <a:extLst>
                    <a:ext uri="{9D8B030D-6E8A-4147-A177-3AD203B41FA5}">
                      <a16:colId xmlns:a16="http://schemas.microsoft.com/office/drawing/2014/main" val="20001"/>
                    </a:ext>
                  </a:extLst>
                </a:gridCol>
                <a:gridCol w="2861953">
                  <a:extLst>
                    <a:ext uri="{9D8B030D-6E8A-4147-A177-3AD203B41FA5}">
                      <a16:colId xmlns:a16="http://schemas.microsoft.com/office/drawing/2014/main" val="20002"/>
                    </a:ext>
                  </a:extLst>
                </a:gridCol>
                <a:gridCol w="1695634">
                  <a:extLst>
                    <a:ext uri="{9D8B030D-6E8A-4147-A177-3AD203B41FA5}">
                      <a16:colId xmlns:a16="http://schemas.microsoft.com/office/drawing/2014/main" val="20003"/>
                    </a:ext>
                  </a:extLst>
                </a:gridCol>
                <a:gridCol w="2033336">
                  <a:extLst>
                    <a:ext uri="{9D8B030D-6E8A-4147-A177-3AD203B41FA5}">
                      <a16:colId xmlns:a16="http://schemas.microsoft.com/office/drawing/2014/main" val="20004"/>
                    </a:ext>
                  </a:extLst>
                </a:gridCol>
                <a:gridCol w="1816769">
                  <a:extLst>
                    <a:ext uri="{9D8B030D-6E8A-4147-A177-3AD203B41FA5}">
                      <a16:colId xmlns:a16="http://schemas.microsoft.com/office/drawing/2014/main" val="20005"/>
                    </a:ext>
                  </a:extLst>
                </a:gridCol>
              </a:tblGrid>
              <a:tr h="133401">
                <a:tc rowSpan="2">
                  <a:txBody>
                    <a:bodyPr/>
                    <a:lstStyle/>
                    <a:p>
                      <a:pPr marL="0" marR="0" algn="ctr">
                        <a:spcBef>
                          <a:spcPts val="0"/>
                        </a:spcBef>
                        <a:spcAft>
                          <a:spcPts val="0"/>
                        </a:spcAft>
                      </a:pPr>
                      <a:r>
                        <a:rPr lang="en-US" sz="1200" dirty="0">
                          <a:solidFill>
                            <a:schemeClr val="bg1"/>
                          </a:solidFill>
                          <a:effectLst/>
                          <a:latin typeface="+mn-lt"/>
                        </a:rPr>
                        <a:t>Model</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gridSpan="2">
                  <a:txBody>
                    <a:bodyPr/>
                    <a:lstStyle/>
                    <a:p>
                      <a:pPr marL="0" marR="0" algn="ctr">
                        <a:spcBef>
                          <a:spcPts val="0"/>
                        </a:spcBef>
                        <a:spcAft>
                          <a:spcPts val="0"/>
                        </a:spcAft>
                      </a:pPr>
                      <a:r>
                        <a:rPr lang="en-US" sz="1200" dirty="0">
                          <a:solidFill>
                            <a:schemeClr val="bg1"/>
                          </a:solidFill>
                          <a:effectLst/>
                          <a:latin typeface="+mn-lt"/>
                        </a:rPr>
                        <a:t>Free (Unconditional Bonus)</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hMerge="1">
                  <a:txBody>
                    <a:bodyPr/>
                    <a:lstStyle/>
                    <a:p>
                      <a:endParaRPr lang="en-US"/>
                    </a:p>
                  </a:txBody>
                  <a:tcPr/>
                </a:tc>
                <a:tc gridSpan="3">
                  <a:txBody>
                    <a:bodyPr/>
                    <a:lstStyle/>
                    <a:p>
                      <a:pPr marL="0" marR="0" algn="ctr">
                        <a:spcBef>
                          <a:spcPts val="0"/>
                        </a:spcBef>
                        <a:spcAft>
                          <a:spcPts val="0"/>
                        </a:spcAft>
                      </a:pPr>
                      <a:r>
                        <a:rPr lang="en-US" sz="1200" dirty="0">
                          <a:solidFill>
                            <a:schemeClr val="bg1"/>
                          </a:solidFill>
                          <a:effectLst/>
                          <a:latin typeface="+mn-lt"/>
                        </a:rPr>
                        <a:t>(Conditional Bundle)</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1894">
                <a:tc vMerge="1">
                  <a:txBody>
                    <a:bodyPr/>
                    <a:lstStyle/>
                    <a:p>
                      <a:endParaRPr lang="en-US"/>
                    </a:p>
                  </a:txBody>
                  <a:tcPr/>
                </a:tc>
                <a:tc>
                  <a:txBody>
                    <a:bodyPr/>
                    <a:lstStyle/>
                    <a:p>
                      <a:pPr marL="0" marR="0" algn="ctr">
                        <a:spcBef>
                          <a:spcPts val="0"/>
                        </a:spcBef>
                        <a:spcAft>
                          <a:spcPts val="0"/>
                        </a:spcAft>
                      </a:pPr>
                      <a:r>
                        <a:rPr lang="en-US" sz="1200" b="1" dirty="0">
                          <a:effectLst/>
                          <a:latin typeface="+mn-lt"/>
                        </a:rPr>
                        <a:t>Data</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effectLst/>
                          <a:latin typeface="+mn-lt"/>
                        </a:rPr>
                        <a:t>Obtain process SMS or USSD</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effectLst/>
                          <a:latin typeface="+mn-lt"/>
                        </a:rPr>
                        <a:t>Details</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effectLst/>
                          <a:latin typeface="+mn-lt"/>
                        </a:rPr>
                        <a:t>Number of bundle pack purchase</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effectLst/>
                          <a:latin typeface="+mn-lt"/>
                        </a:rPr>
                        <a:t>Obtain process</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1"/>
                  </a:ext>
                </a:extLst>
              </a:tr>
              <a:tr h="147767">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i65</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rowSpan="8">
                  <a:txBody>
                    <a:bodyPr/>
                    <a:lstStyle/>
                    <a:p>
                      <a:pPr marL="0" marR="0" algn="ctr">
                        <a:lnSpc>
                          <a:spcPct val="115000"/>
                        </a:lnSpc>
                        <a:spcBef>
                          <a:spcPts val="0"/>
                        </a:spcBef>
                        <a:spcAft>
                          <a:spcPts val="0"/>
                        </a:spcAft>
                      </a:pPr>
                      <a:r>
                        <a:rPr lang="en-US" sz="1600" b="1" kern="1200" dirty="0">
                          <a:solidFill>
                            <a:schemeClr val="dk1"/>
                          </a:solidFill>
                          <a:effectLst/>
                          <a:latin typeface="+mn-lt"/>
                          <a:ea typeface="+mn-ea"/>
                          <a:cs typeface="+mn-cs"/>
                        </a:rPr>
                        <a:t>4GB + 5MB free 4G data</a:t>
                      </a:r>
                    </a:p>
                    <a:p>
                      <a:pPr marL="0" marR="0" algn="ctr">
                        <a:lnSpc>
                          <a:spcPct val="115000"/>
                        </a:lnSpc>
                        <a:spcBef>
                          <a:spcPts val="0"/>
                        </a:spcBef>
                        <a:spcAft>
                          <a:spcPts val="0"/>
                        </a:spcAft>
                      </a:pPr>
                      <a:r>
                        <a:rPr lang="en-US" sz="1400" kern="1200" dirty="0">
                          <a:solidFill>
                            <a:schemeClr val="dk1"/>
                          </a:solidFill>
                          <a:effectLst/>
                          <a:latin typeface="+mn-lt"/>
                          <a:ea typeface="+mn-ea"/>
                          <a:cs typeface="+mn-cs"/>
                        </a:rPr>
                        <a:t>[7 days validity]</a:t>
                      </a: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8">
                  <a:txBody>
                    <a:bodyPr/>
                    <a:lstStyle/>
                    <a:p>
                      <a:pPr marL="285750" marR="0" indent="-285750" algn="l">
                        <a:spcBef>
                          <a:spcPts val="0"/>
                        </a:spcBef>
                        <a:spcAft>
                          <a:spcPts val="0"/>
                        </a:spcAft>
                        <a:buFont typeface="Arial" panose="020B0604020202020204" pitchFamily="34" charset="0"/>
                        <a:buChar char="•"/>
                      </a:pPr>
                      <a:r>
                        <a:rPr lang="en-US" sz="1100" kern="1200" dirty="0">
                          <a:solidFill>
                            <a:schemeClr val="dk1"/>
                          </a:solidFill>
                          <a:effectLst/>
                          <a:latin typeface="+mn-lt"/>
                          <a:ea typeface="+mn-ea"/>
                          <a:cs typeface="+mn-cs"/>
                        </a:rPr>
                        <a:t>Restart the Device (After inserting the SIM)</a:t>
                      </a: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8">
                  <a:txBody>
                    <a:bodyPr/>
                    <a:lstStyle/>
                    <a:p>
                      <a:pPr marL="0" marR="0" algn="ctr">
                        <a:spcBef>
                          <a:spcPts val="0"/>
                        </a:spcBef>
                        <a:spcAft>
                          <a:spcPts val="0"/>
                        </a:spcAft>
                      </a:pPr>
                      <a:r>
                        <a:rPr lang="en-US" sz="1600" b="1" kern="1200" dirty="0">
                          <a:solidFill>
                            <a:schemeClr val="dk1"/>
                          </a:solidFill>
                          <a:effectLst/>
                          <a:latin typeface="+mn-lt"/>
                          <a:ea typeface="+mn-ea"/>
                          <a:cs typeface="+mn-cs"/>
                        </a:rPr>
                        <a:t>1GB</a:t>
                      </a:r>
                      <a:r>
                        <a:rPr lang="en-US" sz="1600" kern="1200" dirty="0">
                          <a:solidFill>
                            <a:schemeClr val="dk1"/>
                          </a:solidFill>
                          <a:effectLst/>
                          <a:latin typeface="+mn-lt"/>
                          <a:ea typeface="+mn-ea"/>
                          <a:cs typeface="+mn-cs"/>
                        </a:rPr>
                        <a:t> Open Data @ BDT. 79</a:t>
                      </a:r>
                    </a:p>
                    <a:p>
                      <a:pPr marL="0" marR="0" algn="ctr">
                        <a:spcBef>
                          <a:spcPts val="0"/>
                        </a:spcBef>
                        <a:spcAft>
                          <a:spcPts val="0"/>
                        </a:spcAft>
                      </a:pPr>
                      <a:r>
                        <a:rPr lang="en-US" sz="1400" kern="1200" dirty="0">
                          <a:solidFill>
                            <a:schemeClr val="dk1"/>
                          </a:solidFill>
                          <a:effectLst/>
                          <a:latin typeface="+mn-lt"/>
                          <a:ea typeface="+mn-ea"/>
                          <a:cs typeface="+mn-cs"/>
                        </a:rPr>
                        <a:t>[7 days validity]</a:t>
                      </a: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8">
                  <a:txBody>
                    <a:bodyPr/>
                    <a:lstStyle/>
                    <a:p>
                      <a:pPr marL="0" marR="0" algn="ctr">
                        <a:spcBef>
                          <a:spcPts val="0"/>
                        </a:spcBef>
                        <a:spcAft>
                          <a:spcPts val="0"/>
                        </a:spcAft>
                      </a:pPr>
                      <a:r>
                        <a:rPr lang="en-US" sz="1600" kern="1200" dirty="0">
                          <a:solidFill>
                            <a:schemeClr val="dk1"/>
                          </a:solidFill>
                          <a:effectLst/>
                          <a:latin typeface="+mn-lt"/>
                          <a:ea typeface="+mn-ea"/>
                          <a:cs typeface="+mn-cs"/>
                        </a:rPr>
                        <a:t>maximum </a:t>
                      </a:r>
                      <a:r>
                        <a:rPr lang="en-US" sz="1600" b="1" kern="1200" dirty="0">
                          <a:solidFill>
                            <a:schemeClr val="dk1"/>
                          </a:solidFill>
                          <a:effectLst/>
                          <a:latin typeface="+mn-lt"/>
                          <a:ea typeface="+mn-ea"/>
                          <a:cs typeface="+mn-cs"/>
                        </a:rPr>
                        <a:t>6</a:t>
                      </a:r>
                      <a:r>
                        <a:rPr lang="en-US" sz="1600" kern="1200" dirty="0">
                          <a:solidFill>
                            <a:schemeClr val="dk1"/>
                          </a:solidFill>
                          <a:effectLst/>
                          <a:latin typeface="+mn-lt"/>
                          <a:ea typeface="+mn-ea"/>
                          <a:cs typeface="+mn-cs"/>
                        </a:rPr>
                        <a:t> times in 3 months</a:t>
                      </a: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8">
                  <a:txBody>
                    <a:bodyPr/>
                    <a:lstStyle/>
                    <a:p>
                      <a:pPr marL="0" marR="0" algn="ctr">
                        <a:spcBef>
                          <a:spcPts val="0"/>
                        </a:spcBef>
                        <a:spcAft>
                          <a:spcPts val="0"/>
                        </a:spcAft>
                      </a:pPr>
                      <a:r>
                        <a:rPr lang="en-US" sz="1400" kern="1200" dirty="0">
                          <a:solidFill>
                            <a:schemeClr val="dk1"/>
                          </a:solidFill>
                          <a:effectLst/>
                          <a:latin typeface="+mn-lt"/>
                          <a:ea typeface="+mn-ea"/>
                          <a:cs typeface="+mn-cs"/>
                        </a:rPr>
                        <a:t>Type </a:t>
                      </a:r>
                      <a:r>
                        <a:rPr lang="en-US" sz="1400" b="1" kern="1200" dirty="0">
                          <a:solidFill>
                            <a:schemeClr val="dk1"/>
                          </a:solidFill>
                          <a:effectLst/>
                          <a:latin typeface="+mn-lt"/>
                          <a:ea typeface="+mn-ea"/>
                          <a:cs typeface="+mn-cs"/>
                        </a:rPr>
                        <a:t>WS4G</a:t>
                      </a:r>
                      <a:r>
                        <a:rPr lang="en-US" sz="1400" kern="1200" dirty="0">
                          <a:solidFill>
                            <a:schemeClr val="dk1"/>
                          </a:solidFill>
                          <a:effectLst/>
                          <a:latin typeface="+mn-lt"/>
                          <a:ea typeface="+mn-ea"/>
                          <a:cs typeface="+mn-cs"/>
                        </a:rPr>
                        <a:t> and SMS to </a:t>
                      </a:r>
                      <a:r>
                        <a:rPr lang="en-US" sz="1400" b="1" kern="1200" dirty="0">
                          <a:solidFill>
                            <a:schemeClr val="dk1"/>
                          </a:solidFill>
                          <a:effectLst/>
                          <a:latin typeface="+mn-lt"/>
                          <a:ea typeface="+mn-ea"/>
                          <a:cs typeface="+mn-cs"/>
                        </a:rPr>
                        <a:t>25050</a:t>
                      </a:r>
                      <a:r>
                        <a:rPr lang="en-US" sz="1400" kern="1200" dirty="0">
                          <a:solidFill>
                            <a:schemeClr val="dk1"/>
                          </a:solidFill>
                          <a:effectLst/>
                          <a:latin typeface="+mn-lt"/>
                          <a:ea typeface="+mn-ea"/>
                          <a:cs typeface="+mn-cs"/>
                        </a:rPr>
                        <a:t> (Free of Charge)</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Or</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effectLst/>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scan QR code to follow process to purchase offer</a:t>
                      </a:r>
                      <a:endParaRPr lang="en-US" sz="18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2"/>
                  </a:ext>
                </a:extLst>
              </a:tr>
              <a:tr h="147767">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i72</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marR="0" algn="l">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47767">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i95</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marR="0" algn="l">
                        <a:lnSpc>
                          <a:spcPct val="115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147767">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i97</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marR="0" algn="l">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05156">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Z12</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marR="0" algn="l">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47767">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Z15</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marR="0" algn="l">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147767">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Z20</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Sansation" panose="02000000000000000000" pitchFamily="2" charset="0"/>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285750" marR="0" indent="-285750" algn="l">
                        <a:spcBef>
                          <a:spcPts val="0"/>
                        </a:spcBef>
                        <a:spcAft>
                          <a:spcPts val="0"/>
                        </a:spcAft>
                        <a:buFont typeface="Arial" panose="020B0604020202020204" pitchFamily="34" charset="0"/>
                        <a:buChar char="•"/>
                      </a:pPr>
                      <a:endParaRPr lang="en-US" sz="1100" kern="1200" dirty="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Sansation" panose="02000000000000000000" pitchFamily="2"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kern="1200" dirty="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8"/>
                  </a:ext>
                </a:extLst>
              </a:tr>
              <a:tr h="147767">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Z25</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Sansation" panose="02000000000000000000" pitchFamily="2" charset="0"/>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285750" marR="0" indent="-285750" algn="l">
                        <a:spcBef>
                          <a:spcPts val="0"/>
                        </a:spcBef>
                        <a:spcAft>
                          <a:spcPts val="0"/>
                        </a:spcAft>
                        <a:buFont typeface="Arial" panose="020B0604020202020204" pitchFamily="34" charset="0"/>
                        <a:buChar char="•"/>
                      </a:pPr>
                      <a:endParaRPr lang="en-US" sz="1100" kern="1200" dirty="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Sansation" panose="02000000000000000000" pitchFamily="2"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kern="1200" dirty="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
        <p:nvSpPr>
          <p:cNvPr id="4" name="Rectangle 1"/>
          <p:cNvSpPr>
            <a:spLocks noChangeArrowheads="1"/>
          </p:cNvSpPr>
          <p:nvPr/>
        </p:nvSpPr>
        <p:spPr bwMode="auto">
          <a:xfrm>
            <a:off x="217304" y="3703838"/>
            <a:ext cx="3606863" cy="307777"/>
          </a:xfrm>
          <a:prstGeom prst="rect">
            <a:avLst/>
          </a:prstGeom>
          <a:solidFill>
            <a:srgbClr val="2E75B6"/>
          </a:solidFill>
          <a:ln>
            <a:noFill/>
          </a:ln>
          <a:effectLst/>
          <a:scene3d>
            <a:camera prst="orthographicFront">
              <a:rot lat="0" lon="0" rev="0"/>
            </a:camera>
            <a:lightRig rig="chilly" dir="t">
              <a:rot lat="0" lon="0" rev="18480000"/>
            </a:lightRig>
          </a:scene3d>
          <a:sp3d prstMaterial="clear">
            <a:bevelT h="63500"/>
          </a:sp3d>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a:ln>
                  <a:noFill/>
                </a:ln>
                <a:solidFill>
                  <a:srgbClr val="0056A4"/>
                </a:solidFill>
                <a:effectLst/>
                <a:ea typeface="Calibri" panose="020F0502020204030204" pitchFamily="34" charset="0"/>
                <a:cs typeface="Times New Roman" panose="02020603050405020304" pitchFamily="18" charset="0"/>
              </a:rPr>
              <a:t>Handset Bundle Offer Chart(3G):</a:t>
            </a:r>
            <a:endParaRPr kumimoji="0" lang="en-US" sz="3600" b="0" i="0" u="none" strike="noStrike" cap="none" normalizeH="0" baseline="0" dirty="0">
              <a:ln>
                <a:noFill/>
              </a:ln>
              <a:solidFill>
                <a:srgbClr val="0056A4"/>
              </a:solidFill>
              <a:effectLst/>
            </a:endParaRPr>
          </a:p>
        </p:txBody>
      </p:sp>
      <p:sp>
        <p:nvSpPr>
          <p:cNvPr id="6" name="Rectangle 5"/>
          <p:cNvSpPr/>
          <p:nvPr/>
        </p:nvSpPr>
        <p:spPr>
          <a:xfrm>
            <a:off x="6590805" y="3166707"/>
            <a:ext cx="5012857" cy="338554"/>
          </a:xfrm>
          <a:prstGeom prst="rect">
            <a:avLst/>
          </a:prstGeom>
          <a:solidFill>
            <a:srgbClr val="2E75B6"/>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r>
              <a:rPr lang="en-US" sz="1400" b="1" dirty="0">
                <a:solidFill>
                  <a:srgbClr val="21282E"/>
                </a:solidFill>
                <a:ea typeface="Calibri" panose="020F0502020204030204" pitchFamily="34" charset="0"/>
                <a:cs typeface="Arial" panose="020B0604020202020204" pitchFamily="34" charset="0"/>
              </a:rPr>
              <a:t>Check Point:</a:t>
            </a:r>
            <a:r>
              <a:rPr lang="en-US" sz="1400" dirty="0">
                <a:solidFill>
                  <a:srgbClr val="21282E"/>
                </a:solidFill>
                <a:ea typeface="Calibri" panose="020F0502020204030204" pitchFamily="34" charset="0"/>
                <a:cs typeface="Arial" panose="020B0604020202020204" pitchFamily="34" charset="0"/>
              </a:rPr>
              <a:t> Type </a:t>
            </a:r>
            <a:r>
              <a:rPr lang="en-US" sz="1600" b="1" dirty="0">
                <a:solidFill>
                  <a:srgbClr val="000000"/>
                </a:solidFill>
                <a:ea typeface="Calibri" panose="020F0502020204030204" pitchFamily="34" charset="0"/>
                <a:cs typeface="Times New Roman" panose="02020603050405020304" pitchFamily="18" charset="0"/>
              </a:rPr>
              <a:t>CHK</a:t>
            </a:r>
            <a:r>
              <a:rPr lang="en-US" sz="1400" b="1" dirty="0">
                <a:solidFill>
                  <a:srgbClr val="000000"/>
                </a:solidFill>
                <a:ea typeface="Calibri" panose="020F0502020204030204" pitchFamily="34" charset="0"/>
                <a:cs typeface="Times New Roman" panose="02020603050405020304" pitchFamily="18" charset="0"/>
              </a:rPr>
              <a:t> </a:t>
            </a:r>
            <a:r>
              <a:rPr lang="en-US" sz="1600" b="1" dirty="0">
                <a:solidFill>
                  <a:srgbClr val="000000"/>
                </a:solidFill>
                <a:ea typeface="Calibri" panose="020F0502020204030204" pitchFamily="34" charset="0"/>
                <a:cs typeface="Times New Roman" panose="02020603050405020304" pitchFamily="18" charset="0"/>
              </a:rPr>
              <a:t>WS4G</a:t>
            </a:r>
            <a:r>
              <a:rPr lang="en-US" sz="1400" b="1" dirty="0">
                <a:solidFill>
                  <a:srgbClr val="000000"/>
                </a:solidFill>
                <a:ea typeface="Calibri" panose="020F0502020204030204" pitchFamily="34" charset="0"/>
                <a:cs typeface="Times New Roman" panose="02020603050405020304" pitchFamily="18" charset="0"/>
              </a:rPr>
              <a:t> </a:t>
            </a:r>
            <a:r>
              <a:rPr lang="en-US" sz="1400" dirty="0">
                <a:solidFill>
                  <a:srgbClr val="21282E"/>
                </a:solidFill>
                <a:ea typeface="Calibri" panose="020F0502020204030204" pitchFamily="34" charset="0"/>
                <a:cs typeface="Arial" panose="020B0604020202020204" pitchFamily="34" charset="0"/>
              </a:rPr>
              <a:t>and send to 25050 (free of charge) </a:t>
            </a:r>
            <a:endParaRPr lang="en-US" sz="1400" dirty="0"/>
          </a:p>
        </p:txBody>
      </p:sp>
      <p:graphicFrame>
        <p:nvGraphicFramePr>
          <p:cNvPr id="8" name="Table 7"/>
          <p:cNvGraphicFramePr>
            <a:graphicFrameLocks noGrp="1"/>
          </p:cNvGraphicFramePr>
          <p:nvPr/>
        </p:nvGraphicFramePr>
        <p:xfrm>
          <a:off x="195060" y="3741507"/>
          <a:ext cx="11408602" cy="2276475"/>
        </p:xfrm>
        <a:graphic>
          <a:graphicData uri="http://schemas.openxmlformats.org/drawingml/2006/table">
            <a:tbl>
              <a:tblPr firstRow="1" firstCol="1" bandRow="1">
                <a:tableStyleId>{21E4AEA4-8DFA-4A89-87EB-49C32662AFE0}</a:tableStyleId>
              </a:tblPr>
              <a:tblGrid>
                <a:gridCol w="1439791">
                  <a:extLst>
                    <a:ext uri="{9D8B030D-6E8A-4147-A177-3AD203B41FA5}">
                      <a16:colId xmlns:a16="http://schemas.microsoft.com/office/drawing/2014/main" val="20000"/>
                    </a:ext>
                  </a:extLst>
                </a:gridCol>
                <a:gridCol w="1583362">
                  <a:extLst>
                    <a:ext uri="{9D8B030D-6E8A-4147-A177-3AD203B41FA5}">
                      <a16:colId xmlns:a16="http://schemas.microsoft.com/office/drawing/2014/main" val="20001"/>
                    </a:ext>
                  </a:extLst>
                </a:gridCol>
                <a:gridCol w="2893829">
                  <a:extLst>
                    <a:ext uri="{9D8B030D-6E8A-4147-A177-3AD203B41FA5}">
                      <a16:colId xmlns:a16="http://schemas.microsoft.com/office/drawing/2014/main" val="20002"/>
                    </a:ext>
                  </a:extLst>
                </a:gridCol>
                <a:gridCol w="1641515">
                  <a:extLst>
                    <a:ext uri="{9D8B030D-6E8A-4147-A177-3AD203B41FA5}">
                      <a16:colId xmlns:a16="http://schemas.microsoft.com/office/drawing/2014/main" val="20003"/>
                    </a:ext>
                  </a:extLst>
                </a:gridCol>
                <a:gridCol w="2033336">
                  <a:extLst>
                    <a:ext uri="{9D8B030D-6E8A-4147-A177-3AD203B41FA5}">
                      <a16:colId xmlns:a16="http://schemas.microsoft.com/office/drawing/2014/main" val="20004"/>
                    </a:ext>
                  </a:extLst>
                </a:gridCol>
                <a:gridCol w="1816769">
                  <a:extLst>
                    <a:ext uri="{9D8B030D-6E8A-4147-A177-3AD203B41FA5}">
                      <a16:colId xmlns:a16="http://schemas.microsoft.com/office/drawing/2014/main" val="20005"/>
                    </a:ext>
                  </a:extLst>
                </a:gridCol>
              </a:tblGrid>
              <a:tr h="89137">
                <a:tc rowSpan="2">
                  <a:txBody>
                    <a:bodyPr/>
                    <a:lstStyle/>
                    <a:p>
                      <a:pPr marL="0" marR="0" algn="ctr">
                        <a:spcBef>
                          <a:spcPts val="0"/>
                        </a:spcBef>
                        <a:spcAft>
                          <a:spcPts val="0"/>
                        </a:spcAft>
                      </a:pPr>
                      <a:r>
                        <a:rPr lang="en-US" sz="1200" dirty="0">
                          <a:solidFill>
                            <a:schemeClr val="bg1"/>
                          </a:solidFill>
                          <a:effectLst/>
                          <a:latin typeface="+mn-lt"/>
                        </a:rPr>
                        <a:t>Model</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2E75B6"/>
                    </a:solidFill>
                  </a:tcPr>
                </a:tc>
                <a:tc gridSpan="2">
                  <a:txBody>
                    <a:bodyPr/>
                    <a:lstStyle/>
                    <a:p>
                      <a:pPr marL="0" marR="0" algn="ctr">
                        <a:spcBef>
                          <a:spcPts val="0"/>
                        </a:spcBef>
                        <a:spcAft>
                          <a:spcPts val="0"/>
                        </a:spcAft>
                      </a:pPr>
                      <a:r>
                        <a:rPr lang="en-US" sz="1200" dirty="0">
                          <a:solidFill>
                            <a:schemeClr val="bg1"/>
                          </a:solidFill>
                          <a:effectLst/>
                          <a:latin typeface="+mn-lt"/>
                        </a:rPr>
                        <a:t>Free (Unconditional Bonus)</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hMerge="1">
                  <a:txBody>
                    <a:bodyPr/>
                    <a:lstStyle/>
                    <a:p>
                      <a:endParaRPr lang="en-US"/>
                    </a:p>
                  </a:txBody>
                  <a:tcPr/>
                </a:tc>
                <a:tc gridSpan="3">
                  <a:txBody>
                    <a:bodyPr/>
                    <a:lstStyle/>
                    <a:p>
                      <a:pPr marL="0" marR="0" algn="ctr">
                        <a:spcBef>
                          <a:spcPts val="0"/>
                        </a:spcBef>
                        <a:spcAft>
                          <a:spcPts val="0"/>
                        </a:spcAft>
                      </a:pPr>
                      <a:r>
                        <a:rPr lang="en-US" sz="1200" dirty="0">
                          <a:solidFill>
                            <a:schemeClr val="bg1"/>
                          </a:solidFill>
                          <a:effectLst/>
                          <a:latin typeface="+mn-lt"/>
                        </a:rPr>
                        <a:t>(Conditional Bundle)</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74994">
                <a:tc vMerge="1">
                  <a:txBody>
                    <a:bodyPr/>
                    <a:lstStyle/>
                    <a:p>
                      <a:endParaRPr lang="en-US"/>
                    </a:p>
                  </a:txBody>
                  <a:tcPr/>
                </a:tc>
                <a:tc>
                  <a:txBody>
                    <a:bodyPr/>
                    <a:lstStyle/>
                    <a:p>
                      <a:pPr marL="0" marR="0" algn="ctr">
                        <a:spcBef>
                          <a:spcPts val="0"/>
                        </a:spcBef>
                        <a:spcAft>
                          <a:spcPts val="0"/>
                        </a:spcAft>
                      </a:pPr>
                      <a:r>
                        <a:rPr lang="en-US" sz="1200" b="1" dirty="0">
                          <a:effectLst/>
                          <a:latin typeface="+mn-lt"/>
                        </a:rPr>
                        <a:t>Data</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effectLst/>
                          <a:latin typeface="+mn-lt"/>
                        </a:rPr>
                        <a:t>Obtain process SMS or USSD</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effectLst/>
                          <a:latin typeface="+mn-lt"/>
                        </a:rPr>
                        <a:t>Details</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effectLst/>
                          <a:latin typeface="+mn-lt"/>
                        </a:rPr>
                        <a:t>Number of bundle pack purchase</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effectLst/>
                          <a:latin typeface="+mn-lt"/>
                        </a:rPr>
                        <a:t>Obtain process</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1"/>
                  </a:ext>
                </a:extLst>
              </a:tr>
              <a:tr h="92953">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V102</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2E75B6"/>
                    </a:solidFill>
                  </a:tcPr>
                </a:tc>
                <a:tc rowSpan="8">
                  <a:txBody>
                    <a:bodyPr/>
                    <a:lstStyle/>
                    <a:p>
                      <a:pPr marL="0" marR="0" algn="ctr">
                        <a:lnSpc>
                          <a:spcPct val="115000"/>
                        </a:lnSpc>
                        <a:spcBef>
                          <a:spcPts val="0"/>
                        </a:spcBef>
                        <a:spcAft>
                          <a:spcPts val="0"/>
                        </a:spcAft>
                      </a:pPr>
                      <a:r>
                        <a:rPr lang="en-US" sz="1600" b="1" kern="1200" dirty="0">
                          <a:solidFill>
                            <a:schemeClr val="dk1"/>
                          </a:solidFill>
                          <a:effectLst/>
                          <a:latin typeface="+mn-lt"/>
                          <a:ea typeface="+mn-ea"/>
                          <a:cs typeface="+mn-cs"/>
                        </a:rPr>
                        <a:t>2GB Open data</a:t>
                      </a:r>
                    </a:p>
                    <a:p>
                      <a:pPr marL="0" marR="0" algn="ctr">
                        <a:lnSpc>
                          <a:spcPct val="115000"/>
                        </a:lnSpc>
                        <a:spcBef>
                          <a:spcPts val="0"/>
                        </a:spcBef>
                        <a:spcAft>
                          <a:spcPts val="0"/>
                        </a:spcAft>
                      </a:pPr>
                      <a:r>
                        <a:rPr lang="en-US" sz="1400" kern="1200" dirty="0">
                          <a:solidFill>
                            <a:schemeClr val="dk1"/>
                          </a:solidFill>
                          <a:effectLst/>
                          <a:latin typeface="+mn-lt"/>
                          <a:ea typeface="+mn-ea"/>
                          <a:cs typeface="+mn-cs"/>
                        </a:rPr>
                        <a:t>[7 days validity]</a:t>
                      </a: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8">
                  <a:txBody>
                    <a:bodyPr/>
                    <a:lstStyle/>
                    <a:p>
                      <a:pPr marL="285750" marR="0" indent="-285750" algn="l">
                        <a:spcBef>
                          <a:spcPts val="0"/>
                        </a:spcBef>
                        <a:spcAft>
                          <a:spcPts val="0"/>
                        </a:spcAft>
                        <a:buFont typeface="Arial" panose="020B0604020202020204" pitchFamily="34" charset="0"/>
                        <a:buChar char="•"/>
                      </a:pPr>
                      <a:r>
                        <a:rPr lang="en-US" sz="1100" kern="1200" dirty="0">
                          <a:solidFill>
                            <a:schemeClr val="dk1"/>
                          </a:solidFill>
                          <a:effectLst/>
                          <a:latin typeface="+mn-lt"/>
                          <a:ea typeface="+mn-ea"/>
                          <a:cs typeface="+mn-cs"/>
                        </a:rPr>
                        <a:t>Restart the Device (After inserting the SIM)</a:t>
                      </a: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8">
                  <a:txBody>
                    <a:bodyPr/>
                    <a:lstStyle/>
                    <a:p>
                      <a:pPr marL="0" marR="0" algn="ctr">
                        <a:spcBef>
                          <a:spcPts val="0"/>
                        </a:spcBef>
                        <a:spcAft>
                          <a:spcPts val="0"/>
                        </a:spcAft>
                      </a:pPr>
                      <a:r>
                        <a:rPr lang="en-US" sz="1600" b="1" kern="1200" dirty="0">
                          <a:solidFill>
                            <a:schemeClr val="dk1"/>
                          </a:solidFill>
                          <a:effectLst/>
                          <a:latin typeface="+mn-lt"/>
                          <a:ea typeface="+mn-ea"/>
                          <a:cs typeface="+mn-cs"/>
                        </a:rPr>
                        <a:t>1GB</a:t>
                      </a:r>
                      <a:r>
                        <a:rPr lang="en-US" sz="1600" kern="1200" dirty="0">
                          <a:solidFill>
                            <a:schemeClr val="dk1"/>
                          </a:solidFill>
                          <a:effectLst/>
                          <a:latin typeface="+mn-lt"/>
                          <a:ea typeface="+mn-ea"/>
                          <a:cs typeface="+mn-cs"/>
                        </a:rPr>
                        <a:t> @ BDT. 79</a:t>
                      </a:r>
                    </a:p>
                    <a:p>
                      <a:pPr marL="0" marR="0" algn="ctr">
                        <a:spcBef>
                          <a:spcPts val="0"/>
                        </a:spcBef>
                        <a:spcAft>
                          <a:spcPts val="0"/>
                        </a:spcAft>
                      </a:pPr>
                      <a:r>
                        <a:rPr lang="en-US" sz="1400" kern="1200" dirty="0">
                          <a:solidFill>
                            <a:schemeClr val="dk1"/>
                          </a:solidFill>
                          <a:effectLst/>
                          <a:latin typeface="+mn-lt"/>
                          <a:ea typeface="+mn-ea"/>
                          <a:cs typeface="+mn-cs"/>
                        </a:rPr>
                        <a:t>[7 days validity]</a:t>
                      </a: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8">
                  <a:txBody>
                    <a:bodyPr/>
                    <a:lstStyle/>
                    <a:p>
                      <a:pPr marL="0" marR="0" algn="ctr">
                        <a:spcBef>
                          <a:spcPts val="0"/>
                        </a:spcBef>
                        <a:spcAft>
                          <a:spcPts val="0"/>
                        </a:spcAft>
                      </a:pPr>
                      <a:r>
                        <a:rPr lang="en-US" sz="1600" kern="1200" dirty="0">
                          <a:solidFill>
                            <a:schemeClr val="dk1"/>
                          </a:solidFill>
                          <a:effectLst/>
                          <a:latin typeface="+mn-lt"/>
                          <a:ea typeface="+mn-ea"/>
                          <a:cs typeface="+mn-cs"/>
                        </a:rPr>
                        <a:t>maximum </a:t>
                      </a:r>
                      <a:r>
                        <a:rPr lang="en-US" sz="1600" b="1" kern="1200" dirty="0">
                          <a:solidFill>
                            <a:schemeClr val="dk1"/>
                          </a:solidFill>
                          <a:effectLst/>
                          <a:latin typeface="+mn-lt"/>
                          <a:ea typeface="+mn-ea"/>
                          <a:cs typeface="+mn-cs"/>
                        </a:rPr>
                        <a:t>6</a:t>
                      </a:r>
                      <a:r>
                        <a:rPr lang="en-US" sz="1600" kern="1200" dirty="0">
                          <a:solidFill>
                            <a:schemeClr val="dk1"/>
                          </a:solidFill>
                          <a:effectLst/>
                          <a:latin typeface="+mn-lt"/>
                          <a:ea typeface="+mn-ea"/>
                          <a:cs typeface="+mn-cs"/>
                        </a:rPr>
                        <a:t> times in 3 months</a:t>
                      </a: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8">
                  <a:txBody>
                    <a:bodyPr/>
                    <a:lstStyle/>
                    <a:p>
                      <a:pPr marL="0" marR="0" algn="ctr">
                        <a:spcBef>
                          <a:spcPts val="0"/>
                        </a:spcBef>
                        <a:spcAft>
                          <a:spcPts val="0"/>
                        </a:spcAft>
                      </a:pPr>
                      <a:r>
                        <a:rPr lang="en-US" sz="1400" kern="1200" dirty="0">
                          <a:solidFill>
                            <a:schemeClr val="dk1"/>
                          </a:solidFill>
                          <a:effectLst/>
                          <a:latin typeface="+mn-lt"/>
                          <a:ea typeface="+mn-ea"/>
                          <a:cs typeface="+mn-cs"/>
                        </a:rPr>
                        <a:t>Type </a:t>
                      </a:r>
                      <a:r>
                        <a:rPr lang="en-US" sz="1400" b="1" kern="1200" dirty="0">
                          <a:solidFill>
                            <a:schemeClr val="dk1"/>
                          </a:solidFill>
                          <a:effectLst/>
                          <a:latin typeface="+mn-lt"/>
                          <a:ea typeface="+mn-ea"/>
                          <a:cs typeface="+mn-cs"/>
                        </a:rPr>
                        <a:t>WS3G</a:t>
                      </a:r>
                      <a:r>
                        <a:rPr lang="en-US" sz="1400" kern="1200" dirty="0">
                          <a:solidFill>
                            <a:schemeClr val="dk1"/>
                          </a:solidFill>
                          <a:effectLst/>
                          <a:latin typeface="+mn-lt"/>
                          <a:ea typeface="+mn-ea"/>
                          <a:cs typeface="+mn-cs"/>
                        </a:rPr>
                        <a:t> and SMS to </a:t>
                      </a:r>
                      <a:r>
                        <a:rPr lang="en-US" sz="1400" b="1" kern="1200" dirty="0">
                          <a:solidFill>
                            <a:schemeClr val="dk1"/>
                          </a:solidFill>
                          <a:effectLst/>
                          <a:latin typeface="+mn-lt"/>
                          <a:ea typeface="+mn-ea"/>
                          <a:cs typeface="+mn-cs"/>
                        </a:rPr>
                        <a:t>25050</a:t>
                      </a:r>
                      <a:r>
                        <a:rPr lang="en-US" sz="1400" kern="1200" dirty="0">
                          <a:solidFill>
                            <a:schemeClr val="dk1"/>
                          </a:solidFill>
                          <a:effectLst/>
                          <a:latin typeface="+mn-lt"/>
                          <a:ea typeface="+mn-ea"/>
                          <a:cs typeface="+mn-cs"/>
                        </a:rPr>
                        <a:t> (Free of Charge)</a:t>
                      </a:r>
                    </a:p>
                    <a:p>
                      <a:pPr marL="0" marR="0" algn="ctr">
                        <a:spcBef>
                          <a:spcPts val="0"/>
                        </a:spcBef>
                        <a:spcAft>
                          <a:spcPts val="0"/>
                        </a:spcAft>
                      </a:pPr>
                      <a:r>
                        <a:rPr lang="en-US" sz="1400" kern="1200" dirty="0">
                          <a:solidFill>
                            <a:schemeClr val="dk1"/>
                          </a:solidFill>
                          <a:effectLst/>
                          <a:latin typeface="+mn-lt"/>
                          <a:ea typeface="+mn-ea"/>
                          <a:cs typeface="+mn-cs"/>
                        </a:rPr>
                        <a:t>or</a:t>
                      </a:r>
                    </a:p>
                    <a:p>
                      <a:pPr marL="0" marR="0" algn="ctr">
                        <a:spcBef>
                          <a:spcPts val="0"/>
                        </a:spcBef>
                        <a:spcAft>
                          <a:spcPts val="0"/>
                        </a:spcAft>
                      </a:pPr>
                      <a:endParaRPr lang="en-US" sz="1400" kern="1200" dirty="0">
                        <a:solidFill>
                          <a:schemeClr val="dk1"/>
                        </a:solidFill>
                        <a:effectLst/>
                        <a:latin typeface="+mn-lt"/>
                        <a:ea typeface="+mn-ea"/>
                        <a:cs typeface="+mn-cs"/>
                      </a:endParaRPr>
                    </a:p>
                    <a:p>
                      <a:pPr marL="0" marR="0" algn="ctr">
                        <a:spcBef>
                          <a:spcPts val="0"/>
                        </a:spcBef>
                        <a:spcAft>
                          <a:spcPts val="0"/>
                        </a:spcAft>
                      </a:pPr>
                      <a:endParaRPr lang="en-US" sz="1400" kern="1200" dirty="0">
                        <a:solidFill>
                          <a:schemeClr val="dk1"/>
                        </a:solidFill>
                        <a:effectLst/>
                        <a:latin typeface="+mn-lt"/>
                        <a:ea typeface="+mn-ea"/>
                        <a:cs typeface="+mn-cs"/>
                      </a:endParaRPr>
                    </a:p>
                    <a:p>
                      <a:pPr marL="0" marR="0" algn="ctr">
                        <a:spcBef>
                          <a:spcPts val="0"/>
                        </a:spcBef>
                        <a:spcAft>
                          <a:spcPts val="0"/>
                        </a:spcAft>
                      </a:pPr>
                      <a:r>
                        <a:rPr lang="en-US" sz="1400" kern="1200" dirty="0">
                          <a:solidFill>
                            <a:schemeClr val="dk1"/>
                          </a:solidFill>
                          <a:effectLst/>
                          <a:latin typeface="+mn-lt"/>
                          <a:ea typeface="+mn-ea"/>
                          <a:cs typeface="+mn-cs"/>
                        </a:rPr>
                        <a:t>scan QR code to follow process to purchase offer</a:t>
                      </a: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2"/>
                  </a:ext>
                </a:extLst>
              </a:tr>
              <a:tr h="92953">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V99</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2E75B6"/>
                    </a:solidFill>
                  </a:tcPr>
                </a:tc>
                <a:tc vMerge="1">
                  <a:txBody>
                    <a:bodyPr/>
                    <a:lstStyle/>
                    <a:p>
                      <a:pPr marL="0" marR="0" algn="l">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92953">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V105</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2E75B6"/>
                    </a:solidFill>
                  </a:tcPr>
                </a:tc>
                <a:tc vMerge="1">
                  <a:txBody>
                    <a:bodyPr/>
                    <a:lstStyle/>
                    <a:p>
                      <a:pPr marL="0" marR="0" algn="l">
                        <a:lnSpc>
                          <a:spcPct val="115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92953">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V141</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2E75B6"/>
                    </a:solidFill>
                  </a:tcPr>
                </a:tc>
                <a:tc vMerge="1">
                  <a:txBody>
                    <a:bodyPr/>
                    <a:lstStyle/>
                    <a:p>
                      <a:pPr marL="0" marR="0" algn="l">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92953">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i15</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2E75B6"/>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Sansation" panose="02000000000000000000" pitchFamily="2" charset="0"/>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285750" marR="0" indent="-285750" algn="l">
                        <a:spcBef>
                          <a:spcPts val="0"/>
                        </a:spcBef>
                        <a:spcAft>
                          <a:spcPts val="0"/>
                        </a:spcAft>
                        <a:buFont typeface="Arial" panose="020B0604020202020204" pitchFamily="34" charset="0"/>
                        <a:buChar char="•"/>
                      </a:pPr>
                      <a:endParaRPr lang="en-US" sz="1100" kern="1200" dirty="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Sansation" panose="02000000000000000000" pitchFamily="2"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kern="1200" dirty="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92953">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V140</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2E75B6"/>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mn-lt"/>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285750" marR="0" indent="-285750" algn="l">
                        <a:spcBef>
                          <a:spcPts val="0"/>
                        </a:spcBef>
                        <a:spcAft>
                          <a:spcPts val="0"/>
                        </a:spcAft>
                        <a:buFont typeface="Arial" panose="020B0604020202020204" pitchFamily="34" charset="0"/>
                        <a:buChar char="•"/>
                      </a:pPr>
                      <a:endParaRPr lang="en-US" sz="11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92953">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i18</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2E75B6"/>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mn-lt"/>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285750" marR="0" indent="-285750" algn="l">
                        <a:spcBef>
                          <a:spcPts val="0"/>
                        </a:spcBef>
                        <a:spcAft>
                          <a:spcPts val="0"/>
                        </a:spcAft>
                        <a:buFont typeface="Arial" panose="020B0604020202020204" pitchFamily="34" charset="0"/>
                        <a:buChar char="•"/>
                      </a:pPr>
                      <a:endParaRPr lang="en-US" sz="11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8"/>
                  </a:ext>
                </a:extLst>
              </a:tr>
              <a:tr h="92953">
                <a:tc>
                  <a:txBody>
                    <a:bodyPr/>
                    <a:lstStyle/>
                    <a:p>
                      <a:pPr marL="0" marR="0" algn="ctr">
                        <a:lnSpc>
                          <a:spcPct val="115000"/>
                        </a:lnSpc>
                        <a:spcBef>
                          <a:spcPts val="0"/>
                        </a:spcBef>
                        <a:spcAft>
                          <a:spcPts val="0"/>
                        </a:spcAft>
                      </a:pPr>
                      <a:r>
                        <a:rPr lang="en-US" sz="1200" b="1" kern="1200" dirty="0">
                          <a:solidFill>
                            <a:schemeClr val="bg1"/>
                          </a:solidFill>
                          <a:effectLst/>
                          <a:latin typeface="+mn-lt"/>
                          <a:ea typeface="Times New Roman" panose="02020603050405020304" pitchFamily="18" charset="0"/>
                          <a:cs typeface="Times New Roman" panose="02020603050405020304" pitchFamily="18" charset="0"/>
                        </a:rPr>
                        <a:t>Symphony R40</a:t>
                      </a:r>
                    </a:p>
                  </a:txBody>
                  <a:tcPr marL="68580" marR="68580" marT="0" marB="0">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2E75B6"/>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mn-lt"/>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285750" marR="0" indent="-285750" algn="l">
                        <a:spcBef>
                          <a:spcPts val="0"/>
                        </a:spcBef>
                        <a:spcAft>
                          <a:spcPts val="0"/>
                        </a:spcAft>
                        <a:buFont typeface="Arial" panose="020B0604020202020204" pitchFamily="34" charset="0"/>
                        <a:buChar char="•"/>
                      </a:pPr>
                      <a:endParaRPr lang="en-US" sz="11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
        <p:nvSpPr>
          <p:cNvPr id="10" name="Rectangle 9"/>
          <p:cNvSpPr/>
          <p:nvPr/>
        </p:nvSpPr>
        <p:spPr>
          <a:xfrm>
            <a:off x="6590805" y="6067639"/>
            <a:ext cx="5012857" cy="338554"/>
          </a:xfrm>
          <a:prstGeom prst="rect">
            <a:avLst/>
          </a:prstGeom>
          <a:solidFill>
            <a:srgbClr val="2E75B6"/>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r>
              <a:rPr lang="en-US" sz="1400" b="1" dirty="0">
                <a:solidFill>
                  <a:srgbClr val="21282E"/>
                </a:solidFill>
                <a:ea typeface="Calibri" panose="020F0502020204030204" pitchFamily="34" charset="0"/>
                <a:cs typeface="Arial" panose="020B0604020202020204" pitchFamily="34" charset="0"/>
              </a:rPr>
              <a:t>Check Point:</a:t>
            </a:r>
            <a:r>
              <a:rPr lang="en-US" sz="1400" dirty="0">
                <a:solidFill>
                  <a:srgbClr val="21282E"/>
                </a:solidFill>
                <a:ea typeface="Calibri" panose="020F0502020204030204" pitchFamily="34" charset="0"/>
                <a:cs typeface="Arial" panose="020B0604020202020204" pitchFamily="34" charset="0"/>
              </a:rPr>
              <a:t> Type </a:t>
            </a:r>
            <a:r>
              <a:rPr lang="en-US" sz="1600" b="1" dirty="0">
                <a:solidFill>
                  <a:srgbClr val="000000"/>
                </a:solidFill>
                <a:ea typeface="Calibri" panose="020F0502020204030204" pitchFamily="34" charset="0"/>
                <a:cs typeface="Times New Roman" panose="02020603050405020304" pitchFamily="18" charset="0"/>
              </a:rPr>
              <a:t>CHK</a:t>
            </a:r>
            <a:r>
              <a:rPr lang="en-US" sz="1400" b="1" dirty="0">
                <a:solidFill>
                  <a:srgbClr val="000000"/>
                </a:solidFill>
                <a:ea typeface="Calibri" panose="020F0502020204030204" pitchFamily="34" charset="0"/>
                <a:cs typeface="Times New Roman" panose="02020603050405020304" pitchFamily="18" charset="0"/>
              </a:rPr>
              <a:t> </a:t>
            </a:r>
            <a:r>
              <a:rPr lang="en-US" sz="1600" b="1" dirty="0">
                <a:solidFill>
                  <a:srgbClr val="000000"/>
                </a:solidFill>
                <a:ea typeface="Calibri" panose="020F0502020204030204" pitchFamily="34" charset="0"/>
                <a:cs typeface="Times New Roman" panose="02020603050405020304" pitchFamily="18" charset="0"/>
              </a:rPr>
              <a:t>WS3G</a:t>
            </a:r>
            <a:r>
              <a:rPr lang="en-US" sz="1400" b="1" dirty="0">
                <a:solidFill>
                  <a:srgbClr val="000000"/>
                </a:solidFill>
                <a:ea typeface="Calibri" panose="020F0502020204030204" pitchFamily="34" charset="0"/>
                <a:cs typeface="Times New Roman" panose="02020603050405020304" pitchFamily="18" charset="0"/>
              </a:rPr>
              <a:t> </a:t>
            </a:r>
            <a:r>
              <a:rPr lang="en-US" sz="1400" dirty="0">
                <a:solidFill>
                  <a:srgbClr val="21282E"/>
                </a:solidFill>
                <a:ea typeface="Calibri" panose="020F0502020204030204" pitchFamily="34" charset="0"/>
                <a:cs typeface="Arial" panose="020B0604020202020204" pitchFamily="34" charset="0"/>
              </a:rPr>
              <a:t>and send to 25050 (free of charge) </a:t>
            </a:r>
            <a:endParaRPr lang="en-US" sz="1400" dirty="0"/>
          </a:p>
        </p:txBody>
      </p:sp>
      <p:pic>
        <p:nvPicPr>
          <p:cNvPr id="11" name="Picture 1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89770" y="2092630"/>
            <a:ext cx="487680" cy="487680"/>
          </a:xfrm>
          <a:prstGeom prst="rect">
            <a:avLst/>
          </a:prstGeom>
          <a:noFill/>
          <a:ln>
            <a:noFill/>
          </a:ln>
        </p:spPr>
      </p:pic>
      <p:pic>
        <p:nvPicPr>
          <p:cNvPr id="12" name="Picture 1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34351" y="4906468"/>
            <a:ext cx="472440" cy="472440"/>
          </a:xfrm>
          <a:prstGeom prst="rect">
            <a:avLst/>
          </a:prstGeom>
          <a:noFill/>
          <a:ln>
            <a:noFill/>
          </a:ln>
        </p:spPr>
      </p:pic>
      <p:sp>
        <p:nvSpPr>
          <p:cNvPr id="13" name="TextBox 12"/>
          <p:cNvSpPr txBox="1"/>
          <p:nvPr/>
        </p:nvSpPr>
        <p:spPr>
          <a:xfrm>
            <a:off x="195060" y="172599"/>
            <a:ext cx="8731874" cy="584775"/>
          </a:xfrm>
          <a:prstGeom prst="rect">
            <a:avLst/>
          </a:prstGeom>
          <a:noFill/>
        </p:spPr>
        <p:txBody>
          <a:bodyPr wrap="square" rtlCol="0">
            <a:spAutoFit/>
          </a:bodyPr>
          <a:lstStyle/>
          <a:p>
            <a:r>
              <a:rPr lang="en-US" sz="3200" b="1" dirty="0"/>
              <a:t>Bundle offer of Grameenphone 16 models</a:t>
            </a:r>
          </a:p>
        </p:txBody>
      </p:sp>
    </p:spTree>
    <p:extLst>
      <p:ext uri="{BB962C8B-B14F-4D97-AF65-F5344CB8AC3E}">
        <p14:creationId xmlns:p14="http://schemas.microsoft.com/office/powerpoint/2010/main" val="2670006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5728" y="467486"/>
            <a:ext cx="11799756" cy="6032421"/>
          </a:xfrm>
          <a:prstGeom prst="rect">
            <a:avLst/>
          </a:prstGeom>
        </p:spPr>
        <p:txBody>
          <a:bodyPr wrap="square">
            <a:spAutoFit/>
          </a:bodyPr>
          <a:lstStyle/>
          <a:p>
            <a:r>
              <a:rPr lang="en-US" sz="1400" b="1" dirty="0">
                <a:solidFill>
                  <a:srgbClr val="0056A4"/>
                </a:solidFill>
                <a:latin typeface="Sansation" panose="02000000000000000000" pitchFamily="2" charset="0"/>
                <a:ea typeface="Calibri" panose="020F0502020204030204" pitchFamily="34" charset="0"/>
                <a:cs typeface="Times New Roman" panose="02020603050405020304" pitchFamily="18" charset="0"/>
              </a:rPr>
              <a:t>Offer Generic Details:</a:t>
            </a:r>
          </a:p>
          <a:p>
            <a:endParaRPr lang="en-US" sz="1200" b="1" dirty="0">
              <a:solidFill>
                <a:srgbClr val="ED7D31"/>
              </a:solidFill>
              <a:latin typeface="Sansation" panose="02000000000000000000" pitchFamily="2" charset="0"/>
              <a:ea typeface="Calibri" panose="020F0502020204030204" pitchFamily="34" charset="0"/>
              <a:cs typeface="Times New Roman" panose="02020603050405020304" pitchFamily="18" charset="0"/>
            </a:endParaRPr>
          </a:p>
          <a:p>
            <a:endParaRPr lang="en-US" sz="1200" dirty="0">
              <a:latin typeface="Sansation" panose="02000000000000000000" pitchFamily="2" charset="0"/>
            </a:endParaRPr>
          </a:p>
          <a:p>
            <a:endParaRPr lang="en-US" sz="1200" dirty="0"/>
          </a:p>
          <a:p>
            <a:pPr marL="171450" indent="-171450">
              <a:buFont typeface="Arial" panose="020B0604020202020204" pitchFamily="34" charset="0"/>
              <a:buChar char="•"/>
            </a:pPr>
            <a:r>
              <a:rPr lang="en-US" sz="1200" dirty="0"/>
              <a:t>Keywords are not case sensitive. </a:t>
            </a:r>
          </a:p>
          <a:p>
            <a:pPr marL="171450" indent="-171450">
              <a:buFont typeface="Arial" panose="020B0604020202020204" pitchFamily="34" charset="0"/>
              <a:buChar char="•"/>
            </a:pPr>
            <a:r>
              <a:rPr lang="en-US" sz="1200" dirty="0"/>
              <a:t>Offer is model specific.</a:t>
            </a:r>
          </a:p>
          <a:p>
            <a:pPr marL="171450" indent="-171450">
              <a:buFont typeface="Arial" panose="020B0604020202020204" pitchFamily="34" charset="0"/>
              <a:buChar char="•"/>
            </a:pPr>
            <a:r>
              <a:rPr lang="en-US" sz="1200" dirty="0"/>
              <a:t>All new and existing prepaid and postpaid products are eligible for the campaign</a:t>
            </a:r>
          </a:p>
          <a:p>
            <a:pPr marL="171450" indent="-171450">
              <a:buFont typeface="Arial" panose="020B0604020202020204" pitchFamily="34" charset="0"/>
              <a:buChar char="•"/>
            </a:pPr>
            <a:r>
              <a:rPr lang="en-US" sz="1200" dirty="0"/>
              <a:t>This offer is not applicable for </a:t>
            </a:r>
            <a:r>
              <a:rPr lang="en-US" sz="1200" dirty="0" err="1"/>
              <a:t>Skitto</a:t>
            </a:r>
            <a:r>
              <a:rPr lang="en-US" sz="1200" dirty="0"/>
              <a:t> customers</a:t>
            </a:r>
          </a:p>
          <a:p>
            <a:pPr marL="171450" indent="-171450">
              <a:buFont typeface="Arial" panose="020B0604020202020204" pitchFamily="34" charset="0"/>
              <a:buChar char="•"/>
            </a:pPr>
            <a:r>
              <a:rPr lang="en-US" sz="1200" dirty="0"/>
              <a:t>Tagging Valid for 2 months but if any customer tagged in on 59th days then he/she can avail for each offer maximum 6 times in next 3 months.</a:t>
            </a:r>
          </a:p>
          <a:p>
            <a:pPr marL="171450" indent="-171450">
              <a:buFont typeface="Arial" panose="020B0604020202020204" pitchFamily="34" charset="0"/>
              <a:buChar char="•"/>
            </a:pPr>
            <a:r>
              <a:rPr lang="en-US" sz="1200" dirty="0"/>
              <a:t>Customer will get a confirmation SMS for valid tagging after opt in</a:t>
            </a:r>
          </a:p>
          <a:p>
            <a:pPr marL="171450" indent="-171450">
              <a:buFont typeface="Arial" panose="020B0604020202020204" pitchFamily="34" charset="0"/>
              <a:buChar char="•"/>
            </a:pPr>
            <a:r>
              <a:rPr lang="en-US" sz="1200" dirty="0"/>
              <a:t>For valid tagging, customers need to wait for 24 hours</a:t>
            </a:r>
          </a:p>
          <a:p>
            <a:pPr marL="171450" indent="-171450">
              <a:buFont typeface="Arial" panose="020B0604020202020204" pitchFamily="34" charset="0"/>
              <a:buChar char="•"/>
            </a:pPr>
            <a:r>
              <a:rPr lang="en-US" sz="1200" dirty="0"/>
              <a:t>To use 4G, customer needs to have a 4G enabled SIM card and a 4G handset under 4G coverage area</a:t>
            </a:r>
          </a:p>
          <a:p>
            <a:pPr marL="171450" indent="-171450">
              <a:buFont typeface="Arial" panose="020B0604020202020204" pitchFamily="34" charset="0"/>
              <a:buChar char="•"/>
            </a:pPr>
            <a:r>
              <a:rPr lang="en-US" sz="1200" dirty="0"/>
              <a:t>If tagging is unsuccessful then customer needs to restart the smartphone and send tagging request again or need contact Grameenphone customer service hotline 121</a:t>
            </a:r>
          </a:p>
          <a:p>
            <a:pPr marL="171450" indent="-171450">
              <a:buFont typeface="Arial" panose="020B0604020202020204" pitchFamily="34" charset="0"/>
              <a:buChar char="•"/>
            </a:pPr>
            <a:r>
              <a:rPr lang="en-US" sz="1200" dirty="0"/>
              <a:t>After valid tagging, customers need to follow the aforementioned instructions for Opt in</a:t>
            </a:r>
          </a:p>
          <a:p>
            <a:pPr marL="171450" indent="-171450">
              <a:buFont typeface="Arial" panose="020B0604020202020204" pitchFamily="34" charset="0"/>
              <a:buChar char="•"/>
            </a:pPr>
            <a:r>
              <a:rPr lang="en-US" sz="1200" dirty="0"/>
              <a:t>Bonus balance check. Prepaid and postpaid customers can check bonus &amp; purchased internet balance by dialing *121*1*2#.</a:t>
            </a:r>
          </a:p>
          <a:p>
            <a:pPr marL="171450" indent="-171450">
              <a:buFont typeface="Arial" panose="020B0604020202020204" pitchFamily="34" charset="0"/>
              <a:buChar char="•"/>
            </a:pPr>
            <a:r>
              <a:rPr lang="en-US" sz="1200" dirty="0"/>
              <a:t>Maximum waiting time to avail the free offer is 24 hours</a:t>
            </a:r>
          </a:p>
          <a:p>
            <a:pPr marL="171450" indent="-171450">
              <a:buFont typeface="Arial" panose="020B0604020202020204" pitchFamily="34" charset="0"/>
              <a:buChar char="•"/>
            </a:pPr>
            <a:r>
              <a:rPr lang="en-US" sz="1200" dirty="0"/>
              <a:t>After expiration (Volume or Validity) of every internet pack maximum Pay Go rate will be 5.825 </a:t>
            </a:r>
            <a:r>
              <a:rPr lang="en-US" sz="1200" dirty="0" err="1"/>
              <a:t>Tk</a:t>
            </a:r>
            <a:r>
              <a:rPr lang="en-US" sz="1200" dirty="0"/>
              <a:t> (inclusive VAT, SD &amp;SC). Unused Data Volume will be carried forward if the customer purchases the same pack(XGB at </a:t>
            </a:r>
            <a:r>
              <a:rPr lang="en-US" sz="1200" dirty="0" err="1"/>
              <a:t>Tk</a:t>
            </a:r>
            <a:r>
              <a:rPr lang="en-US" sz="1200" dirty="0"/>
              <a:t> XX) within the active validity period.</a:t>
            </a:r>
          </a:p>
          <a:p>
            <a:pPr marL="171450" indent="-171450">
              <a:buFont typeface="Arial" panose="020B0604020202020204" pitchFamily="34" charset="0"/>
              <a:buChar char="•"/>
            </a:pPr>
            <a:r>
              <a:rPr lang="en-US" sz="1200" dirty="0"/>
              <a:t>All the terms and conditions of internet packs will also be applicable here</a:t>
            </a:r>
          </a:p>
          <a:p>
            <a:pPr marL="171450" indent="-171450">
              <a:buFont typeface="Arial" panose="020B0604020202020204" pitchFamily="34" charset="0"/>
              <a:buChar char="•"/>
            </a:pPr>
            <a:r>
              <a:rPr lang="en-US" sz="1200" dirty="0"/>
              <a:t>To Cancel your Internet Offer, dial *121*3041#</a:t>
            </a:r>
          </a:p>
          <a:p>
            <a:pPr marL="171450" indent="-171450">
              <a:buFont typeface="Arial" panose="020B0604020202020204" pitchFamily="34" charset="0"/>
              <a:buChar char="•"/>
            </a:pPr>
            <a:r>
              <a:rPr lang="en-US" sz="1200" dirty="0"/>
              <a:t>In case of inactive SIM Cards or new SIM, please activate the number and then insert the activated number in the newly purchased handset for valid tagging.</a:t>
            </a:r>
          </a:p>
          <a:p>
            <a:pPr marL="171450" indent="-171450">
              <a:buFont typeface="Arial" panose="020B0604020202020204" pitchFamily="34" charset="0"/>
              <a:buChar char="•"/>
            </a:pPr>
            <a:r>
              <a:rPr lang="en-US" sz="1200" dirty="0"/>
              <a:t>For multiple tagging by same user, first valid tagging will be considered, and campaign benefit will be applicable. After valid tagging, bundle should be maintained.</a:t>
            </a:r>
          </a:p>
          <a:p>
            <a:pPr marL="171450" indent="-171450">
              <a:buFont typeface="Arial" panose="020B0604020202020204" pitchFamily="34" charset="0"/>
              <a:buChar char="•"/>
            </a:pPr>
            <a:r>
              <a:rPr lang="en-US" sz="1200" dirty="0"/>
              <a:t>If a customer does not renew the offer within 28 days, he/she will be deactivated automatically. There will be no auto renewal feature.</a:t>
            </a:r>
          </a:p>
          <a:p>
            <a:pPr marL="171450" indent="-171450">
              <a:buFont typeface="Arial" panose="020B0604020202020204" pitchFamily="34" charset="0"/>
              <a:buChar char="•"/>
            </a:pPr>
            <a:r>
              <a:rPr lang="en-US" sz="1200" dirty="0"/>
              <a:t>Above mentioned plan is limited time promotional offer and will be applicable till further notice.</a:t>
            </a:r>
          </a:p>
          <a:p>
            <a:pPr marL="171450" indent="-171450">
              <a:buFont typeface="Arial" panose="020B0604020202020204" pitchFamily="34" charset="0"/>
              <a:buChar char="•"/>
            </a:pPr>
            <a:r>
              <a:rPr lang="en-US" sz="1200" dirty="0"/>
              <a:t>Only valid and eligible IMEI will enjoy the bundle offer</a:t>
            </a:r>
          </a:p>
          <a:p>
            <a:pPr marL="171450" indent="-171450">
              <a:buFont typeface="Arial" panose="020B0604020202020204" pitchFamily="34" charset="0"/>
              <a:buChar char="•"/>
            </a:pPr>
            <a:r>
              <a:rPr lang="en-US" sz="1200" dirty="0"/>
              <a:t>Bundle offer eligibility depends on the IMEI list shared by the Device vendor 3 days prior of Device sales from the touch point</a:t>
            </a:r>
          </a:p>
          <a:p>
            <a:pPr marL="171450" indent="-171450">
              <a:buFont typeface="Arial" panose="020B0604020202020204" pitchFamily="34" charset="0"/>
              <a:buChar char="•"/>
            </a:pPr>
            <a:r>
              <a:rPr lang="en-US" sz="1200" dirty="0"/>
              <a:t>GP is not responsible for any Device’s IMEI which were not shared with GP for offer configuration for that specific campaign.</a:t>
            </a:r>
          </a:p>
          <a:p>
            <a:pPr marL="171450" indent="-171450">
              <a:buFont typeface="Arial" panose="020B0604020202020204" pitchFamily="34" charset="0"/>
              <a:buChar char="•"/>
            </a:pPr>
            <a:r>
              <a:rPr lang="en-US" sz="1200" dirty="0"/>
              <a:t>The offer is only applicable for Device Vendor/Authorized Distributer verified handsets. If any dispute arises regarding the handset authenticity, Device Vendor/Authorized Distributer will be liable entity</a:t>
            </a:r>
          </a:p>
          <a:p>
            <a:pPr marL="171450" indent="-171450">
              <a:buFont typeface="Arial" panose="020B0604020202020204" pitchFamily="34" charset="0"/>
              <a:buChar char="•"/>
            </a:pPr>
            <a:r>
              <a:rPr lang="en-US" sz="1200" dirty="0"/>
              <a:t>Retailers of the device vendors will ensure that the device sold to the customer is legally imported and is eligible for the bundle offer</a:t>
            </a:r>
          </a:p>
          <a:p>
            <a:pPr marL="171450" indent="-171450">
              <a:buFont typeface="Arial" panose="020B0604020202020204" pitchFamily="34" charset="0"/>
              <a:buChar char="•"/>
            </a:pPr>
            <a:r>
              <a:rPr lang="en-US" sz="1200" dirty="0"/>
              <a:t>No complaints regarding tagging will be applicable after the closing of the campaign. </a:t>
            </a:r>
          </a:p>
        </p:txBody>
      </p:sp>
    </p:spTree>
    <p:extLst>
      <p:ext uri="{BB962C8B-B14F-4D97-AF65-F5344CB8AC3E}">
        <p14:creationId xmlns:p14="http://schemas.microsoft.com/office/powerpoint/2010/main" val="429777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a:spLocks noChangeArrowheads="1"/>
          </p:cNvSpPr>
          <p:nvPr/>
        </p:nvSpPr>
        <p:spPr bwMode="auto">
          <a:xfrm>
            <a:off x="217303" y="324924"/>
            <a:ext cx="3606863" cy="307777"/>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solidFill>
              <a:srgbClr val="FF0000"/>
            </a:solidFill>
          </a:ln>
          <a:effectLst/>
          <a:scene3d>
            <a:camera prst="orthographicFront">
              <a:rot lat="0" lon="0" rev="0"/>
            </a:camera>
            <a:lightRig rig="chilly" dir="t">
              <a:rot lat="0" lon="0" rev="18480000"/>
            </a:lightRig>
          </a:scene3d>
          <a:sp3d prstMaterial="clear">
            <a:bevelT h="63500"/>
          </a:sp3d>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1400" dirty="0">
                <a:ln w="0"/>
                <a:solidFill>
                  <a:prstClr val="black"/>
                </a:solidFill>
                <a:effectLst>
                  <a:outerShdw blurRad="38100" dist="19050" dir="2700000" algn="tl" rotWithShape="0">
                    <a:prstClr val="black">
                      <a:alpha val="40000"/>
                    </a:prstClr>
                  </a:outerShdw>
                </a:effectLst>
                <a:ea typeface="Calibri" panose="020F0502020204030204" pitchFamily="34" charset="0"/>
                <a:cs typeface="Times New Roman" panose="02020603050405020304" pitchFamily="18" charset="0"/>
              </a:rPr>
              <a:t>Handset Bundle Offer Chart:</a:t>
            </a:r>
            <a:endParaRPr lang="en-US" sz="3600" dirty="0">
              <a:ln w="0"/>
              <a:solidFill>
                <a:prstClr val="black"/>
              </a:solidFill>
              <a:effectLst>
                <a:outerShdw blurRad="38100" dist="19050" dir="2700000" algn="tl" rotWithShape="0">
                  <a:prstClr val="black">
                    <a:alpha val="40000"/>
                  </a:prstClr>
                </a:outerShdw>
              </a:effectLst>
            </a:endParaRPr>
          </a:p>
        </p:txBody>
      </p:sp>
      <p:graphicFrame>
        <p:nvGraphicFramePr>
          <p:cNvPr id="2" name="Table 1"/>
          <p:cNvGraphicFramePr>
            <a:graphicFrameLocks noGrp="1"/>
          </p:cNvGraphicFramePr>
          <p:nvPr>
            <p:extLst>
              <p:ext uri="{D42A27DB-BD31-4B8C-83A1-F6EECF244321}">
                <p14:modId xmlns:p14="http://schemas.microsoft.com/office/powerpoint/2010/main" val="943669414"/>
              </p:ext>
            </p:extLst>
          </p:nvPr>
        </p:nvGraphicFramePr>
        <p:xfrm>
          <a:off x="241053" y="804247"/>
          <a:ext cx="8522935" cy="2532439"/>
        </p:xfrm>
        <a:graphic>
          <a:graphicData uri="http://schemas.openxmlformats.org/drawingml/2006/table">
            <a:tbl>
              <a:tblPr firstRow="1" firstCol="1" bandRow="1">
                <a:tableStyleId>{21E4AEA4-8DFA-4A89-87EB-49C32662AFE0}</a:tableStyleId>
              </a:tblPr>
              <a:tblGrid>
                <a:gridCol w="1130267">
                  <a:extLst>
                    <a:ext uri="{9D8B030D-6E8A-4147-A177-3AD203B41FA5}">
                      <a16:colId xmlns:a16="http://schemas.microsoft.com/office/drawing/2014/main" val="20000"/>
                    </a:ext>
                  </a:extLst>
                </a:gridCol>
                <a:gridCol w="4103204">
                  <a:extLst>
                    <a:ext uri="{9D8B030D-6E8A-4147-A177-3AD203B41FA5}">
                      <a16:colId xmlns:a16="http://schemas.microsoft.com/office/drawing/2014/main" val="20001"/>
                    </a:ext>
                  </a:extLst>
                </a:gridCol>
                <a:gridCol w="1591294">
                  <a:extLst>
                    <a:ext uri="{9D8B030D-6E8A-4147-A177-3AD203B41FA5}">
                      <a16:colId xmlns:a16="http://schemas.microsoft.com/office/drawing/2014/main" val="20002"/>
                    </a:ext>
                  </a:extLst>
                </a:gridCol>
                <a:gridCol w="1698170">
                  <a:extLst>
                    <a:ext uri="{9D8B030D-6E8A-4147-A177-3AD203B41FA5}">
                      <a16:colId xmlns:a16="http://schemas.microsoft.com/office/drawing/2014/main" val="20003"/>
                    </a:ext>
                  </a:extLst>
                </a:gridCol>
              </a:tblGrid>
              <a:tr h="323909">
                <a:tc gridSpan="4">
                  <a:txBody>
                    <a:bodyPr/>
                    <a:lstStyle/>
                    <a:p>
                      <a:pPr marL="0" marR="0" algn="l">
                        <a:spcBef>
                          <a:spcPts val="0"/>
                        </a:spcBef>
                        <a:spcAft>
                          <a:spcPts val="0"/>
                        </a:spcAft>
                      </a:pPr>
                      <a:r>
                        <a:rPr lang="en-US" sz="1800" dirty="0">
                          <a:solidFill>
                            <a:schemeClr val="bg1"/>
                          </a:solidFill>
                          <a:effectLst/>
                          <a:latin typeface="+mn-lt"/>
                          <a:ea typeface="Calibri" panose="020F0502020204030204" pitchFamily="34" charset="0"/>
                          <a:cs typeface="Times New Roman" panose="02020603050405020304" pitchFamily="18" charset="0"/>
                        </a:rPr>
                        <a:t>ROBI &amp; Airtel offer</a:t>
                      </a: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hMerge="1">
                  <a:txBody>
                    <a:bodyPr/>
                    <a:lstStyle/>
                    <a:p>
                      <a:pPr marL="0" marR="0" algn="l">
                        <a:spcBef>
                          <a:spcPts val="0"/>
                        </a:spcBef>
                        <a:spcAft>
                          <a:spcPts val="0"/>
                        </a:spcAft>
                      </a:pP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tcPr>
                </a:tc>
                <a:tc hMerge="1">
                  <a:txBody>
                    <a:bodyPr/>
                    <a:lstStyle/>
                    <a:p>
                      <a:pPr marL="0" marR="0" algn="ctr">
                        <a:spcBef>
                          <a:spcPts val="0"/>
                        </a:spcBef>
                        <a:spcAft>
                          <a:spcPts val="0"/>
                        </a:spcAft>
                      </a:pP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138913">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bg1"/>
                          </a:solidFill>
                          <a:effectLst/>
                          <a:latin typeface="+mn-lt"/>
                          <a:ea typeface="+mn-ea"/>
                          <a:cs typeface="+mn-cs"/>
                        </a:rPr>
                        <a:t>Model</a:t>
                      </a: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a:txBody>
                    <a:bodyPr/>
                    <a:lstStyle/>
                    <a:p>
                      <a:pPr marL="0" marR="0" algn="ctr">
                        <a:spcBef>
                          <a:spcPts val="0"/>
                        </a:spcBef>
                        <a:spcAft>
                          <a:spcPts val="0"/>
                        </a:spcAft>
                      </a:pPr>
                      <a:r>
                        <a:rPr lang="en-US" sz="1200" dirty="0">
                          <a:solidFill>
                            <a:sysClr val="windowText" lastClr="000000"/>
                          </a:solidFill>
                          <a:effectLst/>
                          <a:latin typeface="+mn-lt"/>
                        </a:rPr>
                        <a:t>Free (Unconditional Bonus)</a:t>
                      </a:r>
                      <a:endParaRPr lang="en-US" sz="1800" dirty="0">
                        <a:solidFill>
                          <a:sysClr val="windowText" lastClr="000000"/>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t="100000" r="100000"/>
                      </a:path>
                      <a:tileRect l="-100000" b="-100000"/>
                    </a:gradFill>
                  </a:tcPr>
                </a:tc>
                <a:tc gridSpan="2">
                  <a:txBody>
                    <a:bodyPr/>
                    <a:lstStyle/>
                    <a:p>
                      <a:pPr marL="0" marR="0" algn="ctr">
                        <a:spcBef>
                          <a:spcPts val="0"/>
                        </a:spcBef>
                        <a:spcAft>
                          <a:spcPts val="0"/>
                        </a:spcAft>
                      </a:pPr>
                      <a:r>
                        <a:rPr lang="en-US" sz="1200" dirty="0">
                          <a:solidFill>
                            <a:sysClr val="windowText" lastClr="000000"/>
                          </a:solidFill>
                          <a:effectLst/>
                          <a:latin typeface="+mn-lt"/>
                        </a:rPr>
                        <a:t>(Conditional Bundle)</a:t>
                      </a:r>
                      <a:endParaRPr lang="en-US" sz="1800" dirty="0">
                        <a:solidFill>
                          <a:sysClr val="windowText" lastClr="000000"/>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t="100000" r="100000"/>
                      </a:path>
                      <a:tileRect l="-100000" b="-100000"/>
                    </a:gradFill>
                  </a:tcPr>
                </a:tc>
                <a:tc hMerge="1">
                  <a:txBody>
                    <a:bodyPr/>
                    <a:lstStyle/>
                    <a:p>
                      <a:endParaRPr lang="en-US"/>
                    </a:p>
                  </a:txBody>
                  <a:tcPr/>
                </a:tc>
                <a:extLst>
                  <a:ext uri="{0D108BD9-81ED-4DB2-BD59-A6C34878D82A}">
                    <a16:rowId xmlns:a16="http://schemas.microsoft.com/office/drawing/2014/main" val="10001"/>
                  </a:ext>
                </a:extLst>
              </a:tr>
              <a:tr h="138913">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dk1"/>
                        </a:solidFill>
                        <a:effectLst/>
                        <a:latin typeface="+mn-lt"/>
                        <a:ea typeface="+mn-ea"/>
                        <a:cs typeface="+mn-cs"/>
                      </a:endParaRPr>
                    </a:p>
                  </a:txBody>
                  <a:tcP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t="100000" r="100000"/>
                      </a:path>
                      <a:tileRect l="-100000" b="-100000"/>
                    </a:gradFill>
                  </a:tcPr>
                </a:tc>
                <a:tc>
                  <a:txBody>
                    <a:bodyPr/>
                    <a:lstStyle/>
                    <a:p>
                      <a:pPr marL="0" marR="0" algn="ctr">
                        <a:spcBef>
                          <a:spcPts val="0"/>
                        </a:spcBef>
                        <a:spcAft>
                          <a:spcPts val="0"/>
                        </a:spcAft>
                      </a:pPr>
                      <a:r>
                        <a:rPr lang="en-US" sz="1200" b="1" dirty="0">
                          <a:solidFill>
                            <a:sysClr val="windowText" lastClr="000000"/>
                          </a:solidFill>
                          <a:effectLst/>
                          <a:latin typeface="+mn-lt"/>
                        </a:rPr>
                        <a:t>Data</a:t>
                      </a:r>
                      <a:endParaRPr lang="en-US" sz="1800" b="1" dirty="0">
                        <a:solidFill>
                          <a:sysClr val="windowText" lastClr="000000"/>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solidFill>
                            <a:sysClr val="windowText" lastClr="000000"/>
                          </a:solidFill>
                          <a:effectLst/>
                          <a:latin typeface="+mn-lt"/>
                        </a:rPr>
                        <a:t>Details</a:t>
                      </a:r>
                      <a:endParaRPr lang="en-US" sz="1800" b="1" dirty="0">
                        <a:solidFill>
                          <a:sysClr val="windowText" lastClr="000000"/>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solidFill>
                            <a:sysClr val="windowText" lastClr="000000"/>
                          </a:solidFill>
                          <a:effectLst/>
                          <a:latin typeface="+mn-lt"/>
                        </a:rPr>
                        <a:t>Obtain process</a:t>
                      </a:r>
                      <a:endParaRPr lang="en-US" sz="1800" b="1" dirty="0">
                        <a:solidFill>
                          <a:sysClr val="windowText" lastClr="000000"/>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2"/>
                  </a:ext>
                </a:extLst>
              </a:tr>
              <a:tr h="115672">
                <a:tc>
                  <a:txBody>
                    <a:bodyPr/>
                    <a:lstStyle/>
                    <a:p>
                      <a:pPr marL="0" marR="0" algn="ctr">
                        <a:spcBef>
                          <a:spcPts val="0"/>
                        </a:spcBef>
                        <a:spcAft>
                          <a:spcPts val="0"/>
                        </a:spcAft>
                      </a:pPr>
                      <a:r>
                        <a:rPr lang="en-US" sz="1200" b="1" kern="1200" dirty="0">
                          <a:solidFill>
                            <a:schemeClr val="bg1"/>
                          </a:solidFill>
                          <a:effectLst/>
                          <a:latin typeface="+mn-lt"/>
                          <a:ea typeface="+mn-ea"/>
                          <a:cs typeface="+mn-cs"/>
                        </a:rPr>
                        <a:t>E90_SKD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rowSpan="10">
                  <a:txBody>
                    <a:bodyPr/>
                    <a:lstStyle/>
                    <a:p>
                      <a:pPr marL="0" marR="0" algn="ctr">
                        <a:lnSpc>
                          <a:spcPct val="115000"/>
                        </a:lnSpc>
                        <a:spcBef>
                          <a:spcPts val="0"/>
                        </a:spcBef>
                        <a:spcAft>
                          <a:spcPts val="0"/>
                        </a:spcAft>
                      </a:pPr>
                      <a:r>
                        <a:rPr lang="en-US" sz="1600" b="1" kern="1200" dirty="0">
                          <a:solidFill>
                            <a:sysClr val="windowText" lastClr="000000"/>
                          </a:solidFill>
                          <a:effectLst/>
                          <a:latin typeface="+mn-lt"/>
                          <a:ea typeface="+mn-ea"/>
                          <a:cs typeface="+mn-cs"/>
                        </a:rPr>
                        <a:t>2GB internet </a:t>
                      </a:r>
                    </a:p>
                    <a:p>
                      <a:pPr marL="0" marR="0" algn="ctr">
                        <a:lnSpc>
                          <a:spcPct val="115000"/>
                        </a:lnSpc>
                        <a:spcBef>
                          <a:spcPts val="0"/>
                        </a:spcBef>
                        <a:spcAft>
                          <a:spcPts val="0"/>
                        </a:spcAft>
                      </a:pPr>
                      <a:r>
                        <a:rPr lang="en-US" sz="1400" kern="1200" dirty="0">
                          <a:solidFill>
                            <a:sysClr val="windowText" lastClr="000000"/>
                          </a:solidFill>
                          <a:effectLst/>
                          <a:latin typeface="+mn-lt"/>
                          <a:ea typeface="+mn-ea"/>
                          <a:cs typeface="+mn-cs"/>
                        </a:rPr>
                        <a:t>[7 days validity]</a:t>
                      </a:r>
                    </a:p>
                    <a:p>
                      <a:pPr marL="0" marR="0" indent="0" algn="ctr">
                        <a:lnSpc>
                          <a:spcPct val="115000"/>
                        </a:lnSpc>
                        <a:spcBef>
                          <a:spcPts val="0"/>
                        </a:spcBef>
                        <a:spcAft>
                          <a:spcPts val="0"/>
                        </a:spcAft>
                        <a:buFont typeface="Arial" panose="020B0604020202020204" pitchFamily="34" charset="0"/>
                        <a:buNone/>
                      </a:pPr>
                      <a:r>
                        <a:rPr lang="en-US" sz="1200" kern="1200" dirty="0">
                          <a:solidFill>
                            <a:sysClr val="windowText" lastClr="000000"/>
                          </a:solidFill>
                          <a:effectLst/>
                          <a:latin typeface="+mn-lt"/>
                          <a:ea typeface="+mn-ea"/>
                          <a:cs typeface="+mn-cs"/>
                        </a:rPr>
                        <a:t>2 Gb for 2 Months</a:t>
                      </a:r>
                    </a:p>
                    <a:p>
                      <a:pPr marL="0" marR="0" indent="0" algn="ctr">
                        <a:lnSpc>
                          <a:spcPct val="115000"/>
                        </a:lnSpc>
                        <a:spcBef>
                          <a:spcPts val="0"/>
                        </a:spcBef>
                        <a:spcAft>
                          <a:spcPts val="0"/>
                        </a:spcAft>
                        <a:buFont typeface="Arial" panose="020B0604020202020204" pitchFamily="34" charset="0"/>
                        <a:buNone/>
                      </a:pPr>
                      <a:r>
                        <a:rPr lang="en-US" sz="1200" kern="1200" dirty="0">
                          <a:solidFill>
                            <a:sysClr val="windowText" lastClr="000000"/>
                          </a:solidFill>
                          <a:effectLst/>
                          <a:latin typeface="+mn-lt"/>
                          <a:ea typeface="+mn-ea"/>
                          <a:cs typeface="+mn-cs"/>
                        </a:rPr>
                        <a:t>Every month customer will get 1GB with 7 days validity</a:t>
                      </a: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10">
                  <a:txBody>
                    <a:bodyPr/>
                    <a:lstStyle/>
                    <a:p>
                      <a:pPr marL="0" marR="0" algn="ctr">
                        <a:spcBef>
                          <a:spcPts val="0"/>
                        </a:spcBef>
                        <a:spcAft>
                          <a:spcPts val="0"/>
                        </a:spcAft>
                      </a:pPr>
                      <a:r>
                        <a:rPr lang="en-US" sz="1600" b="1" kern="1200" dirty="0">
                          <a:solidFill>
                            <a:sysClr val="windowText" lastClr="000000"/>
                          </a:solidFill>
                          <a:effectLst/>
                          <a:latin typeface="+mn-lt"/>
                          <a:ea typeface="+mn-ea"/>
                          <a:cs typeface="+mn-cs"/>
                        </a:rPr>
                        <a:t>1GB</a:t>
                      </a:r>
                      <a:r>
                        <a:rPr lang="en-US" sz="1600" kern="1200" dirty="0">
                          <a:solidFill>
                            <a:sysClr val="windowText" lastClr="000000"/>
                          </a:solidFill>
                          <a:effectLst/>
                          <a:latin typeface="+mn-lt"/>
                          <a:ea typeface="+mn-ea"/>
                          <a:cs typeface="+mn-cs"/>
                        </a:rPr>
                        <a:t> @ BDT. 79</a:t>
                      </a:r>
                    </a:p>
                    <a:p>
                      <a:pPr marL="0" marR="0" algn="ctr">
                        <a:spcBef>
                          <a:spcPts val="0"/>
                        </a:spcBef>
                        <a:spcAft>
                          <a:spcPts val="0"/>
                        </a:spcAft>
                      </a:pPr>
                      <a:r>
                        <a:rPr lang="en-US" sz="1400" kern="1200" dirty="0">
                          <a:solidFill>
                            <a:sysClr val="windowText" lastClr="000000"/>
                          </a:solidFill>
                          <a:effectLst/>
                          <a:latin typeface="+mn-lt"/>
                          <a:ea typeface="+mn-ea"/>
                          <a:cs typeface="+mn-cs"/>
                        </a:rPr>
                        <a:t>[7 days validity]</a:t>
                      </a:r>
                      <a:endParaRPr lang="en-US" sz="1600" dirty="0">
                        <a:solidFill>
                          <a:sysClr val="windowText" lastClr="000000"/>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10">
                  <a:txBody>
                    <a:bodyPr/>
                    <a:lstStyle/>
                    <a:p>
                      <a:pPr marL="0" marR="0" algn="ctr">
                        <a:spcBef>
                          <a:spcPts val="0"/>
                        </a:spcBef>
                        <a:spcAft>
                          <a:spcPts val="0"/>
                        </a:spcAft>
                      </a:pPr>
                      <a:r>
                        <a:rPr lang="en-US" sz="1400" kern="1200" dirty="0">
                          <a:solidFill>
                            <a:sysClr val="windowText" lastClr="000000"/>
                          </a:solidFill>
                          <a:effectLst/>
                          <a:latin typeface="+mn-lt"/>
                          <a:ea typeface="+mn-ea"/>
                          <a:cs typeface="+mn-cs"/>
                        </a:rPr>
                        <a:t>Robi:</a:t>
                      </a:r>
                      <a:r>
                        <a:rPr lang="en-US" sz="1400" kern="1200" baseline="0" dirty="0">
                          <a:solidFill>
                            <a:sysClr val="windowText" lastClr="000000"/>
                          </a:solidFill>
                          <a:effectLst/>
                          <a:latin typeface="+mn-lt"/>
                          <a:ea typeface="+mn-ea"/>
                          <a:cs typeface="+mn-cs"/>
                        </a:rPr>
                        <a:t> </a:t>
                      </a:r>
                      <a:r>
                        <a:rPr lang="en-US" sz="1400" kern="1200" dirty="0">
                          <a:solidFill>
                            <a:sysClr val="windowText" lastClr="000000"/>
                          </a:solidFill>
                          <a:effectLst/>
                          <a:latin typeface="+mn-lt"/>
                          <a:ea typeface="+mn-ea"/>
                          <a:cs typeface="+mn-cs"/>
                        </a:rPr>
                        <a:t>*123*079#</a:t>
                      </a:r>
                    </a:p>
                    <a:p>
                      <a:pPr marL="0" marR="0" algn="ctr">
                        <a:spcBef>
                          <a:spcPts val="0"/>
                        </a:spcBef>
                        <a:spcAft>
                          <a:spcPts val="0"/>
                        </a:spcAft>
                      </a:pPr>
                      <a:r>
                        <a:rPr lang="en-US" sz="1400" kern="1200" dirty="0">
                          <a:solidFill>
                            <a:sysClr val="windowText" lastClr="000000"/>
                          </a:solidFill>
                          <a:effectLst/>
                          <a:latin typeface="+mn-lt"/>
                          <a:ea typeface="+mn-ea"/>
                          <a:cs typeface="+mn-cs"/>
                        </a:rPr>
                        <a:t>Airtel: *121*079#</a:t>
                      </a: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US" sz="1200" b="1" kern="1200" dirty="0">
                          <a:solidFill>
                            <a:schemeClr val="bg1"/>
                          </a:solidFill>
                          <a:effectLst/>
                          <a:latin typeface="+mn-lt"/>
                          <a:ea typeface="+mn-ea"/>
                          <a:cs typeface="+mn-cs"/>
                        </a:rPr>
                        <a:t>V48_SKD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0">
                <a:tc>
                  <a:txBody>
                    <a:bodyPr/>
                    <a:lstStyle/>
                    <a:p>
                      <a:pPr marL="0" marR="0" algn="ctr">
                        <a:spcBef>
                          <a:spcPts val="0"/>
                        </a:spcBef>
                        <a:spcAft>
                          <a:spcPts val="0"/>
                        </a:spcAft>
                      </a:pPr>
                      <a:r>
                        <a:rPr lang="en-US" sz="1200" b="1" kern="1200" dirty="0">
                          <a:solidFill>
                            <a:schemeClr val="bg1"/>
                          </a:solidFill>
                          <a:effectLst/>
                          <a:latin typeface="+mn-lt"/>
                          <a:ea typeface="+mn-ea"/>
                          <a:cs typeface="+mn-cs"/>
                        </a:rPr>
                        <a:t>V94_SKD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0">
                <a:tc>
                  <a:txBody>
                    <a:bodyPr/>
                    <a:lstStyle/>
                    <a:p>
                      <a:pPr marL="0" marR="0" algn="ctr">
                        <a:spcBef>
                          <a:spcPts val="0"/>
                        </a:spcBef>
                        <a:spcAft>
                          <a:spcPts val="0"/>
                        </a:spcAft>
                      </a:pPr>
                      <a:r>
                        <a:rPr lang="en-US" sz="1200" b="1" kern="1200" dirty="0">
                          <a:solidFill>
                            <a:schemeClr val="bg1"/>
                          </a:solidFill>
                          <a:effectLst/>
                          <a:latin typeface="+mn-lt"/>
                          <a:ea typeface="+mn-ea"/>
                          <a:cs typeface="+mn-cs"/>
                        </a:rPr>
                        <a:t>V97_SKD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0">
                <a:tc>
                  <a:txBody>
                    <a:bodyPr/>
                    <a:lstStyle/>
                    <a:p>
                      <a:pPr marL="0" marR="0" algn="ctr">
                        <a:spcBef>
                          <a:spcPts val="0"/>
                        </a:spcBef>
                        <a:spcAft>
                          <a:spcPts val="0"/>
                        </a:spcAft>
                      </a:pPr>
                      <a:r>
                        <a:rPr lang="en-US" sz="1200" b="1" kern="1200" dirty="0">
                          <a:solidFill>
                            <a:schemeClr val="bg1"/>
                          </a:solidFill>
                          <a:effectLst/>
                          <a:latin typeface="+mn-lt"/>
                          <a:ea typeface="+mn-ea"/>
                          <a:cs typeface="+mn-cs"/>
                        </a:rPr>
                        <a:t>V98_SKD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r h="0">
                <a:tc>
                  <a:txBody>
                    <a:bodyPr/>
                    <a:lstStyle/>
                    <a:p>
                      <a:pPr marL="0" marR="0" algn="ctr">
                        <a:spcBef>
                          <a:spcPts val="0"/>
                        </a:spcBef>
                        <a:spcAft>
                          <a:spcPts val="0"/>
                        </a:spcAft>
                      </a:pPr>
                      <a:r>
                        <a:rPr lang="en-US" sz="1200" b="1" kern="1200" dirty="0">
                          <a:solidFill>
                            <a:schemeClr val="bg1"/>
                          </a:solidFill>
                          <a:effectLst/>
                          <a:latin typeface="+mn-lt"/>
                          <a:ea typeface="+mn-ea"/>
                          <a:cs typeface="+mn-cs"/>
                        </a:rPr>
                        <a:t>V75_SKD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0">
                <a:tc>
                  <a:txBody>
                    <a:bodyPr/>
                    <a:lstStyle/>
                    <a:p>
                      <a:pPr marL="0" marR="0" algn="ctr">
                        <a:spcBef>
                          <a:spcPts val="0"/>
                        </a:spcBef>
                        <a:spcAft>
                          <a:spcPts val="0"/>
                        </a:spcAft>
                      </a:pPr>
                      <a:r>
                        <a:rPr lang="en-US" sz="1200" b="1" kern="1200" dirty="0">
                          <a:solidFill>
                            <a:schemeClr val="bg1"/>
                          </a:solidFill>
                          <a:effectLst/>
                          <a:latin typeface="+mn-lt"/>
                          <a:ea typeface="+mn-ea"/>
                          <a:cs typeface="+mn-cs"/>
                        </a:rPr>
                        <a:t>V128_SKD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9"/>
                  </a:ext>
                </a:extLst>
              </a:tr>
              <a:tr h="0">
                <a:tc>
                  <a:txBody>
                    <a:bodyPr/>
                    <a:lstStyle/>
                    <a:p>
                      <a:pPr marL="0" marR="0" algn="ctr">
                        <a:spcBef>
                          <a:spcPts val="0"/>
                        </a:spcBef>
                        <a:spcAft>
                          <a:spcPts val="0"/>
                        </a:spcAft>
                      </a:pPr>
                      <a:r>
                        <a:rPr lang="en-US" sz="1200" b="1" kern="1200" dirty="0">
                          <a:solidFill>
                            <a:schemeClr val="bg1"/>
                          </a:solidFill>
                          <a:effectLst/>
                          <a:latin typeface="+mn-lt"/>
                          <a:ea typeface="+mn-ea"/>
                          <a:cs typeface="+mn-cs"/>
                        </a:rPr>
                        <a:t>V141_SKD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0"/>
                  </a:ext>
                </a:extLst>
              </a:tr>
              <a:tr h="0">
                <a:tc>
                  <a:txBody>
                    <a:bodyPr/>
                    <a:lstStyle/>
                    <a:p>
                      <a:pPr marL="0" marR="0" algn="ctr">
                        <a:spcBef>
                          <a:spcPts val="0"/>
                        </a:spcBef>
                        <a:spcAft>
                          <a:spcPts val="0"/>
                        </a:spcAft>
                      </a:pPr>
                      <a:r>
                        <a:rPr lang="en-US" sz="1200" b="1" kern="1200" dirty="0">
                          <a:solidFill>
                            <a:schemeClr val="bg1"/>
                          </a:solidFill>
                          <a:effectLst/>
                          <a:latin typeface="+mn-lt"/>
                          <a:ea typeface="+mn-ea"/>
                          <a:cs typeface="+mn-cs"/>
                        </a:rPr>
                        <a:t>V142</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1"/>
                  </a:ext>
                </a:extLst>
              </a:tr>
              <a:tr h="0">
                <a:tc>
                  <a:txBody>
                    <a:bodyPr/>
                    <a:lstStyle/>
                    <a:p>
                      <a:pPr marL="0" marR="0" algn="ctr">
                        <a:spcBef>
                          <a:spcPts val="0"/>
                        </a:spcBef>
                        <a:spcAft>
                          <a:spcPts val="0"/>
                        </a:spcAft>
                      </a:pPr>
                      <a:r>
                        <a:rPr lang="en-US" sz="1200" b="1" kern="1200" dirty="0">
                          <a:solidFill>
                            <a:schemeClr val="bg1"/>
                          </a:solidFill>
                          <a:effectLst/>
                          <a:latin typeface="+mn-lt"/>
                          <a:ea typeface="+mn-ea"/>
                          <a:cs typeface="+mn-cs"/>
                        </a:rPr>
                        <a:t>I10+_SKD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FF0000"/>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29008363"/>
              </p:ext>
            </p:extLst>
          </p:nvPr>
        </p:nvGraphicFramePr>
        <p:xfrm>
          <a:off x="217303" y="3717033"/>
          <a:ext cx="9959851" cy="2642822"/>
        </p:xfrm>
        <a:graphic>
          <a:graphicData uri="http://schemas.openxmlformats.org/drawingml/2006/table">
            <a:tbl>
              <a:tblPr firstRow="1" firstCol="1" bandRow="1">
                <a:tableStyleId>{21E4AEA4-8DFA-4A89-87EB-49C32662AFE0}</a:tableStyleId>
              </a:tblPr>
              <a:tblGrid>
                <a:gridCol w="982105">
                  <a:extLst>
                    <a:ext uri="{9D8B030D-6E8A-4147-A177-3AD203B41FA5}">
                      <a16:colId xmlns:a16="http://schemas.microsoft.com/office/drawing/2014/main" val="20000"/>
                    </a:ext>
                  </a:extLst>
                </a:gridCol>
                <a:gridCol w="2161309">
                  <a:extLst>
                    <a:ext uri="{9D8B030D-6E8A-4147-A177-3AD203B41FA5}">
                      <a16:colId xmlns:a16="http://schemas.microsoft.com/office/drawing/2014/main" val="20001"/>
                    </a:ext>
                  </a:extLst>
                </a:gridCol>
                <a:gridCol w="1650670">
                  <a:extLst>
                    <a:ext uri="{9D8B030D-6E8A-4147-A177-3AD203B41FA5}">
                      <a16:colId xmlns:a16="http://schemas.microsoft.com/office/drawing/2014/main" val="20002"/>
                    </a:ext>
                  </a:extLst>
                </a:gridCol>
                <a:gridCol w="5165767">
                  <a:extLst>
                    <a:ext uri="{9D8B030D-6E8A-4147-A177-3AD203B41FA5}">
                      <a16:colId xmlns:a16="http://schemas.microsoft.com/office/drawing/2014/main" val="20003"/>
                    </a:ext>
                  </a:extLst>
                </a:gridCol>
              </a:tblGrid>
              <a:tr h="187017">
                <a:tc gridSpan="4">
                  <a:txBody>
                    <a:bodyPr/>
                    <a:lstStyle/>
                    <a:p>
                      <a:pPr marL="0" marR="0" algn="l">
                        <a:spcBef>
                          <a:spcPts val="0"/>
                        </a:spcBef>
                        <a:spcAft>
                          <a:spcPts val="0"/>
                        </a:spcAft>
                      </a:pPr>
                      <a:r>
                        <a:rPr lang="en-US" sz="1800" dirty="0">
                          <a:solidFill>
                            <a:schemeClr val="bg1"/>
                          </a:solidFill>
                          <a:effectLst/>
                          <a:latin typeface="+mn-lt"/>
                          <a:ea typeface="Calibri" panose="020F0502020204030204" pitchFamily="34" charset="0"/>
                          <a:cs typeface="Times New Roman" panose="02020603050405020304" pitchFamily="18" charset="0"/>
                        </a:rPr>
                        <a:t>Banglalink Offer</a:t>
                      </a: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hMerge="1">
                  <a:txBody>
                    <a:bodyPr/>
                    <a:lstStyle/>
                    <a:p>
                      <a:pPr marL="0" marR="0" algn="ctr">
                        <a:spcBef>
                          <a:spcPts val="0"/>
                        </a:spcBef>
                        <a:spcAft>
                          <a:spcPts val="0"/>
                        </a:spcAft>
                      </a:pP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hMerge="1">
                  <a:txBody>
                    <a:bodyPr/>
                    <a:lstStyle/>
                    <a:p>
                      <a:pPr marL="0" marR="0" algn="ctr">
                        <a:spcBef>
                          <a:spcPts val="0"/>
                        </a:spcBef>
                        <a:spcAft>
                          <a:spcPts val="0"/>
                        </a:spcAft>
                      </a:pP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chemeClr val="accent1">
                        <a:lumMod val="75000"/>
                      </a:schemeClr>
                    </a:solidFill>
                  </a:tcPr>
                </a:tc>
                <a:tc hMerge="1">
                  <a:txBody>
                    <a:bodyPr/>
                    <a:lstStyle/>
                    <a:p>
                      <a:endParaRPr lang="en-US"/>
                    </a:p>
                  </a:txBody>
                  <a:tcPr/>
                </a:tc>
                <a:extLst>
                  <a:ext uri="{0D108BD9-81ED-4DB2-BD59-A6C34878D82A}">
                    <a16:rowId xmlns:a16="http://schemas.microsoft.com/office/drawing/2014/main" val="10000"/>
                  </a:ext>
                </a:extLst>
              </a:tr>
              <a:tr h="126226">
                <a:tc rowSpan="2">
                  <a:txBody>
                    <a:bodyPr/>
                    <a:lstStyle/>
                    <a:p>
                      <a:pPr marL="0" marR="0" algn="ctr">
                        <a:spcBef>
                          <a:spcPts val="0"/>
                        </a:spcBef>
                        <a:spcAft>
                          <a:spcPts val="0"/>
                        </a:spcAft>
                      </a:pPr>
                      <a:r>
                        <a:rPr lang="en-US" sz="1200" dirty="0">
                          <a:solidFill>
                            <a:schemeClr val="bg1"/>
                          </a:solidFill>
                          <a:effectLst/>
                          <a:latin typeface="+mn-lt"/>
                        </a:rPr>
                        <a:t>Model</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a:txBody>
                    <a:bodyPr/>
                    <a:lstStyle/>
                    <a:p>
                      <a:pPr marL="0" marR="0" algn="ctr">
                        <a:spcBef>
                          <a:spcPts val="0"/>
                        </a:spcBef>
                        <a:spcAft>
                          <a:spcPts val="0"/>
                        </a:spcAft>
                      </a:pPr>
                      <a:r>
                        <a:rPr lang="en-US" sz="1200" dirty="0">
                          <a:solidFill>
                            <a:schemeClr val="bg1"/>
                          </a:solidFill>
                          <a:effectLst/>
                          <a:latin typeface="+mn-lt"/>
                        </a:rPr>
                        <a:t>Free (Unconditional Bonus)</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gridSpan="2">
                  <a:txBody>
                    <a:bodyPr/>
                    <a:lstStyle/>
                    <a:p>
                      <a:pPr marL="0" marR="0" algn="ctr">
                        <a:spcBef>
                          <a:spcPts val="0"/>
                        </a:spcBef>
                        <a:spcAft>
                          <a:spcPts val="0"/>
                        </a:spcAft>
                      </a:pPr>
                      <a:r>
                        <a:rPr lang="en-US" sz="1200" dirty="0">
                          <a:solidFill>
                            <a:schemeClr val="bg1"/>
                          </a:solidFill>
                          <a:effectLst/>
                          <a:latin typeface="+mn-lt"/>
                        </a:rPr>
                        <a:t>(Conditional Bundle)</a:t>
                      </a:r>
                      <a:endParaRPr lang="en-US" sz="1800" dirty="0">
                        <a:solidFill>
                          <a:schemeClr val="bg1"/>
                        </a:solidFill>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hMerge="1">
                  <a:txBody>
                    <a:bodyPr/>
                    <a:lstStyle/>
                    <a:p>
                      <a:endParaRPr lang="en-US"/>
                    </a:p>
                  </a:txBody>
                  <a:tcPr/>
                </a:tc>
                <a:extLst>
                  <a:ext uri="{0D108BD9-81ED-4DB2-BD59-A6C34878D82A}">
                    <a16:rowId xmlns:a16="http://schemas.microsoft.com/office/drawing/2014/main" val="10001"/>
                  </a:ext>
                </a:extLst>
              </a:tr>
              <a:tr h="190452">
                <a:tc vMerge="1">
                  <a:txBody>
                    <a:bodyPr/>
                    <a:lstStyle/>
                    <a:p>
                      <a:endParaRPr lang="en-US"/>
                    </a:p>
                  </a:txBody>
                  <a:tcPr/>
                </a:tc>
                <a:tc>
                  <a:txBody>
                    <a:bodyPr/>
                    <a:lstStyle/>
                    <a:p>
                      <a:pPr marL="0" marR="0" algn="ctr">
                        <a:spcBef>
                          <a:spcPts val="0"/>
                        </a:spcBef>
                        <a:spcAft>
                          <a:spcPts val="0"/>
                        </a:spcAft>
                      </a:pPr>
                      <a:r>
                        <a:rPr lang="en-US" sz="1200" b="1" dirty="0">
                          <a:effectLst/>
                          <a:latin typeface="+mn-lt"/>
                        </a:rPr>
                        <a:t>Data</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effectLst/>
                          <a:latin typeface="+mn-lt"/>
                        </a:rPr>
                        <a:t>Details</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a:txBody>
                    <a:bodyPr/>
                    <a:lstStyle/>
                    <a:p>
                      <a:pPr marL="0" marR="0" algn="ctr">
                        <a:spcBef>
                          <a:spcPts val="0"/>
                        </a:spcBef>
                        <a:spcAft>
                          <a:spcPts val="0"/>
                        </a:spcAft>
                      </a:pPr>
                      <a:r>
                        <a:rPr lang="en-US" sz="1200" b="1" dirty="0">
                          <a:effectLst/>
                          <a:latin typeface="+mn-lt"/>
                        </a:rPr>
                        <a:t>Obtain process</a:t>
                      </a:r>
                      <a:endParaRPr lang="en-US" sz="1800" b="1"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2"/>
                  </a:ext>
                </a:extLst>
              </a:tr>
              <a:tr h="121582">
                <a:tc>
                  <a:txBody>
                    <a:bodyPr/>
                    <a:lstStyle/>
                    <a:p>
                      <a:pPr marL="0" marR="0" algn="ctr">
                        <a:spcBef>
                          <a:spcPts val="0"/>
                        </a:spcBef>
                        <a:spcAft>
                          <a:spcPts val="0"/>
                        </a:spcAft>
                      </a:pPr>
                      <a:r>
                        <a:rPr lang="en-US" sz="1200" b="1" kern="1200" dirty="0">
                          <a:solidFill>
                            <a:schemeClr val="bg1"/>
                          </a:solidFill>
                          <a:effectLst/>
                          <a:latin typeface="+mn-lt"/>
                          <a:ea typeface="+mn-ea"/>
                          <a:cs typeface="+mn-cs"/>
                        </a:rPr>
                        <a:t>E90_SKD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rowSpan="7">
                  <a:txBody>
                    <a:bodyPr/>
                    <a:lstStyle/>
                    <a:p>
                      <a:pPr marL="0" marR="0" algn="ctr">
                        <a:lnSpc>
                          <a:spcPct val="115000"/>
                        </a:lnSpc>
                        <a:spcBef>
                          <a:spcPts val="0"/>
                        </a:spcBef>
                        <a:spcAft>
                          <a:spcPts val="0"/>
                        </a:spcAft>
                      </a:pPr>
                      <a:r>
                        <a:rPr lang="en-US" sz="1600" b="1" kern="1200" dirty="0">
                          <a:solidFill>
                            <a:schemeClr val="dk1"/>
                          </a:solidFill>
                          <a:effectLst/>
                          <a:latin typeface="+mn-lt"/>
                          <a:ea typeface="+mn-ea"/>
                          <a:cs typeface="+mn-cs"/>
                        </a:rPr>
                        <a:t>3GB internet</a:t>
                      </a:r>
                    </a:p>
                    <a:p>
                      <a:pPr marL="0" marR="0" algn="ctr">
                        <a:lnSpc>
                          <a:spcPct val="115000"/>
                        </a:lnSpc>
                        <a:spcBef>
                          <a:spcPts val="0"/>
                        </a:spcBef>
                        <a:spcAft>
                          <a:spcPts val="0"/>
                        </a:spcAft>
                      </a:pPr>
                      <a:r>
                        <a:rPr lang="en-US" sz="1200" b="0" kern="1200" dirty="0">
                          <a:solidFill>
                            <a:schemeClr val="dk1"/>
                          </a:solidFill>
                          <a:effectLst/>
                          <a:latin typeface="+mn-lt"/>
                          <a:ea typeface="+mn-ea"/>
                          <a:cs typeface="+mn-cs"/>
                        </a:rPr>
                        <a:t>1GB per month for 3 months, </a:t>
                      </a:r>
                    </a:p>
                    <a:p>
                      <a:pPr marL="0" marR="0" algn="ctr">
                        <a:lnSpc>
                          <a:spcPct val="115000"/>
                        </a:lnSpc>
                        <a:spcBef>
                          <a:spcPts val="0"/>
                        </a:spcBef>
                        <a:spcAft>
                          <a:spcPts val="0"/>
                        </a:spcAft>
                      </a:pPr>
                      <a:r>
                        <a:rPr lang="en-US" sz="1200" b="0" kern="1200" dirty="0">
                          <a:solidFill>
                            <a:schemeClr val="dk1"/>
                          </a:solidFill>
                          <a:effectLst/>
                          <a:latin typeface="+mn-lt"/>
                          <a:ea typeface="+mn-ea"/>
                          <a:cs typeface="+mn-cs"/>
                        </a:rPr>
                        <a:t>each bonus validity 7 days</a:t>
                      </a: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10">
                  <a:txBody>
                    <a:bodyPr/>
                    <a:lstStyle/>
                    <a:p>
                      <a:pPr marL="0" marR="0" algn="ctr">
                        <a:spcBef>
                          <a:spcPts val="0"/>
                        </a:spcBef>
                        <a:spcAft>
                          <a:spcPts val="0"/>
                        </a:spcAft>
                      </a:pPr>
                      <a:r>
                        <a:rPr lang="en-US" sz="1600" b="1" kern="1200" dirty="0">
                          <a:solidFill>
                            <a:schemeClr val="dk1"/>
                          </a:solidFill>
                          <a:effectLst/>
                          <a:latin typeface="+mn-lt"/>
                          <a:ea typeface="+mn-ea"/>
                          <a:cs typeface="+mn-cs"/>
                        </a:rPr>
                        <a:t>Upto 45GB Bonus</a:t>
                      </a: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rowSpan="10">
                  <a:txBody>
                    <a:bodyPr/>
                    <a:lstStyle/>
                    <a:p>
                      <a:pPr marL="0" marR="0" algn="ctr">
                        <a:spcBef>
                          <a:spcPts val="0"/>
                        </a:spcBef>
                        <a:spcAft>
                          <a:spcPts val="0"/>
                        </a:spcAft>
                      </a:pPr>
                      <a:r>
                        <a:rPr lang="en-US" sz="1400" kern="1200" dirty="0">
                          <a:solidFill>
                            <a:schemeClr val="dk1"/>
                          </a:solidFill>
                          <a:effectLst/>
                          <a:latin typeface="+mn-lt"/>
                          <a:ea typeface="+mn-ea"/>
                          <a:cs typeface="+mn-cs"/>
                        </a:rPr>
                        <a:t>Dial *5000*581# for 3.5GB(2GB+1.5GB Bonus) @TK209 for 30days.</a:t>
                      </a:r>
                    </a:p>
                    <a:p>
                      <a:pPr marL="0" marR="0" algn="ctr">
                        <a:spcBef>
                          <a:spcPts val="0"/>
                        </a:spcBef>
                        <a:spcAft>
                          <a:spcPts val="0"/>
                        </a:spcAft>
                      </a:pPr>
                      <a:r>
                        <a:rPr lang="en-US" sz="1400" kern="1200" dirty="0">
                          <a:solidFill>
                            <a:schemeClr val="dk1"/>
                          </a:solidFill>
                          <a:effectLst/>
                          <a:latin typeface="+mn-lt"/>
                          <a:ea typeface="+mn-ea"/>
                          <a:cs typeface="+mn-cs"/>
                        </a:rPr>
                        <a:t>or dial *5000*799# for 3GB(1.5GB+1.5GB Bonus) @TK99 for 7 days. </a:t>
                      </a:r>
                    </a:p>
                    <a:p>
                      <a:pPr marL="0" marR="0" algn="ctr">
                        <a:spcBef>
                          <a:spcPts val="0"/>
                        </a:spcBef>
                        <a:spcAft>
                          <a:spcPts val="0"/>
                        </a:spcAft>
                      </a:pPr>
                      <a:endParaRPr lang="en-US" sz="1400" kern="1200" dirty="0">
                        <a:solidFill>
                          <a:schemeClr val="dk1"/>
                        </a:solidFill>
                        <a:effectLst/>
                        <a:latin typeface="+mn-lt"/>
                        <a:ea typeface="+mn-ea"/>
                        <a:cs typeface="+mn-cs"/>
                      </a:endParaRPr>
                    </a:p>
                    <a:p>
                      <a:pPr marL="0" marR="0" algn="ctr">
                        <a:spcBef>
                          <a:spcPts val="0"/>
                        </a:spcBef>
                        <a:spcAft>
                          <a:spcPts val="0"/>
                        </a:spcAft>
                      </a:pPr>
                      <a:r>
                        <a:rPr lang="en-US" sz="1400" kern="1200" dirty="0">
                          <a:solidFill>
                            <a:schemeClr val="dk1"/>
                          </a:solidFill>
                          <a:effectLst/>
                          <a:latin typeface="+mn-lt"/>
                          <a:ea typeface="+mn-ea"/>
                          <a:cs typeface="+mn-cs"/>
                        </a:rPr>
                        <a:t>Total 30 times in 3 months. </a:t>
                      </a: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3"/>
                  </a:ext>
                </a:extLst>
              </a:tr>
              <a:tr h="121582">
                <a:tc>
                  <a:txBody>
                    <a:bodyPr/>
                    <a:lstStyle/>
                    <a:p>
                      <a:pPr marL="0" marR="0" algn="ctr">
                        <a:spcBef>
                          <a:spcPts val="0"/>
                        </a:spcBef>
                        <a:spcAft>
                          <a:spcPts val="0"/>
                        </a:spcAft>
                      </a:pPr>
                      <a:r>
                        <a:rPr lang="en-US" sz="1200" b="1" kern="1200" dirty="0">
                          <a:solidFill>
                            <a:schemeClr val="bg1"/>
                          </a:solidFill>
                          <a:effectLst/>
                          <a:latin typeface="+mn-lt"/>
                          <a:ea typeface="+mn-ea"/>
                          <a:cs typeface="+mn-cs"/>
                        </a:rPr>
                        <a:t>V48_SKD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vMerge="1">
                  <a:txBody>
                    <a:bodyPr/>
                    <a:lstStyle/>
                    <a:p>
                      <a:pPr marL="0" marR="0" algn="l">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4"/>
                  </a:ext>
                </a:extLst>
              </a:tr>
              <a:tr h="121582">
                <a:tc>
                  <a:txBody>
                    <a:bodyPr/>
                    <a:lstStyle/>
                    <a:p>
                      <a:pPr marL="0" marR="0" algn="ctr">
                        <a:spcBef>
                          <a:spcPts val="0"/>
                        </a:spcBef>
                        <a:spcAft>
                          <a:spcPts val="0"/>
                        </a:spcAft>
                      </a:pPr>
                      <a:r>
                        <a:rPr lang="en-US" sz="1200" b="1" kern="1200" dirty="0">
                          <a:solidFill>
                            <a:schemeClr val="bg1"/>
                          </a:solidFill>
                          <a:effectLst/>
                          <a:latin typeface="+mn-lt"/>
                          <a:ea typeface="+mn-ea"/>
                          <a:cs typeface="+mn-cs"/>
                        </a:rPr>
                        <a:t>V94_SKD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vMerge="1">
                  <a:txBody>
                    <a:bodyPr/>
                    <a:lstStyle/>
                    <a:p>
                      <a:pPr marL="0" marR="0" algn="l">
                        <a:lnSpc>
                          <a:spcPct val="115000"/>
                        </a:lnSpc>
                        <a:spcBef>
                          <a:spcPts val="0"/>
                        </a:spcBef>
                        <a:spcAft>
                          <a:spcPts val="0"/>
                        </a:spcAft>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5"/>
                  </a:ext>
                </a:extLst>
              </a:tr>
              <a:tr h="121582">
                <a:tc>
                  <a:txBody>
                    <a:bodyPr/>
                    <a:lstStyle/>
                    <a:p>
                      <a:pPr marL="0" marR="0" algn="ctr">
                        <a:spcBef>
                          <a:spcPts val="0"/>
                        </a:spcBef>
                        <a:spcAft>
                          <a:spcPts val="0"/>
                        </a:spcAft>
                      </a:pPr>
                      <a:r>
                        <a:rPr lang="en-US" sz="1200" b="1" kern="1200" dirty="0">
                          <a:solidFill>
                            <a:schemeClr val="bg1"/>
                          </a:solidFill>
                          <a:effectLst/>
                          <a:latin typeface="+mn-lt"/>
                          <a:ea typeface="+mn-ea"/>
                          <a:cs typeface="+mn-cs"/>
                        </a:rPr>
                        <a:t>V97_SKD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vMerge="1">
                  <a:txBody>
                    <a:bodyPr/>
                    <a:lstStyle/>
                    <a:p>
                      <a:pPr marL="0" marR="0" algn="l">
                        <a:lnSpc>
                          <a:spcPct val="115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algn="ctr">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33251">
                <a:tc>
                  <a:txBody>
                    <a:bodyPr/>
                    <a:lstStyle/>
                    <a:p>
                      <a:pPr marL="0" marR="0" algn="ctr">
                        <a:spcBef>
                          <a:spcPts val="0"/>
                        </a:spcBef>
                        <a:spcAft>
                          <a:spcPts val="0"/>
                        </a:spcAft>
                      </a:pPr>
                      <a:r>
                        <a:rPr lang="en-US" sz="1200" b="1" kern="1200" dirty="0">
                          <a:solidFill>
                            <a:schemeClr val="bg1"/>
                          </a:solidFill>
                          <a:effectLst/>
                          <a:latin typeface="+mn-lt"/>
                          <a:ea typeface="+mn-ea"/>
                          <a:cs typeface="+mn-cs"/>
                        </a:rPr>
                        <a:t>V98_SKD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Sansation" panose="02000000000000000000" pitchFamily="2" charset="0"/>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Sansation" panose="02000000000000000000" pitchFamily="2" charset="0"/>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Sansation" panose="02000000000000000000" pitchFamily="2" charset="0"/>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133251">
                <a:tc>
                  <a:txBody>
                    <a:bodyPr/>
                    <a:lstStyle/>
                    <a:p>
                      <a:pPr marL="0" marR="0" algn="ctr">
                        <a:spcBef>
                          <a:spcPts val="0"/>
                        </a:spcBef>
                        <a:spcAft>
                          <a:spcPts val="0"/>
                        </a:spcAft>
                      </a:pPr>
                      <a:r>
                        <a:rPr lang="en-US" sz="1200" b="1" kern="1200" dirty="0">
                          <a:solidFill>
                            <a:schemeClr val="bg1"/>
                          </a:solidFill>
                          <a:effectLst/>
                          <a:latin typeface="+mn-lt"/>
                          <a:ea typeface="+mn-ea"/>
                          <a:cs typeface="+mn-cs"/>
                        </a:rPr>
                        <a:t>V75_SKD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mn-lt"/>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8"/>
                  </a:ext>
                </a:extLst>
              </a:tr>
              <a:tr h="133251">
                <a:tc>
                  <a:txBody>
                    <a:bodyPr/>
                    <a:lstStyle/>
                    <a:p>
                      <a:pPr marL="0" marR="0" algn="ctr">
                        <a:spcBef>
                          <a:spcPts val="0"/>
                        </a:spcBef>
                        <a:spcAft>
                          <a:spcPts val="0"/>
                        </a:spcAft>
                      </a:pPr>
                      <a:r>
                        <a:rPr lang="en-US" sz="1200" b="1" kern="1200" dirty="0">
                          <a:solidFill>
                            <a:schemeClr val="bg1"/>
                          </a:solidFill>
                          <a:effectLst/>
                          <a:latin typeface="+mn-lt"/>
                          <a:ea typeface="+mn-ea"/>
                          <a:cs typeface="+mn-cs"/>
                        </a:rPr>
                        <a:t>V128_SKD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mn-lt"/>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9"/>
                  </a:ext>
                </a:extLst>
              </a:tr>
              <a:tr h="133251">
                <a:tc>
                  <a:txBody>
                    <a:bodyPr/>
                    <a:lstStyle/>
                    <a:p>
                      <a:pPr marL="0" marR="0" algn="ctr">
                        <a:spcBef>
                          <a:spcPts val="0"/>
                        </a:spcBef>
                        <a:spcAft>
                          <a:spcPts val="0"/>
                        </a:spcAft>
                      </a:pPr>
                      <a:r>
                        <a:rPr lang="en-US" sz="1200" b="1" kern="1200" dirty="0">
                          <a:solidFill>
                            <a:schemeClr val="bg1"/>
                          </a:solidFill>
                          <a:effectLst/>
                          <a:latin typeface="+mn-lt"/>
                          <a:ea typeface="+mn-ea"/>
                          <a:cs typeface="+mn-cs"/>
                        </a:rPr>
                        <a:t>V141_SKD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rowSpan="3">
                  <a:txBody>
                    <a:bodyPr/>
                    <a:lstStyle/>
                    <a:p>
                      <a:pPr marL="0" marR="0" algn="ctr">
                        <a:lnSpc>
                          <a:spcPct val="115000"/>
                        </a:lnSpc>
                        <a:spcBef>
                          <a:spcPts val="0"/>
                        </a:spcBef>
                        <a:spcAft>
                          <a:spcPts val="0"/>
                        </a:spcAft>
                      </a:pPr>
                      <a:r>
                        <a:rPr lang="en-US" sz="1600" b="1" kern="1200" dirty="0">
                          <a:solidFill>
                            <a:schemeClr val="dk1"/>
                          </a:solidFill>
                          <a:effectLst/>
                          <a:latin typeface="+mn-lt"/>
                          <a:ea typeface="+mn-ea"/>
                          <a:cs typeface="+mn-cs"/>
                        </a:rPr>
                        <a:t>6GB internet</a:t>
                      </a:r>
                    </a:p>
                    <a:p>
                      <a:pPr marL="0" marR="0" algn="ctr">
                        <a:lnSpc>
                          <a:spcPct val="115000"/>
                        </a:lnSpc>
                        <a:spcBef>
                          <a:spcPts val="0"/>
                        </a:spcBef>
                        <a:spcAft>
                          <a:spcPts val="0"/>
                        </a:spcAft>
                      </a:pPr>
                      <a:r>
                        <a:rPr lang="en-US" sz="1200" b="0" kern="1200" dirty="0">
                          <a:solidFill>
                            <a:schemeClr val="dk1"/>
                          </a:solidFill>
                          <a:effectLst/>
                          <a:latin typeface="+mn-lt"/>
                          <a:ea typeface="+mn-ea"/>
                          <a:cs typeface="+mn-cs"/>
                        </a:rPr>
                        <a:t>2GB per month for 3 months, </a:t>
                      </a:r>
                    </a:p>
                    <a:p>
                      <a:pPr marL="0" marR="0" algn="ctr">
                        <a:lnSpc>
                          <a:spcPct val="115000"/>
                        </a:lnSpc>
                        <a:spcBef>
                          <a:spcPts val="0"/>
                        </a:spcBef>
                        <a:spcAft>
                          <a:spcPts val="0"/>
                        </a:spcAft>
                      </a:pPr>
                      <a:r>
                        <a:rPr lang="en-US" sz="1200" b="0" kern="1200" dirty="0">
                          <a:solidFill>
                            <a:schemeClr val="dk1"/>
                          </a:solidFill>
                          <a:effectLst/>
                          <a:latin typeface="+mn-lt"/>
                          <a:ea typeface="+mn-ea"/>
                          <a:cs typeface="+mn-cs"/>
                        </a:rPr>
                        <a:t>each bonus validity 7 days</a:t>
                      </a: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10"/>
                  </a:ext>
                </a:extLst>
              </a:tr>
              <a:tr h="133251">
                <a:tc>
                  <a:txBody>
                    <a:bodyPr/>
                    <a:lstStyle/>
                    <a:p>
                      <a:pPr marL="0" marR="0" algn="ctr">
                        <a:spcBef>
                          <a:spcPts val="0"/>
                        </a:spcBef>
                        <a:spcAft>
                          <a:spcPts val="0"/>
                        </a:spcAft>
                      </a:pPr>
                      <a:r>
                        <a:rPr lang="en-US" sz="1200" b="1" kern="1200" dirty="0">
                          <a:solidFill>
                            <a:schemeClr val="bg1"/>
                          </a:solidFill>
                          <a:effectLst/>
                          <a:latin typeface="+mn-lt"/>
                          <a:ea typeface="+mn-ea"/>
                          <a:cs typeface="+mn-cs"/>
                        </a:rPr>
                        <a:t>V142</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mn-lt"/>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11"/>
                  </a:ext>
                </a:extLst>
              </a:tr>
              <a:tr h="248103">
                <a:tc>
                  <a:txBody>
                    <a:bodyPr/>
                    <a:lstStyle/>
                    <a:p>
                      <a:pPr marL="0" marR="0" algn="ctr">
                        <a:spcBef>
                          <a:spcPts val="0"/>
                        </a:spcBef>
                        <a:spcAft>
                          <a:spcPts val="0"/>
                        </a:spcAft>
                      </a:pPr>
                      <a:r>
                        <a:rPr lang="en-US" sz="1200" b="1" kern="1200" dirty="0">
                          <a:solidFill>
                            <a:schemeClr val="bg1"/>
                          </a:solidFill>
                          <a:effectLst/>
                          <a:latin typeface="+mn-lt"/>
                          <a:ea typeface="+mn-ea"/>
                          <a:cs typeface="+mn-cs"/>
                        </a:rPr>
                        <a:t>I10+_SKD</a:t>
                      </a:r>
                    </a:p>
                  </a:txBody>
                  <a:tcPr marL="68580" marR="6858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solidFill>
                      <a:srgbClr val="ED7D31"/>
                    </a:solidFill>
                  </a:tcPr>
                </a:tc>
                <a:tc vMerge="1">
                  <a:txBody>
                    <a:bodyPr/>
                    <a:lstStyle/>
                    <a:p>
                      <a:pPr marL="0" marR="0" algn="ctr">
                        <a:lnSpc>
                          <a:spcPct val="115000"/>
                        </a:lnSpc>
                        <a:spcBef>
                          <a:spcPts val="0"/>
                        </a:spcBef>
                        <a:spcAft>
                          <a:spcPts val="0"/>
                        </a:spcAft>
                      </a:pPr>
                      <a:endParaRPr lang="en-US" sz="1400" kern="1200" dirty="0">
                        <a:solidFill>
                          <a:schemeClr val="dk1"/>
                        </a:solidFill>
                        <a:effectLst/>
                        <a:latin typeface="+mn-lt"/>
                        <a:ea typeface="+mn-ea"/>
                        <a:cs typeface="+mn-cs"/>
                      </a:endParaRPr>
                    </a:p>
                  </a:txBody>
                  <a:tcPr marL="114300" marR="114300" marT="0"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600" dirty="0">
                        <a:effectLst/>
                        <a:latin typeface="+mn-lt"/>
                        <a:ea typeface="Calibri" panose="020F0502020204030204" pitchFamily="34" charset="0"/>
                        <a:cs typeface="Times New Roman" panose="02020603050405020304" pitchFamily="18" charset="0"/>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tc vMerge="1">
                  <a:txBody>
                    <a:bodyPr/>
                    <a:lstStyle/>
                    <a:p>
                      <a:pPr marL="0" marR="0" algn="ctr">
                        <a:spcBef>
                          <a:spcPts val="0"/>
                        </a:spcBef>
                        <a:spcAft>
                          <a:spcPts val="0"/>
                        </a:spcAft>
                      </a:pPr>
                      <a:endParaRPr lang="en-US" sz="1400" kern="1200" dirty="0">
                        <a:solidFill>
                          <a:schemeClr val="dk1"/>
                        </a:solidFill>
                        <a:effectLst/>
                        <a:latin typeface="+mn-lt"/>
                        <a:ea typeface="+mn-ea"/>
                        <a:cs typeface="+mn-cs"/>
                      </a:endParaRPr>
                    </a:p>
                  </a:txBody>
                  <a:tcPr marL="6985" marR="6985" marT="6985" marB="0" anchor="ctr">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025533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5728" y="479361"/>
            <a:ext cx="11893353" cy="4585871"/>
          </a:xfrm>
          <a:prstGeom prst="rect">
            <a:avLst/>
          </a:prstGeom>
        </p:spPr>
        <p:txBody>
          <a:bodyPr wrap="square">
            <a:spAutoFit/>
          </a:bodyPr>
          <a:lstStyle/>
          <a:p>
            <a:r>
              <a:rPr lang="en-US" b="1" dirty="0">
                <a:solidFill>
                  <a:srgbClr val="FF0000"/>
                </a:solidFill>
                <a:ea typeface="Calibri" panose="020F0502020204030204" pitchFamily="34" charset="0"/>
                <a:cs typeface="Times New Roman" panose="02020603050405020304" pitchFamily="18" charset="0"/>
              </a:rPr>
              <a:t>Offer Generic Details Robi &amp; Airtel):</a:t>
            </a:r>
          </a:p>
          <a:p>
            <a:endParaRPr lang="en-US" sz="1600" b="1" dirty="0">
              <a:solidFill>
                <a:srgbClr val="ED7D31"/>
              </a:solidFill>
              <a:ea typeface="Calibri" panose="020F0502020204030204" pitchFamily="34" charset="0"/>
              <a:cs typeface="Times New Roman" panose="02020603050405020304" pitchFamily="18" charset="0"/>
            </a:endParaRPr>
          </a:p>
          <a:p>
            <a:endParaRPr lang="en-US" sz="1600" dirty="0">
              <a:solidFill>
                <a:prstClr val="black"/>
              </a:solidFill>
            </a:endParaRPr>
          </a:p>
          <a:p>
            <a:pPr marL="171450" indent="-171450">
              <a:buFont typeface="Arial" panose="020B0604020202020204" pitchFamily="34" charset="0"/>
              <a:buChar char="•"/>
            </a:pPr>
            <a:r>
              <a:rPr lang="en-US" sz="1600" dirty="0">
                <a:solidFill>
                  <a:prstClr val="black"/>
                </a:solidFill>
              </a:rPr>
              <a:t>All Existing &amp; New Robi/Airtel Pre-paid Mass &amp; SME  (Except PCO &amp; easy load) subscribers are eligible for this offer </a:t>
            </a:r>
          </a:p>
          <a:p>
            <a:pPr marL="171450" indent="-171450">
              <a:buFont typeface="Arial" panose="020B0604020202020204" pitchFamily="34" charset="0"/>
              <a:buChar char="•"/>
            </a:pPr>
            <a:r>
              <a:rPr lang="en-US" sz="1600" dirty="0">
                <a:solidFill>
                  <a:prstClr val="black"/>
                </a:solidFill>
              </a:rPr>
              <a:t>After purchasing specific handset, customer will generate a successful charge voice call to any valid Mobile No to register for eligibility checking. The customer must have minimum balance in the main account to make a valid call.</a:t>
            </a:r>
          </a:p>
          <a:p>
            <a:pPr marL="171450" indent="-171450">
              <a:buFont typeface="Arial" panose="020B0604020202020204" pitchFamily="34" charset="0"/>
              <a:buChar char="•"/>
            </a:pPr>
            <a:r>
              <a:rPr lang="en-US" sz="1600" dirty="0">
                <a:solidFill>
                  <a:prstClr val="black"/>
                </a:solidFill>
              </a:rPr>
              <a:t>Bonus will be disbursed within 72hrs from tagging</a:t>
            </a:r>
          </a:p>
          <a:p>
            <a:pPr marL="171450" indent="-171450">
              <a:buFont typeface="Arial" panose="020B0604020202020204" pitchFamily="34" charset="0"/>
              <a:buChar char="•"/>
            </a:pPr>
            <a:r>
              <a:rPr lang="en-US" sz="1600" dirty="0">
                <a:solidFill>
                  <a:prstClr val="black"/>
                </a:solidFill>
              </a:rPr>
              <a:t>If any subscriber in-active for more than 180 days will get the offer after 24 Hrs from 1st tagging. To get the bonus subscriber have to make another call after 24 hrs from activation tagging with the handset</a:t>
            </a:r>
          </a:p>
          <a:p>
            <a:pPr marL="171450" indent="-171450">
              <a:buFont typeface="Arial" panose="020B0604020202020204" pitchFamily="34" charset="0"/>
              <a:buChar char="•"/>
            </a:pPr>
            <a:r>
              <a:rPr lang="en-US" sz="1600" dirty="0">
                <a:solidFill>
                  <a:prstClr val="black"/>
                </a:solidFill>
              </a:rPr>
              <a:t>We will consider the Mobile no and IMEI upon first tagging</a:t>
            </a:r>
          </a:p>
          <a:p>
            <a:pPr marL="171450" indent="-171450">
              <a:buFont typeface="Arial" panose="020B0604020202020204" pitchFamily="34" charset="0"/>
              <a:buChar char="•"/>
            </a:pPr>
            <a:r>
              <a:rPr lang="en-US" sz="1600" dirty="0">
                <a:solidFill>
                  <a:prstClr val="black"/>
                </a:solidFill>
              </a:rPr>
              <a:t>Multiple Mobile no &amp; IMEI tagging will not be considered </a:t>
            </a:r>
          </a:p>
          <a:p>
            <a:pPr marL="171450" indent="-171450">
              <a:buFont typeface="Arial" panose="020B0604020202020204" pitchFamily="34" charset="0"/>
              <a:buChar char="•"/>
            </a:pPr>
            <a:r>
              <a:rPr lang="en-US" sz="1600" dirty="0">
                <a:solidFill>
                  <a:prstClr val="black"/>
                </a:solidFill>
              </a:rPr>
              <a:t>To check internet: *8444*88# or *3#</a:t>
            </a:r>
          </a:p>
          <a:p>
            <a:pPr marL="171450" indent="-171450">
              <a:buFont typeface="Arial" panose="020B0604020202020204" pitchFamily="34" charset="0"/>
              <a:buChar char="•"/>
            </a:pPr>
            <a:endParaRPr lang="en-US" sz="1600" dirty="0">
              <a:solidFill>
                <a:prstClr val="black"/>
              </a:solidFill>
            </a:endParaRPr>
          </a:p>
          <a:p>
            <a:r>
              <a:rPr lang="en-US" b="1" dirty="0">
                <a:solidFill>
                  <a:srgbClr val="FF0000"/>
                </a:solidFill>
                <a:ea typeface="Calibri" panose="020F0502020204030204" pitchFamily="34" charset="0"/>
                <a:cs typeface="Times New Roman" panose="02020603050405020304" pitchFamily="18" charset="0"/>
              </a:rPr>
              <a:t>Notes:</a:t>
            </a:r>
          </a:p>
          <a:p>
            <a:pPr marL="171450" indent="-171450">
              <a:buFont typeface="Arial" panose="020B0604020202020204" pitchFamily="34" charset="0"/>
              <a:buChar char="•"/>
            </a:pPr>
            <a:r>
              <a:rPr lang="en-US" sz="1600" dirty="0">
                <a:solidFill>
                  <a:prstClr val="black"/>
                </a:solidFill>
              </a:rPr>
              <a:t>Unused bonus data will not carry forward </a:t>
            </a:r>
          </a:p>
          <a:p>
            <a:pPr marL="171450" indent="-171450">
              <a:buFont typeface="Arial" panose="020B0604020202020204" pitchFamily="34" charset="0"/>
              <a:buChar char="•"/>
            </a:pPr>
            <a:r>
              <a:rPr lang="en-US" sz="1600" dirty="0">
                <a:solidFill>
                  <a:prstClr val="black"/>
                </a:solidFill>
              </a:rPr>
              <a:t>Package wise all other tariffs/benefits will remain unchanged.</a:t>
            </a:r>
          </a:p>
          <a:p>
            <a:pPr marL="171450" indent="-171450">
              <a:buFont typeface="Arial" panose="020B0604020202020204" pitchFamily="34" charset="0"/>
              <a:buChar char="•"/>
            </a:pPr>
            <a:r>
              <a:rPr lang="en-US" sz="1600" dirty="0">
                <a:solidFill>
                  <a:prstClr val="black"/>
                </a:solidFill>
              </a:rPr>
              <a:t>Robi, Airtel &amp; Symphony reserve the right to finalize the eligibility  </a:t>
            </a:r>
          </a:p>
          <a:p>
            <a:pPr marL="171450" indent="-171450">
              <a:buFont typeface="Arial" panose="020B0604020202020204" pitchFamily="34" charset="0"/>
              <a:buChar char="•"/>
            </a:pPr>
            <a:r>
              <a:rPr lang="en-US" sz="1600" dirty="0">
                <a:solidFill>
                  <a:prstClr val="black"/>
                </a:solidFill>
              </a:rPr>
              <a:t>Bonus packs can be used only in newly purchased Symphony smartphone.</a:t>
            </a:r>
          </a:p>
        </p:txBody>
      </p:sp>
    </p:spTree>
    <p:extLst>
      <p:ext uri="{BB962C8B-B14F-4D97-AF65-F5344CB8AC3E}">
        <p14:creationId xmlns:p14="http://schemas.microsoft.com/office/powerpoint/2010/main" val="3226257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74199" y="1998838"/>
            <a:ext cx="6300186" cy="1015663"/>
          </a:xfrm>
          <a:prstGeom prst="rect">
            <a:avLst/>
          </a:prstGeom>
          <a:noFill/>
        </p:spPr>
        <p:txBody>
          <a:bodyPr wrap="none" rtlCol="0">
            <a:spAutoFit/>
          </a:bodyPr>
          <a:lstStyle/>
          <a:p>
            <a:pPr algn="ctr"/>
            <a:r>
              <a:rPr lang="en-US" sz="6000" b="1" dirty="0"/>
              <a:t>Outlet Staging Plan</a:t>
            </a:r>
          </a:p>
        </p:txBody>
      </p:sp>
    </p:spTree>
    <p:extLst>
      <p:ext uri="{BB962C8B-B14F-4D97-AF65-F5344CB8AC3E}">
        <p14:creationId xmlns:p14="http://schemas.microsoft.com/office/powerpoint/2010/main" val="3417384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p>
        </p:txBody>
      </p:sp>
      <p:sp>
        <p:nvSpPr>
          <p:cNvPr id="3" name="Content Placeholder 2"/>
          <p:cNvSpPr>
            <a:spLocks noGrp="1"/>
          </p:cNvSpPr>
          <p:nvPr>
            <p:ph idx="1"/>
          </p:nvPr>
        </p:nvSpPr>
        <p:spPr/>
        <p:txBody>
          <a:bodyPr>
            <a:normAutofit/>
          </a:bodyPr>
          <a:lstStyle/>
          <a:p>
            <a:pPr>
              <a:lnSpc>
                <a:spcPct val="150000"/>
              </a:lnSpc>
            </a:pPr>
            <a:r>
              <a:rPr lang="en-US" sz="2400" dirty="0"/>
              <a:t>This plan will help to understand which POSM will be available at outlets during the month of February </a:t>
            </a:r>
          </a:p>
          <a:p>
            <a:pPr>
              <a:lnSpc>
                <a:spcPct val="150000"/>
              </a:lnSpc>
            </a:pPr>
            <a:r>
              <a:rPr lang="en-US" sz="2400" dirty="0"/>
              <a:t>According to this plan, old POSM to be removed and new POSM to be executed</a:t>
            </a:r>
          </a:p>
          <a:p>
            <a:pPr>
              <a:lnSpc>
                <a:spcPct val="150000"/>
              </a:lnSpc>
            </a:pPr>
            <a:r>
              <a:rPr lang="en-US" sz="2400" dirty="0"/>
              <a:t>Some POSM of running product/campaign will continue</a:t>
            </a:r>
          </a:p>
        </p:txBody>
      </p:sp>
    </p:spTree>
    <p:extLst>
      <p:ext uri="{BB962C8B-B14F-4D97-AF65-F5344CB8AC3E}">
        <p14:creationId xmlns:p14="http://schemas.microsoft.com/office/powerpoint/2010/main" val="2482306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12113" y="240807"/>
            <a:ext cx="2574387" cy="584775"/>
          </a:xfrm>
          <a:prstGeom prst="rect">
            <a:avLst/>
          </a:prstGeom>
          <a:noFill/>
        </p:spPr>
        <p:txBody>
          <a:bodyPr wrap="square" rtlCol="0">
            <a:spAutoFit/>
          </a:bodyPr>
          <a:lstStyle/>
          <a:p>
            <a:r>
              <a:rPr lang="en-US" sz="3200" b="1" dirty="0">
                <a:latin typeface="Century Gothic" panose="020B0502020202020204" pitchFamily="34" charset="0"/>
                <a:ea typeface="Tahoma" panose="020B0604030504040204" pitchFamily="34" charset="0"/>
                <a:cs typeface="Arial" panose="020B0604020202020204" pitchFamily="34" charset="0"/>
              </a:rPr>
              <a:t>Outline</a:t>
            </a:r>
          </a:p>
        </p:txBody>
      </p:sp>
      <p:cxnSp>
        <p:nvCxnSpPr>
          <p:cNvPr id="17" name="Straight Connector 16"/>
          <p:cNvCxnSpPr>
            <a:cxnSpLocks/>
          </p:cNvCxnSpPr>
          <p:nvPr/>
        </p:nvCxnSpPr>
        <p:spPr>
          <a:xfrm>
            <a:off x="138617" y="1048921"/>
            <a:ext cx="11477683"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graphicFrame>
        <p:nvGraphicFramePr>
          <p:cNvPr id="3" name="Diagram 2"/>
          <p:cNvGraphicFramePr/>
          <p:nvPr>
            <p:extLst>
              <p:ext uri="{D42A27DB-BD31-4B8C-83A1-F6EECF244321}">
                <p14:modId xmlns:p14="http://schemas.microsoft.com/office/powerpoint/2010/main" val="2471557811"/>
              </p:ext>
            </p:extLst>
          </p:nvPr>
        </p:nvGraphicFramePr>
        <p:xfrm>
          <a:off x="378012" y="11768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6166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16" y="161925"/>
            <a:ext cx="10515600" cy="765175"/>
          </a:xfrm>
        </p:spPr>
        <p:txBody>
          <a:bodyPr/>
          <a:lstStyle/>
          <a:p>
            <a:r>
              <a:rPr lang="en-US" dirty="0"/>
              <a:t>Plan for Feb 2020</a:t>
            </a:r>
          </a:p>
        </p:txBody>
      </p:sp>
      <p:graphicFrame>
        <p:nvGraphicFramePr>
          <p:cNvPr id="4" name="Content Placeholder 3"/>
          <p:cNvGraphicFramePr>
            <a:graphicFrameLocks noGrp="1"/>
          </p:cNvGraphicFramePr>
          <p:nvPr>
            <p:ph idx="1"/>
          </p:nvPr>
        </p:nvGraphicFramePr>
        <p:xfrm>
          <a:off x="207130" y="1300937"/>
          <a:ext cx="11836272" cy="3089632"/>
        </p:xfrm>
        <a:graphic>
          <a:graphicData uri="http://schemas.openxmlformats.org/drawingml/2006/table">
            <a:tbl>
              <a:tblPr/>
              <a:tblGrid>
                <a:gridCol w="1518639">
                  <a:extLst>
                    <a:ext uri="{9D8B030D-6E8A-4147-A177-3AD203B41FA5}">
                      <a16:colId xmlns:a16="http://schemas.microsoft.com/office/drawing/2014/main" val="20000"/>
                    </a:ext>
                  </a:extLst>
                </a:gridCol>
                <a:gridCol w="824248">
                  <a:extLst>
                    <a:ext uri="{9D8B030D-6E8A-4147-A177-3AD203B41FA5}">
                      <a16:colId xmlns:a16="http://schemas.microsoft.com/office/drawing/2014/main" val="20001"/>
                    </a:ext>
                  </a:extLst>
                </a:gridCol>
                <a:gridCol w="489397">
                  <a:extLst>
                    <a:ext uri="{9D8B030D-6E8A-4147-A177-3AD203B41FA5}">
                      <a16:colId xmlns:a16="http://schemas.microsoft.com/office/drawing/2014/main" val="20002"/>
                    </a:ext>
                  </a:extLst>
                </a:gridCol>
                <a:gridCol w="669701">
                  <a:extLst>
                    <a:ext uri="{9D8B030D-6E8A-4147-A177-3AD203B41FA5}">
                      <a16:colId xmlns:a16="http://schemas.microsoft.com/office/drawing/2014/main" val="20003"/>
                    </a:ext>
                  </a:extLst>
                </a:gridCol>
                <a:gridCol w="682581">
                  <a:extLst>
                    <a:ext uri="{9D8B030D-6E8A-4147-A177-3AD203B41FA5}">
                      <a16:colId xmlns:a16="http://schemas.microsoft.com/office/drawing/2014/main" val="20004"/>
                    </a:ext>
                  </a:extLst>
                </a:gridCol>
                <a:gridCol w="579549">
                  <a:extLst>
                    <a:ext uri="{9D8B030D-6E8A-4147-A177-3AD203B41FA5}">
                      <a16:colId xmlns:a16="http://schemas.microsoft.com/office/drawing/2014/main" val="20005"/>
                    </a:ext>
                  </a:extLst>
                </a:gridCol>
                <a:gridCol w="837127">
                  <a:extLst>
                    <a:ext uri="{9D8B030D-6E8A-4147-A177-3AD203B41FA5}">
                      <a16:colId xmlns:a16="http://schemas.microsoft.com/office/drawing/2014/main" val="20006"/>
                    </a:ext>
                  </a:extLst>
                </a:gridCol>
                <a:gridCol w="540913">
                  <a:extLst>
                    <a:ext uri="{9D8B030D-6E8A-4147-A177-3AD203B41FA5}">
                      <a16:colId xmlns:a16="http://schemas.microsoft.com/office/drawing/2014/main" val="20007"/>
                    </a:ext>
                  </a:extLst>
                </a:gridCol>
                <a:gridCol w="579549">
                  <a:extLst>
                    <a:ext uri="{9D8B030D-6E8A-4147-A177-3AD203B41FA5}">
                      <a16:colId xmlns:a16="http://schemas.microsoft.com/office/drawing/2014/main" val="20008"/>
                    </a:ext>
                  </a:extLst>
                </a:gridCol>
                <a:gridCol w="566670">
                  <a:extLst>
                    <a:ext uri="{9D8B030D-6E8A-4147-A177-3AD203B41FA5}">
                      <a16:colId xmlns:a16="http://schemas.microsoft.com/office/drawing/2014/main" val="20009"/>
                    </a:ext>
                  </a:extLst>
                </a:gridCol>
                <a:gridCol w="837127">
                  <a:extLst>
                    <a:ext uri="{9D8B030D-6E8A-4147-A177-3AD203B41FA5}">
                      <a16:colId xmlns:a16="http://schemas.microsoft.com/office/drawing/2014/main" val="20010"/>
                    </a:ext>
                  </a:extLst>
                </a:gridCol>
                <a:gridCol w="540913">
                  <a:extLst>
                    <a:ext uri="{9D8B030D-6E8A-4147-A177-3AD203B41FA5}">
                      <a16:colId xmlns:a16="http://schemas.microsoft.com/office/drawing/2014/main" val="20011"/>
                    </a:ext>
                  </a:extLst>
                </a:gridCol>
                <a:gridCol w="643943">
                  <a:extLst>
                    <a:ext uri="{9D8B030D-6E8A-4147-A177-3AD203B41FA5}">
                      <a16:colId xmlns:a16="http://schemas.microsoft.com/office/drawing/2014/main" val="20012"/>
                    </a:ext>
                  </a:extLst>
                </a:gridCol>
                <a:gridCol w="670953">
                  <a:extLst>
                    <a:ext uri="{9D8B030D-6E8A-4147-A177-3AD203B41FA5}">
                      <a16:colId xmlns:a16="http://schemas.microsoft.com/office/drawing/2014/main" val="20013"/>
                    </a:ext>
                  </a:extLst>
                </a:gridCol>
                <a:gridCol w="653161">
                  <a:extLst>
                    <a:ext uri="{9D8B030D-6E8A-4147-A177-3AD203B41FA5}">
                      <a16:colId xmlns:a16="http://schemas.microsoft.com/office/drawing/2014/main" val="20014"/>
                    </a:ext>
                  </a:extLst>
                </a:gridCol>
                <a:gridCol w="517271">
                  <a:extLst>
                    <a:ext uri="{9D8B030D-6E8A-4147-A177-3AD203B41FA5}">
                      <a16:colId xmlns:a16="http://schemas.microsoft.com/office/drawing/2014/main" val="20015"/>
                    </a:ext>
                  </a:extLst>
                </a:gridCol>
                <a:gridCol w="684530">
                  <a:extLst>
                    <a:ext uri="{9D8B030D-6E8A-4147-A177-3AD203B41FA5}">
                      <a16:colId xmlns:a16="http://schemas.microsoft.com/office/drawing/2014/main" val="20016"/>
                    </a:ext>
                  </a:extLst>
                </a:gridCol>
              </a:tblGrid>
              <a:tr h="258536">
                <a:tc rowSpan="2">
                  <a:txBody>
                    <a:bodyPr/>
                    <a:lstStyle/>
                    <a:p>
                      <a:pPr algn="ctr" rtl="0" fontAlgn="ctr"/>
                      <a:r>
                        <a:rPr lang="en-US" sz="1200" b="1" i="0" u="none" strike="noStrike" dirty="0">
                          <a:solidFill>
                            <a:srgbClr val="000000"/>
                          </a:solidFill>
                          <a:effectLst/>
                          <a:latin typeface="+mn-lt"/>
                        </a:rPr>
                        <a:t>Model / Campaign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rowSpan="2">
                  <a:txBody>
                    <a:bodyPr/>
                    <a:lstStyle/>
                    <a:p>
                      <a:pPr algn="ctr" rtl="0" fontAlgn="ctr"/>
                      <a:r>
                        <a:rPr lang="en-US" sz="1200" b="1" i="0" u="none" strike="noStrike" dirty="0">
                          <a:solidFill>
                            <a:srgbClr val="000000"/>
                          </a:solidFill>
                          <a:effectLst/>
                          <a:latin typeface="+mn-lt"/>
                        </a:rPr>
                        <a:t>Distribution Week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rowSpan="2">
                  <a:txBody>
                    <a:bodyPr/>
                    <a:lstStyle/>
                    <a:p>
                      <a:pPr algn="ctr" rtl="0" fontAlgn="ctr"/>
                      <a:r>
                        <a:rPr lang="en-US" sz="1200" b="1" i="0" u="none" strike="noStrike" dirty="0">
                          <a:solidFill>
                            <a:srgbClr val="000000"/>
                          </a:solidFill>
                          <a:effectLst/>
                          <a:latin typeface="+mn-lt"/>
                        </a:rPr>
                        <a:t>Outlet 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gridSpan="5">
                  <a:txBody>
                    <a:bodyPr/>
                    <a:lstStyle/>
                    <a:p>
                      <a:pPr algn="ctr" rtl="0" fontAlgn="b"/>
                      <a:r>
                        <a:rPr lang="en-US" sz="1200" b="1" i="0" u="none" strike="noStrike">
                          <a:solidFill>
                            <a:srgbClr val="000000"/>
                          </a:solidFill>
                          <a:effectLst/>
                          <a:latin typeface="+mn-lt"/>
                        </a:rPr>
                        <a:t>Store Front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rtl="0" fontAlgn="b"/>
                      <a:r>
                        <a:rPr lang="en-US" sz="1200" b="1" i="0" u="none" strike="noStrike">
                          <a:solidFill>
                            <a:srgbClr val="000000"/>
                          </a:solidFill>
                          <a:effectLst/>
                          <a:latin typeface="+mn-lt"/>
                        </a:rPr>
                        <a:t>In Store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3F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gn="ctr" rtl="0" fontAlgn="b"/>
                      <a:r>
                        <a:rPr lang="en-US" sz="1200" b="1" i="0" u="none" strike="noStrike">
                          <a:solidFill>
                            <a:srgbClr val="000000"/>
                          </a:solidFill>
                          <a:effectLst/>
                          <a:latin typeface="+mn-lt"/>
                        </a:rPr>
                        <a:t>Experience Zone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AE3F3"/>
                    </a:solidFill>
                  </a:tcPr>
                </a:tc>
                <a:tc hMerge="1">
                  <a:txBody>
                    <a:bodyPr/>
                    <a:lstStyle/>
                    <a:p>
                      <a:endParaRPr lang="en-US"/>
                    </a:p>
                  </a:txBody>
                  <a:tcPr/>
                </a:tc>
                <a:tc hMerge="1">
                  <a:txBody>
                    <a:bodyPr/>
                    <a:lstStyle/>
                    <a:p>
                      <a:endParaRPr lang="en-US"/>
                    </a:p>
                  </a:txBody>
                  <a:tcPr/>
                </a:tc>
                <a:tc rowSpan="2">
                  <a:txBody>
                    <a:bodyPr/>
                    <a:lstStyle/>
                    <a:p>
                      <a:pPr algn="ctr" rtl="0" fontAlgn="ctr"/>
                      <a:r>
                        <a:rPr lang="en-US" sz="1200" b="1" i="0" u="none" strike="noStrike" dirty="0">
                          <a:solidFill>
                            <a:srgbClr val="000000"/>
                          </a:solidFill>
                          <a:effectLst/>
                          <a:latin typeface="+mn-lt"/>
                        </a:rPr>
                        <a:t>Remarks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extLst>
                  <a:ext uri="{0D108BD9-81ED-4DB2-BD59-A6C34878D82A}">
                    <a16:rowId xmlns:a16="http://schemas.microsoft.com/office/drawing/2014/main" val="10000"/>
                  </a:ext>
                </a:extLst>
              </a:tr>
              <a:tr h="50427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rtl="0" fontAlgn="b"/>
                      <a:r>
                        <a:rPr lang="en-US" sz="1200" b="1" i="0" u="none" strike="noStrike" dirty="0">
                          <a:solidFill>
                            <a:srgbClr val="000000"/>
                          </a:solidFill>
                          <a:effectLst/>
                          <a:latin typeface="+mn-lt"/>
                        </a:rPr>
                        <a:t>X Banner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a:solidFill>
                            <a:srgbClr val="000000"/>
                          </a:solidFill>
                          <a:effectLst/>
                          <a:latin typeface="+mn-lt"/>
                        </a:rPr>
                        <a:t>Poster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a:solidFill>
                            <a:srgbClr val="000000"/>
                          </a:solidFill>
                          <a:effectLst/>
                          <a:latin typeface="+mn-lt"/>
                        </a:rPr>
                        <a:t>Festoon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dirty="0">
                          <a:solidFill>
                            <a:srgbClr val="000000"/>
                          </a:solidFill>
                          <a:effectLst/>
                          <a:latin typeface="+mn-lt"/>
                        </a:rPr>
                        <a:t>Shop screen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a:solidFill>
                            <a:srgbClr val="000000"/>
                          </a:solidFill>
                          <a:effectLst/>
                          <a:latin typeface="+mn-lt"/>
                        </a:rPr>
                        <a:t>Bunting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a:solidFill>
                            <a:srgbClr val="000000"/>
                          </a:solidFill>
                          <a:effectLst/>
                          <a:latin typeface="+mn-lt"/>
                        </a:rPr>
                        <a:t>Dangler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a:solidFill>
                            <a:srgbClr val="000000"/>
                          </a:solidFill>
                          <a:effectLst/>
                          <a:latin typeface="+mn-lt"/>
                        </a:rPr>
                        <a:t>Sticker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dirty="0">
                          <a:solidFill>
                            <a:srgbClr val="000000"/>
                          </a:solidFill>
                          <a:effectLst/>
                          <a:latin typeface="+mn-lt"/>
                        </a:rPr>
                        <a:t>Shelf</a:t>
                      </a:r>
                      <a:r>
                        <a:rPr lang="en-US" sz="1200" b="1" i="0" u="none" strike="noStrike" baseline="0" dirty="0">
                          <a:solidFill>
                            <a:srgbClr val="000000"/>
                          </a:solidFill>
                          <a:effectLst/>
                          <a:latin typeface="+mn-lt"/>
                        </a:rPr>
                        <a:t> Highlighter</a:t>
                      </a:r>
                      <a:endParaRPr lang="en-US" sz="1200" b="1" i="0" u="none" strike="noStrike" dirty="0">
                        <a:solidFill>
                          <a:srgbClr val="000000"/>
                        </a:solidFill>
                        <a:effectLst/>
                        <a:latin typeface="+mn-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a:solidFill>
                            <a:srgbClr val="000000"/>
                          </a:solidFill>
                          <a:effectLst/>
                          <a:latin typeface="+mn-lt"/>
                        </a:rPr>
                        <a:t>Leaflet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a:solidFill>
                            <a:srgbClr val="000000"/>
                          </a:solidFill>
                          <a:effectLst/>
                          <a:latin typeface="+mn-lt"/>
                        </a:rPr>
                        <a:t>Poster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dirty="0">
                          <a:solidFill>
                            <a:srgbClr val="000000"/>
                          </a:solidFill>
                          <a:effectLst/>
                          <a:latin typeface="+mn-lt"/>
                        </a:rPr>
                        <a:t>Ceiling</a:t>
                      </a:r>
                      <a:r>
                        <a:rPr lang="en-US" sz="1200" b="1" i="0" u="none" strike="noStrike" baseline="0" dirty="0">
                          <a:solidFill>
                            <a:srgbClr val="000000"/>
                          </a:solidFill>
                          <a:effectLst/>
                          <a:latin typeface="+mn-lt"/>
                        </a:rPr>
                        <a:t> Banner</a:t>
                      </a:r>
                      <a:endParaRPr lang="en-US" sz="1200" b="1" i="0" u="none" strike="noStrike" dirty="0">
                        <a:solidFill>
                          <a:srgbClr val="000000"/>
                        </a:solidFill>
                        <a:effectLst/>
                        <a:latin typeface="+mn-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a:solidFill>
                            <a:srgbClr val="000000"/>
                          </a:solidFill>
                          <a:effectLst/>
                          <a:latin typeface="+mn-lt"/>
                        </a:rPr>
                        <a:t>Table Top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a:txBody>
                    <a:bodyPr/>
                    <a:lstStyle/>
                    <a:p>
                      <a:pPr algn="ctr" rtl="0" fontAlgn="b"/>
                      <a:r>
                        <a:rPr lang="en-US" sz="1200" b="1" i="0" u="none" strike="noStrike">
                          <a:solidFill>
                            <a:srgbClr val="000000"/>
                          </a:solidFill>
                          <a:effectLst/>
                          <a:latin typeface="+mn-lt"/>
                        </a:rPr>
                        <a:t>Leaflet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3F3"/>
                    </a:solidFill>
                  </a:tcPr>
                </a:tc>
                <a:tc vMerge="1">
                  <a:txBody>
                    <a:bodyPr/>
                    <a:lstStyle/>
                    <a:p>
                      <a:endParaRPr lang="en-US"/>
                    </a:p>
                  </a:txBody>
                  <a:tcPr/>
                </a:tc>
                <a:extLst>
                  <a:ext uri="{0D108BD9-81ED-4DB2-BD59-A6C34878D82A}">
                    <a16:rowId xmlns:a16="http://schemas.microsoft.com/office/drawing/2014/main" val="10001"/>
                  </a:ext>
                </a:extLst>
              </a:tr>
              <a:tr h="258536">
                <a:tc>
                  <a:txBody>
                    <a:bodyPr/>
                    <a:lstStyle/>
                    <a:p>
                      <a:pPr algn="r" fontAlgn="b"/>
                      <a:r>
                        <a:rPr lang="en-US" sz="1200" b="0" i="0" u="none" strike="noStrike" dirty="0">
                          <a:solidFill>
                            <a:srgbClr val="000000"/>
                          </a:solidFill>
                          <a:effectLst/>
                          <a:latin typeface="+mn-lt"/>
                        </a:rPr>
                        <a:t>Z15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a:solidFill>
                            <a:srgbClr val="000000"/>
                          </a:solidFill>
                          <a:effectLst/>
                          <a:latin typeface="+mn-lt"/>
                        </a:rPr>
                        <a:t>W3, May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a:solidFill>
                            <a:srgbClr val="000000"/>
                          </a:solidFill>
                          <a:effectLst/>
                          <a:latin typeface="+mn-lt"/>
                        </a:rPr>
                        <a:t>500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Stay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2"/>
                  </a:ext>
                </a:extLst>
              </a:tr>
              <a:tr h="258536">
                <a:tc>
                  <a:txBody>
                    <a:bodyPr/>
                    <a:lstStyle/>
                    <a:p>
                      <a:pPr algn="r" fontAlgn="b"/>
                      <a:r>
                        <a:rPr lang="en-US" sz="1200" b="0" i="0" u="none" strike="noStrike" dirty="0">
                          <a:solidFill>
                            <a:srgbClr val="000000"/>
                          </a:solidFill>
                          <a:effectLst/>
                          <a:latin typeface="+mn-lt"/>
                        </a:rPr>
                        <a:t>i68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a:solidFill>
                            <a:srgbClr val="000000"/>
                          </a:solidFill>
                          <a:effectLst/>
                          <a:latin typeface="+mn-lt"/>
                        </a:rPr>
                        <a:t>W1, Oct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a:solidFill>
                            <a:srgbClr val="000000"/>
                          </a:solidFill>
                          <a:effectLst/>
                          <a:latin typeface="+mn-lt"/>
                        </a:rPr>
                        <a:t>1.6k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Stay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3"/>
                  </a:ext>
                </a:extLst>
              </a:tr>
              <a:tr h="258536">
                <a:tc>
                  <a:txBody>
                    <a:bodyPr/>
                    <a:lstStyle/>
                    <a:p>
                      <a:pPr algn="r" fontAlgn="b"/>
                      <a:r>
                        <a:rPr lang="en-US" sz="1200" b="0" i="0" u="none" strike="noStrike" dirty="0">
                          <a:solidFill>
                            <a:srgbClr val="000000"/>
                          </a:solidFill>
                          <a:effectLst/>
                          <a:latin typeface="+mn-lt"/>
                        </a:rPr>
                        <a:t>Z20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a:solidFill>
                            <a:srgbClr val="000000"/>
                          </a:solidFill>
                          <a:effectLst/>
                          <a:latin typeface="+mn-lt"/>
                        </a:rPr>
                        <a:t>W3, Nov</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a:solidFill>
                            <a:srgbClr val="000000"/>
                          </a:solidFill>
                          <a:effectLst/>
                          <a:latin typeface="+mn-lt"/>
                        </a:rPr>
                        <a:t>1k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Stay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4"/>
                  </a:ext>
                </a:extLst>
              </a:tr>
              <a:tr h="258536">
                <a:tc>
                  <a:txBody>
                    <a:bodyPr/>
                    <a:lstStyle/>
                    <a:p>
                      <a:pPr algn="r" fontAlgn="b"/>
                      <a:r>
                        <a:rPr lang="en-US" sz="1200" b="0" i="0" u="none" strike="noStrike" dirty="0">
                          <a:solidFill>
                            <a:srgbClr val="000000"/>
                          </a:solidFill>
                          <a:effectLst/>
                          <a:latin typeface="+mn-lt"/>
                        </a:rPr>
                        <a:t>I18 Price</a:t>
                      </a:r>
                      <a:r>
                        <a:rPr lang="en-US" sz="1200" b="0" i="0" u="none" strike="noStrike" baseline="0" dirty="0">
                          <a:solidFill>
                            <a:srgbClr val="000000"/>
                          </a:solidFill>
                          <a:effectLst/>
                          <a:latin typeface="+mn-lt"/>
                        </a:rPr>
                        <a:t> Cut</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a:solidFill>
                            <a:srgbClr val="000000"/>
                          </a:solidFill>
                          <a:effectLst/>
                          <a:latin typeface="+mn-lt"/>
                        </a:rPr>
                        <a:t>W1, Dec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a:solidFill>
                            <a:srgbClr val="000000"/>
                          </a:solidFill>
                          <a:effectLst/>
                          <a:latin typeface="+mn-lt"/>
                        </a:rPr>
                        <a:t>3.5k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Stay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5"/>
                  </a:ext>
                </a:extLst>
              </a:tr>
              <a:tr h="258536">
                <a:tc>
                  <a:txBody>
                    <a:bodyPr/>
                    <a:lstStyle/>
                    <a:p>
                      <a:pPr algn="r" fontAlgn="b"/>
                      <a:r>
                        <a:rPr lang="en-US" sz="1200" b="0" i="0" u="none" strike="noStrike" dirty="0">
                          <a:solidFill>
                            <a:srgbClr val="000000"/>
                          </a:solidFill>
                          <a:effectLst/>
                          <a:latin typeface="+mn-lt"/>
                        </a:rPr>
                        <a:t>GP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a:solidFill>
                            <a:srgbClr val="000000"/>
                          </a:solidFill>
                          <a:effectLst/>
                          <a:latin typeface="+mn-lt"/>
                        </a:rPr>
                        <a:t>W4, Dec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a:solidFill>
                            <a:srgbClr val="000000"/>
                          </a:solidFill>
                          <a:effectLst/>
                          <a:latin typeface="+mn-lt"/>
                        </a:rPr>
                        <a:t>2.5k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Stay</a:t>
                      </a:r>
                      <a:r>
                        <a:rPr lang="en-US" sz="1200" b="0" i="0" u="none" strike="noStrike" baseline="0" dirty="0">
                          <a:solidFill>
                            <a:srgbClr val="000000"/>
                          </a:solidFill>
                          <a:effectLst/>
                          <a:latin typeface="+mn-lt"/>
                        </a:rPr>
                        <a:t> </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6"/>
                  </a:ext>
                </a:extLst>
              </a:tr>
              <a:tr h="258536">
                <a:tc>
                  <a:txBody>
                    <a:bodyPr/>
                    <a:lstStyle/>
                    <a:p>
                      <a:pPr algn="r" fontAlgn="b"/>
                      <a:r>
                        <a:rPr lang="en-US" sz="1200" b="0" i="0" u="none" strike="noStrike" dirty="0">
                          <a:solidFill>
                            <a:srgbClr val="000000"/>
                          </a:solidFill>
                          <a:effectLst/>
                          <a:latin typeface="+mn-lt"/>
                        </a:rPr>
                        <a:t>Z12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a:solidFill>
                            <a:srgbClr val="000000"/>
                          </a:solidFill>
                          <a:effectLst/>
                          <a:latin typeface="+mn-lt"/>
                        </a:rPr>
                        <a:t>W4,</a:t>
                      </a:r>
                      <a:r>
                        <a:rPr lang="en-US" sz="1200" b="0" i="0" u="none" strike="noStrike" baseline="0" dirty="0">
                          <a:solidFill>
                            <a:srgbClr val="000000"/>
                          </a:solidFill>
                          <a:effectLst/>
                          <a:latin typeface="+mn-lt"/>
                        </a:rPr>
                        <a:t> Dec</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a:solidFill>
                            <a:srgbClr val="000000"/>
                          </a:solidFill>
                          <a:effectLst/>
                          <a:latin typeface="+mn-lt"/>
                        </a:rPr>
                        <a:t>1.7k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Stay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7"/>
                  </a:ext>
                </a:extLst>
              </a:tr>
              <a:tr h="258536">
                <a:tc>
                  <a:txBody>
                    <a:bodyPr/>
                    <a:lstStyle/>
                    <a:p>
                      <a:pPr algn="r" fontAlgn="b"/>
                      <a:r>
                        <a:rPr lang="en-US" sz="1200" b="0" i="0" u="none" strike="noStrike" dirty="0">
                          <a:solidFill>
                            <a:srgbClr val="000000"/>
                          </a:solidFill>
                          <a:effectLst/>
                          <a:latin typeface="+mn-lt"/>
                        </a:rPr>
                        <a:t>Z25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a:solidFill>
                            <a:srgbClr val="000000"/>
                          </a:solidFill>
                          <a:effectLst/>
                          <a:latin typeface="+mn-lt"/>
                        </a:rPr>
                        <a:t>W4, Dec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a:solidFill>
                            <a:srgbClr val="000000"/>
                          </a:solidFill>
                          <a:effectLst/>
                          <a:latin typeface="+mn-lt"/>
                        </a:rPr>
                        <a:t>1.7k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Stay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8"/>
                  </a:ext>
                </a:extLst>
              </a:tr>
              <a:tr h="258536">
                <a:tc>
                  <a:txBody>
                    <a:bodyPr/>
                    <a:lstStyle/>
                    <a:p>
                      <a:pPr algn="r" fontAlgn="b"/>
                      <a:r>
                        <a:rPr lang="en-US" sz="1200" b="0" i="0" u="none" strike="noStrike" dirty="0">
                          <a:solidFill>
                            <a:srgbClr val="000000"/>
                          </a:solidFill>
                          <a:effectLst/>
                          <a:latin typeface="+mn-lt"/>
                        </a:rPr>
                        <a:t>Price</a:t>
                      </a:r>
                      <a:r>
                        <a:rPr lang="en-US" sz="1200" b="0" i="0" u="none" strike="noStrike" baseline="0" dirty="0">
                          <a:solidFill>
                            <a:srgbClr val="000000"/>
                          </a:solidFill>
                          <a:effectLst/>
                          <a:latin typeface="+mn-lt"/>
                        </a:rPr>
                        <a:t> Cut</a:t>
                      </a:r>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a:solidFill>
                            <a:srgbClr val="000000"/>
                          </a:solidFill>
                          <a:effectLst/>
                          <a:latin typeface="+mn-lt"/>
                        </a:rPr>
                        <a:t>W4, Jan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rtl="0" fontAlgn="b"/>
                      <a:r>
                        <a:rPr lang="en-US" sz="1200" b="0" i="0" u="none" strike="noStrike" dirty="0">
                          <a:solidFill>
                            <a:srgbClr val="000000"/>
                          </a:solidFill>
                          <a:effectLst/>
                          <a:latin typeface="+mn-lt"/>
                        </a:rPr>
                        <a:t>1.7k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 (GB)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200" b="0" i="0" u="none" strike="noStrike" dirty="0">
                          <a:solidFill>
                            <a:srgbClr val="000000"/>
                          </a:solidFill>
                          <a:effectLst/>
                          <a:latin typeface="+mn-lt"/>
                        </a:rPr>
                        <a:t>Stay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9"/>
                  </a:ext>
                </a:extLst>
              </a:tr>
              <a:tr h="258536">
                <a:tc>
                  <a:txBody>
                    <a:bodyPr/>
                    <a:lstStyle/>
                    <a:p>
                      <a:pPr algn="r" fontAlgn="b"/>
                      <a:r>
                        <a:rPr lang="en-US" sz="1200" b="0" i="0" u="none" strike="noStrike" dirty="0">
                          <a:solidFill>
                            <a:srgbClr val="000000"/>
                          </a:solidFill>
                          <a:effectLst/>
                          <a:latin typeface="+mn-lt"/>
                        </a:rPr>
                        <a:t>New Model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US" sz="1200" b="0" i="0" u="none" strike="noStrike" dirty="0">
                          <a:solidFill>
                            <a:srgbClr val="000000"/>
                          </a:solidFill>
                          <a:effectLst/>
                          <a:latin typeface="+mn-lt"/>
                        </a:rPr>
                        <a:t>W4, Feb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US" sz="1200" b="0" i="0" u="none" strike="noStrike" dirty="0">
                          <a:solidFill>
                            <a:srgbClr val="000000"/>
                          </a:solidFill>
                          <a:effectLst/>
                          <a:latin typeface="+mn-lt"/>
                        </a:rPr>
                        <a:t>1.7k</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en-US" sz="1200" b="0" i="0" u="none" strike="noStrike" dirty="0">
                          <a:solidFill>
                            <a:srgbClr val="000000"/>
                          </a:solidFill>
                          <a:effectLst/>
                          <a:latin typeface="+mn-lt"/>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endParaRPr lang="en-US" sz="12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fontAlgn="b"/>
                      <a:r>
                        <a:rPr lang="en-US" sz="1200" b="0" i="0" u="none" strike="noStrike" dirty="0">
                          <a:solidFill>
                            <a:srgbClr val="000000"/>
                          </a:solidFill>
                          <a:effectLst/>
                          <a:latin typeface="+mn-lt"/>
                        </a:rPr>
                        <a:t>Upcoming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964599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POSM to Continue</a:t>
            </a:r>
            <a:endParaRPr lang="en-US" dirty="0"/>
          </a:p>
        </p:txBody>
      </p:sp>
      <p:graphicFrame>
        <p:nvGraphicFramePr>
          <p:cNvPr id="4" name="Content Placeholder 3"/>
          <p:cNvGraphicFramePr>
            <a:graphicFrameLocks noGrp="1"/>
          </p:cNvGraphicFramePr>
          <p:nvPr>
            <p:ph idx="1"/>
          </p:nvPr>
        </p:nvGraphicFramePr>
        <p:xfrm>
          <a:off x="241525" y="722751"/>
          <a:ext cx="5743977" cy="4338644"/>
        </p:xfrm>
        <a:graphic>
          <a:graphicData uri="http://schemas.openxmlformats.org/drawingml/2006/table">
            <a:tbl>
              <a:tblPr firstRow="1" bandRow="1">
                <a:tableStyleId>{93296810-A885-4BE3-A3E7-6D5BEEA58F35}</a:tableStyleId>
              </a:tblPr>
              <a:tblGrid>
                <a:gridCol w="1159099">
                  <a:extLst>
                    <a:ext uri="{9D8B030D-6E8A-4147-A177-3AD203B41FA5}">
                      <a16:colId xmlns:a16="http://schemas.microsoft.com/office/drawing/2014/main" val="20000"/>
                    </a:ext>
                  </a:extLst>
                </a:gridCol>
                <a:gridCol w="1893194">
                  <a:extLst>
                    <a:ext uri="{9D8B030D-6E8A-4147-A177-3AD203B41FA5}">
                      <a16:colId xmlns:a16="http://schemas.microsoft.com/office/drawing/2014/main" val="20001"/>
                    </a:ext>
                  </a:extLst>
                </a:gridCol>
                <a:gridCol w="2691684">
                  <a:extLst>
                    <a:ext uri="{9D8B030D-6E8A-4147-A177-3AD203B41FA5}">
                      <a16:colId xmlns:a16="http://schemas.microsoft.com/office/drawing/2014/main" val="20002"/>
                    </a:ext>
                  </a:extLst>
                </a:gridCol>
              </a:tblGrid>
              <a:tr h="297975">
                <a:tc>
                  <a:txBody>
                    <a:bodyPr/>
                    <a:lstStyle/>
                    <a:p>
                      <a:pPr algn="ctr"/>
                      <a:r>
                        <a:rPr lang="en-US" sz="1200" dirty="0"/>
                        <a:t>Campaign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POSM</a:t>
                      </a:r>
                      <a:r>
                        <a:rPr lang="en-US" sz="1200" baseline="0" dirty="0"/>
                        <a:t> items</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Creative</a:t>
                      </a:r>
                    </a:p>
                  </a:txBody>
                  <a:tcPr anchor="ctr"/>
                </a:tc>
                <a:extLst>
                  <a:ext uri="{0D108BD9-81ED-4DB2-BD59-A6C34878D82A}">
                    <a16:rowId xmlns:a16="http://schemas.microsoft.com/office/drawing/2014/main" val="10000"/>
                  </a:ext>
                </a:extLst>
              </a:tr>
              <a:tr h="1387623">
                <a:tc>
                  <a:txBody>
                    <a:bodyPr/>
                    <a:lstStyle/>
                    <a:p>
                      <a:pPr algn="r" fontAlgn="b"/>
                      <a:r>
                        <a:rPr lang="en-US" sz="1200" b="0" i="0" u="none" strike="noStrike" dirty="0">
                          <a:solidFill>
                            <a:srgbClr val="000000"/>
                          </a:solidFill>
                          <a:effectLst/>
                          <a:latin typeface="+mn-lt"/>
                        </a:rPr>
                        <a:t>I18 Price Cut</a:t>
                      </a:r>
                    </a:p>
                  </a:txBody>
                  <a:tcPr marL="9525" marR="9525" marT="9525" marB="0" anchor="ctr"/>
                </a:tc>
                <a:tc>
                  <a:txBody>
                    <a:bodyPr/>
                    <a:lstStyle/>
                    <a:p>
                      <a:pPr marL="228600" indent="-228600">
                        <a:buFont typeface="+mj-lt"/>
                        <a:buAutoNum type="arabicPeriod"/>
                      </a:pPr>
                      <a:r>
                        <a:rPr lang="en-US" sz="1200" baseline="0" dirty="0"/>
                        <a:t>Shop screen </a:t>
                      </a:r>
                    </a:p>
                    <a:p>
                      <a:pPr marL="228600" indent="-228600">
                        <a:buFont typeface="+mj-lt"/>
                        <a:buAutoNum type="arabicPeriod"/>
                      </a:pPr>
                      <a:r>
                        <a:rPr lang="en-US" sz="1200" baseline="0" dirty="0"/>
                        <a:t>Sticker</a:t>
                      </a:r>
                    </a:p>
                  </a:txBody>
                  <a:tcPr anchor="ctr"/>
                </a:tc>
                <a:tc>
                  <a:txBody>
                    <a:bodyPr/>
                    <a:lstStyle/>
                    <a:p>
                      <a:pPr algn="ctr"/>
                      <a:endParaRPr lang="en-US" sz="1200" dirty="0"/>
                    </a:p>
                  </a:txBody>
                  <a:tcPr anchor="ctr"/>
                </a:tc>
                <a:extLst>
                  <a:ext uri="{0D108BD9-81ED-4DB2-BD59-A6C34878D82A}">
                    <a16:rowId xmlns:a16="http://schemas.microsoft.com/office/drawing/2014/main" val="10001"/>
                  </a:ext>
                </a:extLst>
              </a:tr>
              <a:tr h="1326523">
                <a:tc>
                  <a:txBody>
                    <a:bodyPr/>
                    <a:lstStyle/>
                    <a:p>
                      <a:pPr algn="r" fontAlgn="b"/>
                      <a:r>
                        <a:rPr lang="en-US" sz="1200" b="0" i="0" u="none" strike="noStrike" dirty="0">
                          <a:solidFill>
                            <a:srgbClr val="000000"/>
                          </a:solidFill>
                          <a:effectLst/>
                          <a:latin typeface="+mn-lt"/>
                        </a:rPr>
                        <a:t>Z12 </a:t>
                      </a:r>
                    </a:p>
                  </a:txBody>
                  <a:tcPr marL="9525" marR="9525" marT="9525" marB="0" anchor="ctr"/>
                </a:tc>
                <a:tc>
                  <a:txBody>
                    <a:bodyPr/>
                    <a:lstStyle/>
                    <a:p>
                      <a:pPr marL="228600" indent="-228600">
                        <a:buFont typeface="+mj-lt"/>
                        <a:buAutoNum type="arabicPeriod"/>
                      </a:pPr>
                      <a:r>
                        <a:rPr lang="en-US" sz="1200" dirty="0"/>
                        <a:t>X-Banner</a:t>
                      </a:r>
                    </a:p>
                    <a:p>
                      <a:pPr marL="228600" indent="-228600">
                        <a:buFont typeface="+mj-lt"/>
                        <a:buAutoNum type="arabicPeriod"/>
                      </a:pPr>
                      <a:r>
                        <a:rPr lang="en-US" sz="1200" dirty="0"/>
                        <a:t>Leaflet</a:t>
                      </a:r>
                    </a:p>
                    <a:p>
                      <a:pPr marL="228600" indent="-228600">
                        <a:buFont typeface="+mj-lt"/>
                        <a:buAutoNum type="arabicPeriod"/>
                      </a:pPr>
                      <a:r>
                        <a:rPr lang="en-US" sz="1200" dirty="0"/>
                        <a:t>Dangler</a:t>
                      </a:r>
                    </a:p>
                  </a:txBody>
                  <a:tcPr anchor="ctr"/>
                </a:tc>
                <a:tc>
                  <a:txBody>
                    <a:bodyPr/>
                    <a:lstStyle/>
                    <a:p>
                      <a:endParaRPr lang="en-US" sz="1200" dirty="0"/>
                    </a:p>
                  </a:txBody>
                  <a:tcPr anchor="ctr"/>
                </a:tc>
                <a:extLst>
                  <a:ext uri="{0D108BD9-81ED-4DB2-BD59-A6C34878D82A}">
                    <a16:rowId xmlns:a16="http://schemas.microsoft.com/office/drawing/2014/main" val="10002"/>
                  </a:ext>
                </a:extLst>
              </a:tr>
              <a:tr h="1326523">
                <a:tc>
                  <a:txBody>
                    <a:bodyPr/>
                    <a:lstStyle/>
                    <a:p>
                      <a:pPr algn="r" fontAlgn="b"/>
                      <a:r>
                        <a:rPr lang="en-US" sz="1200" b="0" i="0" u="none" strike="noStrike" dirty="0">
                          <a:solidFill>
                            <a:srgbClr val="000000"/>
                          </a:solidFill>
                          <a:effectLst/>
                          <a:latin typeface="+mn-lt"/>
                        </a:rPr>
                        <a:t>I97 &amp; i95 Price Cut</a:t>
                      </a:r>
                    </a:p>
                  </a:txBody>
                  <a:tcPr marL="9525" marR="9525" marT="9525" marB="0" anchor="ctr"/>
                </a:tc>
                <a:tc>
                  <a:txBody>
                    <a:bodyPr/>
                    <a:lstStyle/>
                    <a:p>
                      <a:pPr marL="228600" indent="-228600">
                        <a:buFont typeface="+mj-lt"/>
                        <a:buAutoNum type="arabicPeriod"/>
                      </a:pPr>
                      <a:r>
                        <a:rPr lang="en-US" sz="1200" dirty="0"/>
                        <a:t>Festoon</a:t>
                      </a:r>
                    </a:p>
                    <a:p>
                      <a:pPr marL="228600" indent="-228600">
                        <a:buFont typeface="+mj-lt"/>
                        <a:buAutoNum type="arabicPeriod"/>
                      </a:pPr>
                      <a:r>
                        <a:rPr lang="en-US" sz="1200" dirty="0"/>
                        <a:t>Leaflet </a:t>
                      </a:r>
                    </a:p>
                    <a:p>
                      <a:pPr marL="228600" indent="-228600">
                        <a:buFont typeface="+mj-lt"/>
                        <a:buAutoNum type="arabicPeriod"/>
                      </a:pPr>
                      <a:r>
                        <a:rPr lang="en-US" sz="1200" dirty="0"/>
                        <a:t>Sticker</a:t>
                      </a:r>
                    </a:p>
                  </a:txBody>
                  <a:tcPr anchor="ctr"/>
                </a:tc>
                <a:tc>
                  <a:txBody>
                    <a:bodyPr/>
                    <a:lstStyle/>
                    <a:p>
                      <a:endParaRPr lang="en-US" sz="1200" dirty="0"/>
                    </a:p>
                  </a:txBody>
                  <a:tcPr anchor="ct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6054145" y="766759"/>
          <a:ext cx="5288970" cy="4265759"/>
        </p:xfrm>
        <a:graphic>
          <a:graphicData uri="http://schemas.openxmlformats.org/drawingml/2006/table">
            <a:tbl>
              <a:tblPr firstRow="1" bandRow="1">
                <a:tableStyleId>{93296810-A885-4BE3-A3E7-6D5BEEA58F35}</a:tableStyleId>
              </a:tblPr>
              <a:tblGrid>
                <a:gridCol w="964841">
                  <a:extLst>
                    <a:ext uri="{9D8B030D-6E8A-4147-A177-3AD203B41FA5}">
                      <a16:colId xmlns:a16="http://schemas.microsoft.com/office/drawing/2014/main" val="20000"/>
                    </a:ext>
                  </a:extLst>
                </a:gridCol>
                <a:gridCol w="1133341">
                  <a:extLst>
                    <a:ext uri="{9D8B030D-6E8A-4147-A177-3AD203B41FA5}">
                      <a16:colId xmlns:a16="http://schemas.microsoft.com/office/drawing/2014/main" val="20001"/>
                    </a:ext>
                  </a:extLst>
                </a:gridCol>
                <a:gridCol w="3190788">
                  <a:extLst>
                    <a:ext uri="{9D8B030D-6E8A-4147-A177-3AD203B41FA5}">
                      <a16:colId xmlns:a16="http://schemas.microsoft.com/office/drawing/2014/main" val="20002"/>
                    </a:ext>
                  </a:extLst>
                </a:gridCol>
              </a:tblGrid>
              <a:tr h="336492">
                <a:tc>
                  <a:txBody>
                    <a:bodyPr/>
                    <a:lstStyle/>
                    <a:p>
                      <a:pPr algn="ctr"/>
                      <a:r>
                        <a:rPr lang="en-US" sz="1200" dirty="0"/>
                        <a:t>Campaign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POSM</a:t>
                      </a:r>
                      <a:r>
                        <a:rPr lang="en-US" sz="1200" baseline="0" dirty="0"/>
                        <a:t> items </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Creative</a:t>
                      </a:r>
                    </a:p>
                  </a:txBody>
                  <a:tcPr anchor="ctr"/>
                </a:tc>
                <a:extLst>
                  <a:ext uri="{0D108BD9-81ED-4DB2-BD59-A6C34878D82A}">
                    <a16:rowId xmlns:a16="http://schemas.microsoft.com/office/drawing/2014/main" val="10000"/>
                  </a:ext>
                </a:extLst>
              </a:tr>
              <a:tr h="1131752">
                <a:tc>
                  <a:txBody>
                    <a:bodyPr/>
                    <a:lstStyle/>
                    <a:p>
                      <a:pPr algn="r" fontAlgn="b"/>
                      <a:r>
                        <a:rPr lang="en-US" sz="1200" b="0" i="0" u="none" strike="noStrike" dirty="0">
                          <a:solidFill>
                            <a:srgbClr val="000000"/>
                          </a:solidFill>
                          <a:effectLst/>
                          <a:latin typeface="+mn-lt"/>
                        </a:rPr>
                        <a:t>i68 </a:t>
                      </a:r>
                    </a:p>
                  </a:txBody>
                  <a:tcPr marL="9525" marR="9525" marT="9525" marB="0" anchor="ctr"/>
                </a:tc>
                <a:tc>
                  <a:txBody>
                    <a:bodyPr/>
                    <a:lstStyle/>
                    <a:p>
                      <a:pPr marL="228600" indent="-228600">
                        <a:buFont typeface="+mj-lt"/>
                        <a:buAutoNum type="arabicPeriod"/>
                      </a:pPr>
                      <a:r>
                        <a:rPr lang="en-US" sz="1200" baseline="0" dirty="0"/>
                        <a:t>Leaflet </a:t>
                      </a:r>
                    </a:p>
                    <a:p>
                      <a:pPr marL="228600" indent="-228600">
                        <a:buFont typeface="+mj-lt"/>
                        <a:buAutoNum type="arabicPeriod"/>
                      </a:pPr>
                      <a:r>
                        <a:rPr lang="en-US" sz="1200" baseline="0" dirty="0"/>
                        <a:t>Festoon</a:t>
                      </a:r>
                    </a:p>
                  </a:txBody>
                  <a:tcPr anchor="ctr"/>
                </a:tc>
                <a:tc>
                  <a:txBody>
                    <a:bodyPr/>
                    <a:lstStyle/>
                    <a:p>
                      <a:pPr algn="ctr"/>
                      <a:endParaRPr lang="en-US" sz="1200" dirty="0"/>
                    </a:p>
                  </a:txBody>
                  <a:tcPr anchor="ctr"/>
                </a:tc>
                <a:extLst>
                  <a:ext uri="{0D108BD9-81ED-4DB2-BD59-A6C34878D82A}">
                    <a16:rowId xmlns:a16="http://schemas.microsoft.com/office/drawing/2014/main" val="10001"/>
                  </a:ext>
                </a:extLst>
              </a:tr>
              <a:tr h="1497529">
                <a:tc>
                  <a:txBody>
                    <a:bodyPr/>
                    <a:lstStyle/>
                    <a:p>
                      <a:pPr algn="r" fontAlgn="b"/>
                      <a:r>
                        <a:rPr lang="en-US" sz="1200" b="0" i="0" u="none" strike="noStrike" baseline="0" dirty="0">
                          <a:solidFill>
                            <a:srgbClr val="000000"/>
                          </a:solidFill>
                          <a:effectLst/>
                          <a:latin typeface="+mn-lt"/>
                        </a:rPr>
                        <a:t>Z25 </a:t>
                      </a:r>
                      <a:endParaRPr lang="en-US" sz="1200" b="0" i="0" u="none" strike="noStrike" dirty="0">
                        <a:solidFill>
                          <a:srgbClr val="000000"/>
                        </a:solidFill>
                        <a:effectLst/>
                        <a:latin typeface="+mn-lt"/>
                      </a:endParaRPr>
                    </a:p>
                  </a:txBody>
                  <a:tcPr marL="9525" marR="9525" marT="9525" marB="0" anchor="ctr"/>
                </a:tc>
                <a:tc>
                  <a:txBody>
                    <a:bodyPr/>
                    <a:lstStyle/>
                    <a:p>
                      <a:pPr marL="228600" indent="-228600">
                        <a:buFont typeface="+mj-lt"/>
                        <a:buAutoNum type="arabicPeriod"/>
                      </a:pPr>
                      <a:r>
                        <a:rPr lang="en-US" sz="1200" baseline="0" dirty="0"/>
                        <a:t>X-Banner</a:t>
                      </a:r>
                    </a:p>
                    <a:p>
                      <a:pPr marL="228600" indent="-228600">
                        <a:buFont typeface="+mj-lt"/>
                        <a:buAutoNum type="arabicPeriod"/>
                      </a:pPr>
                      <a:r>
                        <a:rPr lang="en-US" sz="1200" baseline="0" dirty="0"/>
                        <a:t>Ceiling Banner</a:t>
                      </a:r>
                    </a:p>
                    <a:p>
                      <a:pPr marL="228600" indent="-228600">
                        <a:buFont typeface="+mj-lt"/>
                        <a:buAutoNum type="arabicPeriod"/>
                      </a:pPr>
                      <a:r>
                        <a:rPr lang="en-US" sz="1200" baseline="0" dirty="0"/>
                        <a:t>Leaflet </a:t>
                      </a:r>
                    </a:p>
                  </a:txBody>
                  <a:tcPr anchor="ctr"/>
                </a:tc>
                <a:tc>
                  <a:txBody>
                    <a:bodyPr/>
                    <a:lstStyle/>
                    <a:p>
                      <a:pPr algn="ctr"/>
                      <a:endParaRPr lang="en-US" sz="1200" dirty="0"/>
                    </a:p>
                  </a:txBody>
                  <a:tcPr anchor="ctr"/>
                </a:tc>
                <a:extLst>
                  <a:ext uri="{0D108BD9-81ED-4DB2-BD59-A6C34878D82A}">
                    <a16:rowId xmlns:a16="http://schemas.microsoft.com/office/drawing/2014/main" val="10002"/>
                  </a:ext>
                </a:extLst>
              </a:tr>
              <a:tr h="1299986">
                <a:tc>
                  <a:txBody>
                    <a:bodyPr/>
                    <a:lstStyle/>
                    <a:p>
                      <a:pPr algn="r" fontAlgn="b"/>
                      <a:r>
                        <a:rPr lang="en-US" sz="1200" b="0" i="0" u="none" strike="noStrike" dirty="0">
                          <a:solidFill>
                            <a:srgbClr val="000000"/>
                          </a:solidFill>
                          <a:effectLst/>
                          <a:latin typeface="+mn-lt"/>
                        </a:rPr>
                        <a:t>GP</a:t>
                      </a:r>
                    </a:p>
                  </a:txBody>
                  <a:tcPr marL="9525" marR="9525" marT="9525" marB="0" anchor="ctr"/>
                </a:tc>
                <a:tc>
                  <a:txBody>
                    <a:bodyPr/>
                    <a:lstStyle/>
                    <a:p>
                      <a:pPr marL="228600" indent="-228600">
                        <a:buFont typeface="+mj-lt"/>
                        <a:buAutoNum type="arabicPeriod"/>
                      </a:pPr>
                      <a:r>
                        <a:rPr lang="en-US" sz="1200" baseline="0" dirty="0"/>
                        <a:t>Leaflet</a:t>
                      </a:r>
                    </a:p>
                  </a:txBody>
                  <a:tcPr anchor="ctr"/>
                </a:tc>
                <a:tc>
                  <a:txBody>
                    <a:bodyPr/>
                    <a:lstStyle/>
                    <a:p>
                      <a:pPr algn="ctr"/>
                      <a:endParaRPr lang="en-US" sz="1200" dirty="0"/>
                    </a:p>
                  </a:txBody>
                  <a:tcPr anchor="ctr"/>
                </a:tc>
                <a:extLst>
                  <a:ext uri="{0D108BD9-81ED-4DB2-BD59-A6C34878D82A}">
                    <a16:rowId xmlns:a16="http://schemas.microsoft.com/office/drawing/2014/main" val="10003"/>
                  </a:ext>
                </a:extLst>
              </a:tr>
            </a:tbl>
          </a:graphicData>
        </a:graphic>
      </p:graphicFrame>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6643" t="3568" r="4741" b="2911"/>
          <a:stretch/>
        </p:blipFill>
        <p:spPr>
          <a:xfrm>
            <a:off x="8306483" y="1121260"/>
            <a:ext cx="633984" cy="1070251"/>
          </a:xfrm>
          <a:prstGeom prst="rect">
            <a:avLst/>
          </a:prstGeom>
        </p:spPr>
      </p:pic>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5442" t="3380" r="4740" b="2911"/>
          <a:stretch/>
        </p:blipFill>
        <p:spPr>
          <a:xfrm>
            <a:off x="10341735" y="1129597"/>
            <a:ext cx="636297" cy="1061914"/>
          </a:xfrm>
          <a:prstGeom prst="rect">
            <a:avLst/>
          </a:prstGeom>
        </p:spPr>
      </p:pic>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l="9033" t="6760" r="8760" b="8920"/>
          <a:stretch/>
        </p:blipFill>
        <p:spPr>
          <a:xfrm>
            <a:off x="9093165" y="1165840"/>
            <a:ext cx="918306" cy="102567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48071" y="1326443"/>
            <a:ext cx="1821719" cy="544648"/>
          </a:xfrm>
          <a:prstGeom prst="rect">
            <a:avLst/>
          </a:prstGeom>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l="31122" t="23474" r="31289" b="24320"/>
          <a:stretch/>
        </p:blipFill>
        <p:spPr>
          <a:xfrm>
            <a:off x="5177915" y="1123920"/>
            <a:ext cx="681972" cy="1263921"/>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23556" y="2435902"/>
            <a:ext cx="487893" cy="1219734"/>
          </a:xfrm>
          <a:prstGeom prst="rect">
            <a:avLst/>
          </a:prstGeom>
        </p:spPr>
      </p:pic>
      <p:pic>
        <p:nvPicPr>
          <p:cNvPr id="7" name="Picture 6"/>
          <p:cNvPicPr>
            <a:picLocks noChangeAspect="1"/>
          </p:cNvPicPr>
          <p:nvPr/>
        </p:nvPicPr>
        <p:blipFill rotWithShape="1">
          <a:blip r:embed="rId8" cstate="print">
            <a:extLst>
              <a:ext uri="{28A0092B-C50C-407E-A947-70E740481C1C}">
                <a14:useLocalDpi xmlns:a14="http://schemas.microsoft.com/office/drawing/2010/main" val="0"/>
              </a:ext>
            </a:extLst>
          </a:blip>
          <a:srcRect l="2069" t="27418" r="2754" b="2159"/>
          <a:stretch/>
        </p:blipFill>
        <p:spPr>
          <a:xfrm>
            <a:off x="4329128" y="2538520"/>
            <a:ext cx="1087576" cy="1102273"/>
          </a:xfrm>
          <a:prstGeom prst="rect">
            <a:avLst/>
          </a:prstGeom>
        </p:spPr>
      </p:pic>
      <p:pic>
        <p:nvPicPr>
          <p:cNvPr id="11" name="Picture 10"/>
          <p:cNvPicPr>
            <a:picLocks noChangeAspect="1"/>
          </p:cNvPicPr>
          <p:nvPr/>
        </p:nvPicPr>
        <p:blipFill rotWithShape="1">
          <a:blip r:embed="rId9" cstate="print">
            <a:extLst>
              <a:ext uri="{28A0092B-C50C-407E-A947-70E740481C1C}">
                <a14:useLocalDpi xmlns:a14="http://schemas.microsoft.com/office/drawing/2010/main" val="0"/>
              </a:ext>
            </a:extLst>
          </a:blip>
          <a:srcRect l="19293" t="7136" r="17040" b="9295"/>
          <a:stretch/>
        </p:blipFill>
        <p:spPr>
          <a:xfrm>
            <a:off x="8419542" y="2333214"/>
            <a:ext cx="544153" cy="1352783"/>
          </a:xfrm>
          <a:prstGeom prst="rect">
            <a:avLst/>
          </a:prstGeom>
        </p:spPr>
      </p:pic>
      <p:pic>
        <p:nvPicPr>
          <p:cNvPr id="20" name="Picture 19"/>
          <p:cNvPicPr>
            <a:picLocks noChangeAspect="1"/>
          </p:cNvPicPr>
          <p:nvPr/>
        </p:nvPicPr>
        <p:blipFill rotWithShape="1">
          <a:blip r:embed="rId10" cstate="print">
            <a:extLst>
              <a:ext uri="{28A0092B-C50C-407E-A947-70E740481C1C}">
                <a14:useLocalDpi xmlns:a14="http://schemas.microsoft.com/office/drawing/2010/main" val="0"/>
              </a:ext>
            </a:extLst>
          </a:blip>
          <a:srcRect l="2536" t="4804" r="2606" b="4703"/>
          <a:stretch/>
        </p:blipFill>
        <p:spPr>
          <a:xfrm>
            <a:off x="9081453" y="2333214"/>
            <a:ext cx="2227994" cy="1113997"/>
          </a:xfrm>
          <a:prstGeom prst="rect">
            <a:avLst/>
          </a:prstGeom>
        </p:spPr>
      </p:pic>
      <p:pic>
        <p:nvPicPr>
          <p:cNvPr id="21" name="Picture 20"/>
          <p:cNvPicPr>
            <a:picLocks noChangeAspect="1"/>
          </p:cNvPicPr>
          <p:nvPr/>
        </p:nvPicPr>
        <p:blipFill rotWithShape="1">
          <a:blip r:embed="rId11" cstate="print">
            <a:extLst>
              <a:ext uri="{28A0092B-C50C-407E-A947-70E740481C1C}">
                <a14:useLocalDpi xmlns:a14="http://schemas.microsoft.com/office/drawing/2010/main" val="0"/>
              </a:ext>
            </a:extLst>
          </a:blip>
          <a:srcRect l="4596" t="4507" r="5175" b="3475"/>
          <a:stretch/>
        </p:blipFill>
        <p:spPr>
          <a:xfrm>
            <a:off x="9066517" y="3902300"/>
            <a:ext cx="949908" cy="1118882"/>
          </a:xfrm>
          <a:prstGeom prst="rect">
            <a:avLst/>
          </a:prstGeom>
        </p:spPr>
      </p:pic>
      <p:pic>
        <p:nvPicPr>
          <p:cNvPr id="17" name="Picture 16"/>
          <p:cNvPicPr>
            <a:picLocks noChangeAspect="1"/>
          </p:cNvPicPr>
          <p:nvPr/>
        </p:nvPicPr>
        <p:blipFill rotWithShape="1">
          <a:blip r:embed="rId12" cstate="print">
            <a:extLst>
              <a:ext uri="{28A0092B-C50C-407E-A947-70E740481C1C}">
                <a14:useLocalDpi xmlns:a14="http://schemas.microsoft.com/office/drawing/2010/main" val="0"/>
              </a:ext>
            </a:extLst>
          </a:blip>
          <a:srcRect l="3497" t="2629" r="3397" b="2348"/>
          <a:stretch/>
        </p:blipFill>
        <p:spPr>
          <a:xfrm>
            <a:off x="3770436" y="3775054"/>
            <a:ext cx="762927" cy="1257462"/>
          </a:xfrm>
          <a:prstGeom prst="rect">
            <a:avLst/>
          </a:prstGeom>
        </p:spPr>
      </p:pic>
    </p:spTree>
    <p:extLst>
      <p:ext uri="{BB962C8B-B14F-4D97-AF65-F5344CB8AC3E}">
        <p14:creationId xmlns:p14="http://schemas.microsoft.com/office/powerpoint/2010/main" val="1468348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February POSM (Upcoming)</a:t>
            </a:r>
            <a:endParaRPr lang="en-US" b="1" dirty="0">
              <a:solidFill>
                <a:srgbClr val="FF0000"/>
              </a:solidFill>
            </a:endParaRPr>
          </a:p>
        </p:txBody>
      </p:sp>
      <p:graphicFrame>
        <p:nvGraphicFramePr>
          <p:cNvPr id="4" name="Content Placeholder 3"/>
          <p:cNvGraphicFramePr>
            <a:graphicFrameLocks noGrp="1"/>
          </p:cNvGraphicFramePr>
          <p:nvPr>
            <p:ph idx="1"/>
          </p:nvPr>
        </p:nvGraphicFramePr>
        <p:xfrm>
          <a:off x="568757" y="927100"/>
          <a:ext cx="10934165" cy="1881403"/>
        </p:xfrm>
        <a:graphic>
          <a:graphicData uri="http://schemas.openxmlformats.org/drawingml/2006/table">
            <a:tbl>
              <a:tblPr firstRow="1" bandRow="1">
                <a:tableStyleId>{7DF18680-E054-41AD-8BC1-D1AEF772440D}</a:tableStyleId>
              </a:tblPr>
              <a:tblGrid>
                <a:gridCol w="1118375">
                  <a:extLst>
                    <a:ext uri="{9D8B030D-6E8A-4147-A177-3AD203B41FA5}">
                      <a16:colId xmlns:a16="http://schemas.microsoft.com/office/drawing/2014/main" val="20000"/>
                    </a:ext>
                  </a:extLst>
                </a:gridCol>
                <a:gridCol w="2163651">
                  <a:extLst>
                    <a:ext uri="{9D8B030D-6E8A-4147-A177-3AD203B41FA5}">
                      <a16:colId xmlns:a16="http://schemas.microsoft.com/office/drawing/2014/main" val="20001"/>
                    </a:ext>
                  </a:extLst>
                </a:gridCol>
                <a:gridCol w="2145151">
                  <a:extLst>
                    <a:ext uri="{9D8B030D-6E8A-4147-A177-3AD203B41FA5}">
                      <a16:colId xmlns:a16="http://schemas.microsoft.com/office/drawing/2014/main" val="20002"/>
                    </a:ext>
                  </a:extLst>
                </a:gridCol>
                <a:gridCol w="5506988">
                  <a:extLst>
                    <a:ext uri="{9D8B030D-6E8A-4147-A177-3AD203B41FA5}">
                      <a16:colId xmlns:a16="http://schemas.microsoft.com/office/drawing/2014/main" val="20003"/>
                    </a:ext>
                  </a:extLst>
                </a:gridCol>
              </a:tblGrid>
              <a:tr h="535220">
                <a:tc>
                  <a:txBody>
                    <a:bodyPr/>
                    <a:lstStyle/>
                    <a:p>
                      <a:pPr algn="ctr"/>
                      <a:r>
                        <a:rPr lang="en-US" sz="1200" dirty="0"/>
                        <a:t>Campaign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POSM</a:t>
                      </a:r>
                      <a:r>
                        <a:rPr lang="en-US" sz="1200" baseline="0" dirty="0"/>
                        <a:t> items </a:t>
                      </a:r>
                      <a:endParaRPr lang="en-US" sz="12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Distribution Week</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a:t>Creative</a:t>
                      </a:r>
                    </a:p>
                  </a:txBody>
                  <a:tcPr anchor="ctr"/>
                </a:tc>
                <a:extLst>
                  <a:ext uri="{0D108BD9-81ED-4DB2-BD59-A6C34878D82A}">
                    <a16:rowId xmlns:a16="http://schemas.microsoft.com/office/drawing/2014/main" val="10000"/>
                  </a:ext>
                </a:extLst>
              </a:tr>
              <a:tr h="1346183">
                <a:tc>
                  <a:txBody>
                    <a:bodyPr/>
                    <a:lstStyle/>
                    <a:p>
                      <a:pPr algn="r" fontAlgn="b"/>
                      <a:r>
                        <a:rPr lang="en-US" sz="1200" b="0" i="0" u="none" strike="noStrike" dirty="0">
                          <a:solidFill>
                            <a:srgbClr val="000000"/>
                          </a:solidFill>
                          <a:effectLst/>
                          <a:latin typeface="+mn-lt"/>
                        </a:rPr>
                        <a:t>New</a:t>
                      </a:r>
                      <a:r>
                        <a:rPr lang="en-US" sz="1200" b="0" i="0" u="none" strike="noStrike" baseline="0" dirty="0">
                          <a:solidFill>
                            <a:srgbClr val="000000"/>
                          </a:solidFill>
                          <a:effectLst/>
                          <a:latin typeface="+mn-lt"/>
                        </a:rPr>
                        <a:t> Model</a:t>
                      </a:r>
                      <a:endParaRPr lang="en-US" sz="1200" b="0" i="0" u="none" strike="noStrike" dirty="0">
                        <a:solidFill>
                          <a:srgbClr val="000000"/>
                        </a:solidFill>
                        <a:effectLst/>
                        <a:latin typeface="+mn-lt"/>
                      </a:endParaRPr>
                    </a:p>
                  </a:txBody>
                  <a:tcPr marL="9525" marR="9525" marT="9525" marB="0" anchor="ctr"/>
                </a:tc>
                <a:tc>
                  <a:txBody>
                    <a:bodyPr/>
                    <a:lstStyle/>
                    <a:p>
                      <a:pPr marL="228600" indent="-228600">
                        <a:buFont typeface="+mj-lt"/>
                        <a:buAutoNum type="arabicPeriod"/>
                      </a:pPr>
                      <a:r>
                        <a:rPr lang="en-US" sz="1200" baseline="0" dirty="0"/>
                        <a:t>X-Banner</a:t>
                      </a:r>
                    </a:p>
                    <a:p>
                      <a:pPr marL="228600" indent="-228600">
                        <a:buFont typeface="+mj-lt"/>
                        <a:buAutoNum type="arabicPeriod"/>
                      </a:pPr>
                      <a:r>
                        <a:rPr lang="en-US" sz="1200" baseline="0" dirty="0"/>
                        <a:t>Shop Screen</a:t>
                      </a:r>
                    </a:p>
                    <a:p>
                      <a:pPr marL="228600" indent="-228600">
                        <a:buFont typeface="+mj-lt"/>
                        <a:buAutoNum type="arabicPeriod"/>
                      </a:pPr>
                      <a:r>
                        <a:rPr lang="en-US" sz="1200" baseline="0" dirty="0"/>
                        <a:t>Leaflet</a:t>
                      </a:r>
                    </a:p>
                    <a:p>
                      <a:pPr marL="228600" indent="-228600">
                        <a:buFont typeface="+mj-lt"/>
                        <a:buAutoNum type="arabicPeriod"/>
                      </a:pPr>
                      <a:r>
                        <a:rPr lang="en-US" sz="1200" baseline="0" dirty="0"/>
                        <a:t>Dangler</a:t>
                      </a:r>
                    </a:p>
                    <a:p>
                      <a:pPr marL="228600" indent="-228600">
                        <a:buFont typeface="+mj-lt"/>
                        <a:buAutoNum type="arabicPeriod"/>
                      </a:pPr>
                      <a:r>
                        <a:rPr lang="en-US" sz="1200" baseline="0" dirty="0"/>
                        <a:t>Ceiling Banner</a:t>
                      </a:r>
                    </a:p>
                  </a:txBody>
                  <a:tcPr anchor="ctr"/>
                </a:tc>
                <a:tc>
                  <a:txBody>
                    <a:bodyPr/>
                    <a:lstStyle/>
                    <a:p>
                      <a:pPr algn="ctr"/>
                      <a:r>
                        <a:rPr lang="en-US" sz="1200" dirty="0"/>
                        <a:t>W4, Feb</a:t>
                      </a:r>
                    </a:p>
                  </a:txBody>
                  <a:tcPr anchor="ctr"/>
                </a:tc>
                <a:tc>
                  <a:txBody>
                    <a:bodyPr/>
                    <a:lstStyle/>
                    <a:p>
                      <a:pPr algn="ctr"/>
                      <a:r>
                        <a:rPr lang="en-US" sz="3200" dirty="0"/>
                        <a:t>WIP</a:t>
                      </a: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56601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BEBA8EAE-BF5A-486C-A8C5-ECC9F3942E4B}">
                <a14:imgProps xmlns:a14="http://schemas.microsoft.com/office/drawing/2010/main">
                  <a14:imgLayer r:embed="rId3">
                    <a14:imgEffect>
                      <a14:brightnessContrast bright="10000"/>
                    </a14:imgEffect>
                  </a14:imgLayer>
                </a14:imgProps>
              </a:ext>
              <a:ext uri="{28A0092B-C50C-407E-A947-70E740481C1C}">
                <a14:useLocalDpi xmlns:a14="http://schemas.microsoft.com/office/drawing/2010/main" val="0"/>
              </a:ext>
            </a:extLst>
          </a:blip>
          <a:srcRect t="6200" b="8519"/>
          <a:stretch/>
        </p:blipFill>
        <p:spPr>
          <a:xfrm>
            <a:off x="340019" y="807325"/>
            <a:ext cx="7431322" cy="4753130"/>
          </a:xfrm>
        </p:spPr>
      </p:pic>
      <p:sp>
        <p:nvSpPr>
          <p:cNvPr id="5" name="TextBox 4"/>
          <p:cNvSpPr txBox="1"/>
          <p:nvPr/>
        </p:nvSpPr>
        <p:spPr>
          <a:xfrm>
            <a:off x="8962087" y="4762716"/>
            <a:ext cx="2831877" cy="830997"/>
          </a:xfrm>
          <a:prstGeom prst="rect">
            <a:avLst/>
          </a:prstGeom>
          <a:noFill/>
          <a:ln>
            <a:solidFill>
              <a:srgbClr val="FF0000"/>
            </a:solidFill>
          </a:ln>
        </p:spPr>
        <p:txBody>
          <a:bodyPr wrap="square" rtlCol="0">
            <a:spAutoFit/>
          </a:bodyPr>
          <a:lstStyle/>
          <a:p>
            <a:r>
              <a:rPr lang="en-US" sz="1600" dirty="0"/>
              <a:t>Max 2 X-banner and 2 Festoon at the most visible place of EO store front</a:t>
            </a:r>
          </a:p>
        </p:txBody>
      </p:sp>
      <p:cxnSp>
        <p:nvCxnSpPr>
          <p:cNvPr id="6" name="Straight Arrow Connector 5"/>
          <p:cNvCxnSpPr>
            <a:endCxn id="7" idx="1"/>
          </p:cNvCxnSpPr>
          <p:nvPr/>
        </p:nvCxnSpPr>
        <p:spPr>
          <a:xfrm>
            <a:off x="4101968" y="3938878"/>
            <a:ext cx="4878258" cy="30389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980226" y="3950384"/>
            <a:ext cx="2831877" cy="584775"/>
          </a:xfrm>
          <a:prstGeom prst="rect">
            <a:avLst/>
          </a:prstGeom>
          <a:noFill/>
          <a:ln>
            <a:solidFill>
              <a:srgbClr val="FF0000"/>
            </a:solidFill>
          </a:ln>
        </p:spPr>
        <p:txBody>
          <a:bodyPr wrap="square" rtlCol="0">
            <a:spAutoFit/>
          </a:bodyPr>
          <a:lstStyle/>
          <a:p>
            <a:r>
              <a:rPr lang="en-US" sz="1600" dirty="0"/>
              <a:t>Leaflet to be placed on the Smart Table (100 pcs)</a:t>
            </a:r>
          </a:p>
        </p:txBody>
      </p:sp>
      <p:cxnSp>
        <p:nvCxnSpPr>
          <p:cNvPr id="8" name="Straight Arrow Connector 7"/>
          <p:cNvCxnSpPr>
            <a:endCxn id="5" idx="1"/>
          </p:cNvCxnSpPr>
          <p:nvPr/>
        </p:nvCxnSpPr>
        <p:spPr>
          <a:xfrm>
            <a:off x="7789480" y="4735598"/>
            <a:ext cx="1172607" cy="44261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001101" y="3458967"/>
            <a:ext cx="2831877" cy="338554"/>
          </a:xfrm>
          <a:prstGeom prst="rect">
            <a:avLst/>
          </a:prstGeom>
          <a:noFill/>
          <a:ln>
            <a:solidFill>
              <a:srgbClr val="FF0000"/>
            </a:solidFill>
          </a:ln>
        </p:spPr>
        <p:txBody>
          <a:bodyPr wrap="square" rtlCol="0">
            <a:spAutoFit/>
          </a:bodyPr>
          <a:lstStyle/>
          <a:p>
            <a:r>
              <a:rPr lang="en-US" sz="1600" dirty="0"/>
              <a:t>10-12 Danglers at the ceiling</a:t>
            </a:r>
          </a:p>
        </p:txBody>
      </p:sp>
      <p:cxnSp>
        <p:nvCxnSpPr>
          <p:cNvPr id="10" name="Straight Arrow Connector 9"/>
          <p:cNvCxnSpPr>
            <a:endCxn id="9" idx="1"/>
          </p:cNvCxnSpPr>
          <p:nvPr/>
        </p:nvCxnSpPr>
        <p:spPr>
          <a:xfrm>
            <a:off x="6834016" y="2614632"/>
            <a:ext cx="2167085" cy="10136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itle 3"/>
          <p:cNvSpPr>
            <a:spLocks noGrp="1"/>
          </p:cNvSpPr>
          <p:nvPr>
            <p:ph type="title"/>
          </p:nvPr>
        </p:nvSpPr>
        <p:spPr>
          <a:xfrm>
            <a:off x="418149" y="60327"/>
            <a:ext cx="11393955" cy="790575"/>
          </a:xfrm>
        </p:spPr>
        <p:txBody>
          <a:bodyPr/>
          <a:lstStyle/>
          <a:p>
            <a:r>
              <a:rPr lang="en-US" dirty="0"/>
              <a:t>POSM Execution Guideline: EO</a:t>
            </a:r>
          </a:p>
        </p:txBody>
      </p:sp>
      <p:cxnSp>
        <p:nvCxnSpPr>
          <p:cNvPr id="41" name="Straight Arrow Connector 40"/>
          <p:cNvCxnSpPr/>
          <p:nvPr/>
        </p:nvCxnSpPr>
        <p:spPr>
          <a:xfrm>
            <a:off x="4922417" y="2893585"/>
            <a:ext cx="4057809" cy="29660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980225" y="5777129"/>
            <a:ext cx="2831877" cy="830997"/>
          </a:xfrm>
          <a:prstGeom prst="rect">
            <a:avLst/>
          </a:prstGeom>
          <a:noFill/>
          <a:ln>
            <a:solidFill>
              <a:srgbClr val="FF0000"/>
            </a:solidFill>
          </a:ln>
        </p:spPr>
        <p:txBody>
          <a:bodyPr wrap="square" rtlCol="0">
            <a:spAutoFit/>
          </a:bodyPr>
          <a:lstStyle/>
          <a:p>
            <a:r>
              <a:rPr lang="en-US" sz="1600" dirty="0"/>
              <a:t>1 Ceiling Banner on top of Smart Table from Ceiling. New Model Must display</a:t>
            </a:r>
          </a:p>
        </p:txBody>
      </p:sp>
      <p:graphicFrame>
        <p:nvGraphicFramePr>
          <p:cNvPr id="43" name="Table 42"/>
          <p:cNvGraphicFramePr>
            <a:graphicFrameLocks noGrp="1"/>
          </p:cNvGraphicFramePr>
          <p:nvPr/>
        </p:nvGraphicFramePr>
        <p:xfrm>
          <a:off x="8132806" y="60327"/>
          <a:ext cx="2646811" cy="2377440"/>
        </p:xfrm>
        <a:graphic>
          <a:graphicData uri="http://schemas.openxmlformats.org/drawingml/2006/table">
            <a:tbl>
              <a:tblPr firstRow="1" bandRow="1">
                <a:tableStyleId>{5C22544A-7EE6-4342-B048-85BDC9FD1C3A}</a:tableStyleId>
              </a:tblPr>
              <a:tblGrid>
                <a:gridCol w="947456">
                  <a:extLst>
                    <a:ext uri="{9D8B030D-6E8A-4147-A177-3AD203B41FA5}">
                      <a16:colId xmlns:a16="http://schemas.microsoft.com/office/drawing/2014/main" val="20000"/>
                    </a:ext>
                  </a:extLst>
                </a:gridCol>
                <a:gridCol w="1699355">
                  <a:extLst>
                    <a:ext uri="{9D8B030D-6E8A-4147-A177-3AD203B41FA5}">
                      <a16:colId xmlns:a16="http://schemas.microsoft.com/office/drawing/2014/main" val="20001"/>
                    </a:ext>
                  </a:extLst>
                </a:gridCol>
              </a:tblGrid>
              <a:tr h="222493">
                <a:tc>
                  <a:txBody>
                    <a:bodyPr/>
                    <a:lstStyle/>
                    <a:p>
                      <a:r>
                        <a:rPr lang="en-US" sz="1200" dirty="0"/>
                        <a:t>POSM</a:t>
                      </a:r>
                    </a:p>
                  </a:txBody>
                  <a:tcPr/>
                </a:tc>
                <a:tc>
                  <a:txBody>
                    <a:bodyPr/>
                    <a:lstStyle/>
                    <a:p>
                      <a:r>
                        <a:rPr lang="en-US" sz="1200" dirty="0"/>
                        <a:t>Models</a:t>
                      </a:r>
                    </a:p>
                  </a:txBody>
                  <a:tcPr/>
                </a:tc>
                <a:extLst>
                  <a:ext uri="{0D108BD9-81ED-4DB2-BD59-A6C34878D82A}">
                    <a16:rowId xmlns:a16="http://schemas.microsoft.com/office/drawing/2014/main" val="10000"/>
                  </a:ext>
                </a:extLst>
              </a:tr>
              <a:tr h="213907">
                <a:tc>
                  <a:txBody>
                    <a:bodyPr/>
                    <a:lstStyle/>
                    <a:p>
                      <a:r>
                        <a:rPr lang="en-US" sz="1200" dirty="0"/>
                        <a:t>X-Banner</a:t>
                      </a:r>
                    </a:p>
                  </a:txBody>
                  <a:tcPr/>
                </a:tc>
                <a:tc>
                  <a:txBody>
                    <a:bodyPr/>
                    <a:lstStyle/>
                    <a:p>
                      <a:r>
                        <a:rPr lang="en-US" sz="1200" baseline="0" dirty="0"/>
                        <a:t>Z12, Z25</a:t>
                      </a:r>
                      <a:endParaRPr lang="en-US" sz="1200" dirty="0"/>
                    </a:p>
                  </a:txBody>
                  <a:tcPr/>
                </a:tc>
                <a:extLst>
                  <a:ext uri="{0D108BD9-81ED-4DB2-BD59-A6C34878D82A}">
                    <a16:rowId xmlns:a16="http://schemas.microsoft.com/office/drawing/2014/main" val="10001"/>
                  </a:ext>
                </a:extLst>
              </a:tr>
              <a:tr h="231079">
                <a:tc>
                  <a:txBody>
                    <a:bodyPr/>
                    <a:lstStyle/>
                    <a:p>
                      <a:r>
                        <a:rPr lang="en-US" sz="1200" dirty="0"/>
                        <a:t>Festoon</a:t>
                      </a:r>
                    </a:p>
                  </a:txBody>
                  <a:tcPr/>
                </a:tc>
                <a:tc>
                  <a:txBody>
                    <a:bodyPr/>
                    <a:lstStyle/>
                    <a:p>
                      <a:r>
                        <a:rPr lang="en-US" sz="1200" baseline="0" dirty="0"/>
                        <a:t>I68, Price Cut</a:t>
                      </a:r>
                      <a:endParaRPr lang="en-US" sz="1200" dirty="0"/>
                    </a:p>
                  </a:txBody>
                  <a:tcPr/>
                </a:tc>
                <a:extLst>
                  <a:ext uri="{0D108BD9-81ED-4DB2-BD59-A6C34878D82A}">
                    <a16:rowId xmlns:a16="http://schemas.microsoft.com/office/drawing/2014/main" val="10002"/>
                  </a:ext>
                </a:extLst>
              </a:tr>
              <a:tr h="231079">
                <a:tc>
                  <a:txBody>
                    <a:bodyPr/>
                    <a:lstStyle/>
                    <a:p>
                      <a:r>
                        <a:rPr lang="en-US" sz="1200" dirty="0" err="1"/>
                        <a:t>Shopscreen</a:t>
                      </a:r>
                      <a:endParaRPr lang="en-US" sz="1200" dirty="0"/>
                    </a:p>
                  </a:txBody>
                  <a:tcPr/>
                </a:tc>
                <a:tc>
                  <a:txBody>
                    <a:bodyPr/>
                    <a:lstStyle/>
                    <a:p>
                      <a:r>
                        <a:rPr lang="en-US" sz="1200" dirty="0"/>
                        <a:t>i18</a:t>
                      </a:r>
                    </a:p>
                  </a:txBody>
                  <a:tcPr/>
                </a:tc>
                <a:extLst>
                  <a:ext uri="{0D108BD9-81ED-4DB2-BD59-A6C34878D82A}">
                    <a16:rowId xmlns:a16="http://schemas.microsoft.com/office/drawing/2014/main" val="10003"/>
                  </a:ext>
                </a:extLst>
              </a:tr>
              <a:tr h="209614">
                <a:tc>
                  <a:txBody>
                    <a:bodyPr/>
                    <a:lstStyle/>
                    <a:p>
                      <a:r>
                        <a:rPr lang="en-US" sz="1200" dirty="0"/>
                        <a:t>C.</a:t>
                      </a:r>
                      <a:r>
                        <a:rPr lang="en-US" sz="1200" baseline="0" dirty="0"/>
                        <a:t> Banner</a:t>
                      </a:r>
                      <a:endParaRPr lang="en-US" sz="1200" dirty="0"/>
                    </a:p>
                  </a:txBody>
                  <a:tcPr/>
                </a:tc>
                <a:tc>
                  <a:txBody>
                    <a:bodyPr/>
                    <a:lstStyle/>
                    <a:p>
                      <a:r>
                        <a:rPr lang="en-US" sz="1200" dirty="0"/>
                        <a:t>Z25</a:t>
                      </a:r>
                    </a:p>
                  </a:txBody>
                  <a:tcPr/>
                </a:tc>
                <a:extLst>
                  <a:ext uri="{0D108BD9-81ED-4DB2-BD59-A6C34878D82A}">
                    <a16:rowId xmlns:a16="http://schemas.microsoft.com/office/drawing/2014/main" val="10004"/>
                  </a:ext>
                </a:extLst>
              </a:tr>
              <a:tr h="252543">
                <a:tc>
                  <a:txBody>
                    <a:bodyPr/>
                    <a:lstStyle/>
                    <a:p>
                      <a:r>
                        <a:rPr lang="en-US" sz="1200" dirty="0"/>
                        <a:t>Dangler</a:t>
                      </a:r>
                    </a:p>
                  </a:txBody>
                  <a:tcPr/>
                </a:tc>
                <a:tc>
                  <a:txBody>
                    <a:bodyPr/>
                    <a:lstStyle/>
                    <a:p>
                      <a:r>
                        <a:rPr lang="en-US" sz="1200" baseline="0" dirty="0"/>
                        <a:t>Z12</a:t>
                      </a:r>
                      <a:endParaRPr lang="en-US" sz="1200" dirty="0"/>
                    </a:p>
                  </a:txBody>
                  <a:tcPr/>
                </a:tc>
                <a:extLst>
                  <a:ext uri="{0D108BD9-81ED-4DB2-BD59-A6C34878D82A}">
                    <a16:rowId xmlns:a16="http://schemas.microsoft.com/office/drawing/2014/main" val="10005"/>
                  </a:ext>
                </a:extLst>
              </a:tr>
              <a:tr h="166684">
                <a:tc>
                  <a:txBody>
                    <a:bodyPr/>
                    <a:lstStyle/>
                    <a:p>
                      <a:r>
                        <a:rPr lang="en-US" sz="1200" dirty="0"/>
                        <a:t>Leaflet</a:t>
                      </a:r>
                    </a:p>
                  </a:txBody>
                  <a:tcPr/>
                </a:tc>
                <a:tc>
                  <a:txBody>
                    <a:bodyPr/>
                    <a:lstStyle/>
                    <a:p>
                      <a:r>
                        <a:rPr lang="en-US" sz="1200" baseline="0" dirty="0"/>
                        <a:t>Z12, i68, Z25, GP, Price Cut</a:t>
                      </a:r>
                      <a:endParaRPr lang="en-US" sz="1200" dirty="0"/>
                    </a:p>
                  </a:txBody>
                  <a:tcPr/>
                </a:tc>
                <a:extLst>
                  <a:ext uri="{0D108BD9-81ED-4DB2-BD59-A6C34878D82A}">
                    <a16:rowId xmlns:a16="http://schemas.microsoft.com/office/drawing/2014/main" val="10006"/>
                  </a:ext>
                </a:extLst>
              </a:tr>
              <a:tr h="272594">
                <a:tc>
                  <a:txBody>
                    <a:bodyPr/>
                    <a:lstStyle/>
                    <a:p>
                      <a:r>
                        <a:rPr lang="en-US" sz="1200" dirty="0"/>
                        <a:t>Table Top</a:t>
                      </a:r>
                    </a:p>
                  </a:txBody>
                  <a:tcPr/>
                </a:tc>
                <a:tc>
                  <a:txBody>
                    <a:bodyPr/>
                    <a:lstStyle/>
                    <a:p>
                      <a:endParaRPr lang="en-US" sz="1200" dirty="0"/>
                    </a:p>
                  </a:txBody>
                  <a:tcPr/>
                </a:tc>
                <a:extLst>
                  <a:ext uri="{0D108BD9-81ED-4DB2-BD59-A6C34878D82A}">
                    <a16:rowId xmlns:a16="http://schemas.microsoft.com/office/drawing/2014/main" val="10007"/>
                  </a:ext>
                </a:extLst>
              </a:tr>
            </a:tbl>
          </a:graphicData>
        </a:graphic>
      </p:graphicFrame>
      <p:sp>
        <p:nvSpPr>
          <p:cNvPr id="27" name="TextBox 26"/>
          <p:cNvSpPr txBox="1"/>
          <p:nvPr/>
        </p:nvSpPr>
        <p:spPr>
          <a:xfrm>
            <a:off x="9001101" y="2761418"/>
            <a:ext cx="2831877" cy="584775"/>
          </a:xfrm>
          <a:prstGeom prst="rect">
            <a:avLst/>
          </a:prstGeom>
          <a:noFill/>
          <a:ln>
            <a:solidFill>
              <a:srgbClr val="FF0000"/>
            </a:solidFill>
          </a:ln>
        </p:spPr>
        <p:txBody>
          <a:bodyPr wrap="square" rtlCol="0">
            <a:spAutoFit/>
          </a:bodyPr>
          <a:lstStyle/>
          <a:p>
            <a:r>
              <a:rPr lang="en-US" sz="1600" dirty="0"/>
              <a:t>1 </a:t>
            </a:r>
            <a:r>
              <a:rPr lang="en-US" sz="1600" dirty="0" err="1"/>
              <a:t>Shopscreen</a:t>
            </a:r>
            <a:r>
              <a:rPr lang="en-US" sz="1600" dirty="0"/>
              <a:t> in store front at the ceiling</a:t>
            </a:r>
          </a:p>
        </p:txBody>
      </p:sp>
      <p:cxnSp>
        <p:nvCxnSpPr>
          <p:cNvPr id="14" name="Straight Arrow Connector 13"/>
          <p:cNvCxnSpPr/>
          <p:nvPr/>
        </p:nvCxnSpPr>
        <p:spPr>
          <a:xfrm>
            <a:off x="5892278" y="2564241"/>
            <a:ext cx="3108823" cy="2972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rotWithShape="1">
          <a:blip r:embed="rId4" cstate="print">
            <a:extLst>
              <a:ext uri="{28A0092B-C50C-407E-A947-70E740481C1C}">
                <a14:useLocalDpi xmlns:a14="http://schemas.microsoft.com/office/drawing/2010/main" val="0"/>
              </a:ext>
            </a:extLst>
          </a:blip>
          <a:srcRect l="6643" t="3568" r="4741" b="2911"/>
          <a:stretch/>
        </p:blipFill>
        <p:spPr>
          <a:xfrm>
            <a:off x="7153155" y="2597495"/>
            <a:ext cx="618186" cy="1043582"/>
          </a:xfrm>
          <a:prstGeom prst="rect">
            <a:avLst/>
          </a:prstGeom>
        </p:spPr>
      </p:pic>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41178" y="2008087"/>
            <a:ext cx="2326292" cy="544648"/>
          </a:xfrm>
          <a:prstGeom prst="rect">
            <a:avLst/>
          </a:prstGeom>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1880" y="3797521"/>
            <a:ext cx="690825" cy="1727064"/>
          </a:xfrm>
          <a:prstGeom prst="rect">
            <a:avLst/>
          </a:prstGeom>
        </p:spPr>
      </p:pic>
      <p:pic>
        <p:nvPicPr>
          <p:cNvPr id="29" name="Picture 28"/>
          <p:cNvPicPr>
            <a:picLocks noChangeAspect="1"/>
          </p:cNvPicPr>
          <p:nvPr/>
        </p:nvPicPr>
        <p:blipFill rotWithShape="1">
          <a:blip r:embed="rId7" cstate="print">
            <a:extLst>
              <a:ext uri="{28A0092B-C50C-407E-A947-70E740481C1C}">
                <a14:useLocalDpi xmlns:a14="http://schemas.microsoft.com/office/drawing/2010/main" val="0"/>
              </a:ext>
            </a:extLst>
          </a:blip>
          <a:srcRect l="19293" t="7136" r="17040" b="9295"/>
          <a:stretch/>
        </p:blipFill>
        <p:spPr>
          <a:xfrm>
            <a:off x="7057623" y="3799346"/>
            <a:ext cx="710982" cy="1767526"/>
          </a:xfrm>
          <a:prstGeom prst="rect">
            <a:avLst/>
          </a:prstGeom>
        </p:spPr>
      </p:pic>
      <p:pic>
        <p:nvPicPr>
          <p:cNvPr id="32" name="Picture 31"/>
          <p:cNvPicPr>
            <a:picLocks noChangeAspect="1"/>
          </p:cNvPicPr>
          <p:nvPr/>
        </p:nvPicPr>
        <p:blipFill rotWithShape="1">
          <a:blip r:embed="rId8" cstate="print">
            <a:extLst>
              <a:ext uri="{28A0092B-C50C-407E-A947-70E740481C1C}">
                <a14:useLocalDpi xmlns:a14="http://schemas.microsoft.com/office/drawing/2010/main" val="0"/>
              </a:ext>
            </a:extLst>
          </a:blip>
          <a:srcRect l="2069" t="27418" r="2754" b="2159"/>
          <a:stretch/>
        </p:blipFill>
        <p:spPr>
          <a:xfrm>
            <a:off x="1336396" y="2205344"/>
            <a:ext cx="350331" cy="355065"/>
          </a:xfrm>
          <a:prstGeom prst="rect">
            <a:avLst/>
          </a:prstGeom>
        </p:spPr>
      </p:pic>
      <p:pic>
        <p:nvPicPr>
          <p:cNvPr id="33" name="Picture 32"/>
          <p:cNvPicPr>
            <a:picLocks noChangeAspect="1"/>
          </p:cNvPicPr>
          <p:nvPr/>
        </p:nvPicPr>
        <p:blipFill rotWithShape="1">
          <a:blip r:embed="rId9" cstate="print">
            <a:extLst>
              <a:ext uri="{28A0092B-C50C-407E-A947-70E740481C1C}">
                <a14:useLocalDpi xmlns:a14="http://schemas.microsoft.com/office/drawing/2010/main" val="0"/>
              </a:ext>
            </a:extLst>
          </a:blip>
          <a:srcRect l="2069" t="27418" r="2754" b="2159"/>
          <a:stretch/>
        </p:blipFill>
        <p:spPr>
          <a:xfrm>
            <a:off x="3696989" y="2560409"/>
            <a:ext cx="193509" cy="196124"/>
          </a:xfrm>
          <a:prstGeom prst="rect">
            <a:avLst/>
          </a:prstGeom>
        </p:spPr>
      </p:pic>
      <p:pic>
        <p:nvPicPr>
          <p:cNvPr id="34" name="Picture 33"/>
          <p:cNvPicPr>
            <a:picLocks noChangeAspect="1"/>
          </p:cNvPicPr>
          <p:nvPr/>
        </p:nvPicPr>
        <p:blipFill rotWithShape="1">
          <a:blip r:embed="rId10" cstate="print">
            <a:extLst>
              <a:ext uri="{28A0092B-C50C-407E-A947-70E740481C1C}">
                <a14:useLocalDpi xmlns:a14="http://schemas.microsoft.com/office/drawing/2010/main" val="0"/>
              </a:ext>
            </a:extLst>
          </a:blip>
          <a:srcRect l="2069" t="27418" r="2754" b="2159"/>
          <a:stretch/>
        </p:blipFill>
        <p:spPr>
          <a:xfrm>
            <a:off x="2459157" y="2315491"/>
            <a:ext cx="220055" cy="223029"/>
          </a:xfrm>
          <a:prstGeom prst="rect">
            <a:avLst/>
          </a:prstGeom>
        </p:spPr>
      </p:pic>
      <p:pic>
        <p:nvPicPr>
          <p:cNvPr id="40" name="Picture 39"/>
          <p:cNvPicPr>
            <a:picLocks noChangeAspect="1"/>
          </p:cNvPicPr>
          <p:nvPr/>
        </p:nvPicPr>
        <p:blipFill rotWithShape="1">
          <a:blip r:embed="rId11" cstate="print">
            <a:extLst>
              <a:ext uri="{28A0092B-C50C-407E-A947-70E740481C1C}">
                <a14:useLocalDpi xmlns:a14="http://schemas.microsoft.com/office/drawing/2010/main" val="0"/>
              </a:ext>
            </a:extLst>
          </a:blip>
          <a:srcRect l="2069" t="27418" r="2754" b="2159"/>
          <a:stretch/>
        </p:blipFill>
        <p:spPr>
          <a:xfrm>
            <a:off x="3837307" y="2078014"/>
            <a:ext cx="457070" cy="463247"/>
          </a:xfrm>
          <a:prstGeom prst="rect">
            <a:avLst/>
          </a:prstGeom>
        </p:spPr>
      </p:pic>
      <p:pic>
        <p:nvPicPr>
          <p:cNvPr id="44" name="Picture 43"/>
          <p:cNvPicPr>
            <a:picLocks noChangeAspect="1"/>
          </p:cNvPicPr>
          <p:nvPr/>
        </p:nvPicPr>
        <p:blipFill rotWithShape="1">
          <a:blip r:embed="rId12" cstate="print">
            <a:extLst>
              <a:ext uri="{28A0092B-C50C-407E-A947-70E740481C1C}">
                <a14:useLocalDpi xmlns:a14="http://schemas.microsoft.com/office/drawing/2010/main" val="0"/>
              </a:ext>
            </a:extLst>
          </a:blip>
          <a:srcRect l="2069" t="27418" r="2754" b="2159"/>
          <a:stretch/>
        </p:blipFill>
        <p:spPr>
          <a:xfrm>
            <a:off x="2770777" y="2139571"/>
            <a:ext cx="586877" cy="594808"/>
          </a:xfrm>
          <a:prstGeom prst="rect">
            <a:avLst/>
          </a:prstGeom>
        </p:spPr>
      </p:pic>
      <p:pic>
        <p:nvPicPr>
          <p:cNvPr id="45" name="Picture 44"/>
          <p:cNvPicPr>
            <a:picLocks noChangeAspect="1"/>
          </p:cNvPicPr>
          <p:nvPr/>
        </p:nvPicPr>
        <p:blipFill rotWithShape="1">
          <a:blip r:embed="rId13" cstate="print">
            <a:extLst>
              <a:ext uri="{28A0092B-C50C-407E-A947-70E740481C1C}">
                <a14:useLocalDpi xmlns:a14="http://schemas.microsoft.com/office/drawing/2010/main" val="0"/>
              </a:ext>
            </a:extLst>
          </a:blip>
          <a:srcRect l="2069" t="27418" r="2754" b="2159"/>
          <a:stretch/>
        </p:blipFill>
        <p:spPr>
          <a:xfrm>
            <a:off x="1827441" y="2179131"/>
            <a:ext cx="429694" cy="435501"/>
          </a:xfrm>
          <a:prstGeom prst="rect">
            <a:avLst/>
          </a:prstGeom>
        </p:spPr>
      </p:pic>
      <p:pic>
        <p:nvPicPr>
          <p:cNvPr id="46" name="Picture 45"/>
          <p:cNvPicPr>
            <a:picLocks noChangeAspect="1"/>
          </p:cNvPicPr>
          <p:nvPr/>
        </p:nvPicPr>
        <p:blipFill rotWithShape="1">
          <a:blip r:embed="rId14" cstate="print">
            <a:extLst>
              <a:ext uri="{28A0092B-C50C-407E-A947-70E740481C1C}">
                <a14:useLocalDpi xmlns:a14="http://schemas.microsoft.com/office/drawing/2010/main" val="0"/>
              </a:ext>
            </a:extLst>
          </a:blip>
          <a:srcRect l="2536" t="4804" r="2606" b="4703"/>
          <a:stretch/>
        </p:blipFill>
        <p:spPr>
          <a:xfrm>
            <a:off x="4209637" y="2588038"/>
            <a:ext cx="964691" cy="482346"/>
          </a:xfrm>
          <a:prstGeom prst="rect">
            <a:avLst/>
          </a:prstGeom>
        </p:spPr>
      </p:pic>
      <p:pic>
        <p:nvPicPr>
          <p:cNvPr id="47" name="Picture 46"/>
          <p:cNvPicPr>
            <a:picLocks noChangeAspect="1"/>
          </p:cNvPicPr>
          <p:nvPr/>
        </p:nvPicPr>
        <p:blipFill rotWithShape="1">
          <a:blip r:embed="rId15" cstate="print">
            <a:extLst>
              <a:ext uri="{28A0092B-C50C-407E-A947-70E740481C1C}">
                <a14:useLocalDpi xmlns:a14="http://schemas.microsoft.com/office/drawing/2010/main" val="0"/>
              </a:ext>
            </a:extLst>
          </a:blip>
          <a:srcRect l="4596" t="4507" r="5175" b="3475"/>
          <a:stretch/>
        </p:blipFill>
        <p:spPr>
          <a:xfrm>
            <a:off x="3624625" y="3349069"/>
            <a:ext cx="531746" cy="626336"/>
          </a:xfrm>
          <a:prstGeom prst="rect">
            <a:avLst/>
          </a:prstGeom>
        </p:spPr>
      </p:pic>
      <p:pic>
        <p:nvPicPr>
          <p:cNvPr id="28" name="Picture 27"/>
          <p:cNvPicPr>
            <a:picLocks noChangeAspect="1"/>
          </p:cNvPicPr>
          <p:nvPr/>
        </p:nvPicPr>
        <p:blipFill rotWithShape="1">
          <a:blip r:embed="rId16" cstate="print">
            <a:extLst>
              <a:ext uri="{28A0092B-C50C-407E-A947-70E740481C1C}">
                <a14:useLocalDpi xmlns:a14="http://schemas.microsoft.com/office/drawing/2010/main" val="0"/>
              </a:ext>
            </a:extLst>
          </a:blip>
          <a:srcRect l="3497" t="2629" r="3397" b="2348"/>
          <a:stretch/>
        </p:blipFill>
        <p:spPr>
          <a:xfrm>
            <a:off x="321880" y="2614632"/>
            <a:ext cx="571521" cy="941985"/>
          </a:xfrm>
          <a:prstGeom prst="rect">
            <a:avLst/>
          </a:prstGeom>
        </p:spPr>
      </p:pic>
    </p:spTree>
    <p:extLst>
      <p:ext uri="{BB962C8B-B14F-4D97-AF65-F5344CB8AC3E}">
        <p14:creationId xmlns:p14="http://schemas.microsoft.com/office/powerpoint/2010/main" val="121597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45698" y="1259764"/>
            <a:ext cx="6513259" cy="5059148"/>
            <a:chOff x="2889120" y="1006356"/>
            <a:chExt cx="5654379" cy="4463787"/>
          </a:xfrm>
        </p:grpSpPr>
        <p:pic>
          <p:nvPicPr>
            <p:cNvPr id="5" name="Content Placeholder 5"/>
            <p:cNvPicPr>
              <a:picLocks noChangeAspect="1"/>
            </p:cNvPicPr>
            <p:nvPr/>
          </p:nvPicPr>
          <p:blipFill rotWithShape="1">
            <a:blip r:embed="rId2" cstate="print">
              <a:extLst>
                <a:ext uri="{28A0092B-C50C-407E-A947-70E740481C1C}">
                  <a14:useLocalDpi xmlns:a14="http://schemas.microsoft.com/office/drawing/2010/main" val="0"/>
                </a:ext>
              </a:extLst>
            </a:blip>
            <a:srcRect t="8166"/>
            <a:stretch/>
          </p:blipFill>
          <p:spPr>
            <a:xfrm>
              <a:off x="2889120" y="2021607"/>
              <a:ext cx="5654379" cy="3448536"/>
            </a:xfrm>
            <a:prstGeom prst="rect">
              <a:avLst/>
            </a:prstGeom>
          </p:spPr>
        </p:pic>
        <p:pic>
          <p:nvPicPr>
            <p:cNvPr id="6" name="Picture 5"/>
            <p:cNvPicPr>
              <a:picLocks noChangeAspect="1"/>
            </p:cNvPicPr>
            <p:nvPr/>
          </p:nvPicPr>
          <p:blipFill rotWithShape="1">
            <a:blip r:embed="rId3"/>
            <a:srcRect l="21106" t="44887" r="18684" b="37705"/>
            <a:stretch/>
          </p:blipFill>
          <p:spPr>
            <a:xfrm>
              <a:off x="2889120" y="1006356"/>
              <a:ext cx="5654379" cy="919145"/>
            </a:xfrm>
            <a:prstGeom prst="rect">
              <a:avLst/>
            </a:prstGeom>
          </p:spPr>
        </p:pic>
      </p:grpSp>
      <p:sp>
        <p:nvSpPr>
          <p:cNvPr id="8" name="TextBox 7"/>
          <p:cNvSpPr txBox="1"/>
          <p:nvPr/>
        </p:nvSpPr>
        <p:spPr>
          <a:xfrm>
            <a:off x="8980226" y="4723829"/>
            <a:ext cx="2831877" cy="584775"/>
          </a:xfrm>
          <a:prstGeom prst="rect">
            <a:avLst/>
          </a:prstGeom>
          <a:noFill/>
          <a:ln>
            <a:solidFill>
              <a:srgbClr val="FF0000"/>
            </a:solidFill>
          </a:ln>
        </p:spPr>
        <p:txBody>
          <a:bodyPr wrap="square" rtlCol="0">
            <a:spAutoFit/>
          </a:bodyPr>
          <a:lstStyle/>
          <a:p>
            <a:r>
              <a:rPr lang="en-US" sz="1600" dirty="0"/>
              <a:t>Leaflet to be placed on the Smart Table/ Counter (50 pcs)</a:t>
            </a:r>
          </a:p>
        </p:txBody>
      </p:sp>
      <p:cxnSp>
        <p:nvCxnSpPr>
          <p:cNvPr id="10" name="Straight Arrow Connector 9"/>
          <p:cNvCxnSpPr>
            <a:endCxn id="8" idx="1"/>
          </p:cNvCxnSpPr>
          <p:nvPr/>
        </p:nvCxnSpPr>
        <p:spPr>
          <a:xfrm>
            <a:off x="2331068" y="4357193"/>
            <a:ext cx="6649158" cy="6590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12" idx="1"/>
          </p:cNvCxnSpPr>
          <p:nvPr/>
        </p:nvCxnSpPr>
        <p:spPr>
          <a:xfrm>
            <a:off x="5897249" y="2697477"/>
            <a:ext cx="3082977" cy="15366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980226" y="4064806"/>
            <a:ext cx="2831877" cy="338554"/>
          </a:xfrm>
          <a:prstGeom prst="rect">
            <a:avLst/>
          </a:prstGeom>
          <a:noFill/>
          <a:ln>
            <a:solidFill>
              <a:srgbClr val="FF0000"/>
            </a:solidFill>
          </a:ln>
        </p:spPr>
        <p:txBody>
          <a:bodyPr wrap="square" rtlCol="0">
            <a:spAutoFit/>
          </a:bodyPr>
          <a:lstStyle/>
          <a:p>
            <a:r>
              <a:rPr lang="en-US" sz="1600" dirty="0"/>
              <a:t>6-8 Danglers at the ceiling</a:t>
            </a:r>
          </a:p>
        </p:txBody>
      </p:sp>
      <p:sp>
        <p:nvSpPr>
          <p:cNvPr id="21" name="Title 1"/>
          <p:cNvSpPr>
            <a:spLocks noGrp="1"/>
          </p:cNvSpPr>
          <p:nvPr>
            <p:ph type="title"/>
          </p:nvPr>
        </p:nvSpPr>
        <p:spPr>
          <a:xfrm>
            <a:off x="418149" y="60327"/>
            <a:ext cx="11393955" cy="790575"/>
          </a:xfrm>
        </p:spPr>
        <p:txBody>
          <a:bodyPr/>
          <a:lstStyle/>
          <a:p>
            <a:r>
              <a:rPr lang="en-US" dirty="0"/>
              <a:t>POSM Execution Guideline: SIS</a:t>
            </a:r>
          </a:p>
        </p:txBody>
      </p:sp>
      <p:cxnSp>
        <p:nvCxnSpPr>
          <p:cNvPr id="36" name="Straight Arrow Connector 35"/>
          <p:cNvCxnSpPr/>
          <p:nvPr/>
        </p:nvCxnSpPr>
        <p:spPr>
          <a:xfrm>
            <a:off x="3441209" y="3018110"/>
            <a:ext cx="5367940" cy="4058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980226" y="3282043"/>
            <a:ext cx="2831877" cy="584775"/>
          </a:xfrm>
          <a:prstGeom prst="rect">
            <a:avLst/>
          </a:prstGeom>
          <a:noFill/>
          <a:ln>
            <a:solidFill>
              <a:srgbClr val="FF0000"/>
            </a:solidFill>
          </a:ln>
        </p:spPr>
        <p:txBody>
          <a:bodyPr wrap="square" rtlCol="0">
            <a:spAutoFit/>
          </a:bodyPr>
          <a:lstStyle/>
          <a:p>
            <a:r>
              <a:rPr lang="en-US" sz="1600" dirty="0"/>
              <a:t>1 Ceiling Banner on top of Smart Table from Ceiling</a:t>
            </a:r>
          </a:p>
        </p:txBody>
      </p:sp>
      <p:cxnSp>
        <p:nvCxnSpPr>
          <p:cNvPr id="19" name="Straight Arrow Connector 18"/>
          <p:cNvCxnSpPr/>
          <p:nvPr/>
        </p:nvCxnSpPr>
        <p:spPr>
          <a:xfrm>
            <a:off x="4973359" y="2618923"/>
            <a:ext cx="3835790" cy="953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963789" y="2534978"/>
            <a:ext cx="2831877" cy="584775"/>
          </a:xfrm>
          <a:prstGeom prst="rect">
            <a:avLst/>
          </a:prstGeom>
          <a:noFill/>
          <a:ln>
            <a:solidFill>
              <a:srgbClr val="FF0000"/>
            </a:solidFill>
          </a:ln>
        </p:spPr>
        <p:txBody>
          <a:bodyPr wrap="square" rtlCol="0">
            <a:spAutoFit/>
          </a:bodyPr>
          <a:lstStyle/>
          <a:p>
            <a:r>
              <a:rPr lang="en-US" sz="1600" dirty="0"/>
              <a:t>1 </a:t>
            </a:r>
            <a:r>
              <a:rPr lang="en-US" sz="1600" dirty="0" err="1"/>
              <a:t>Shopscreen</a:t>
            </a:r>
            <a:r>
              <a:rPr lang="en-US" sz="1600" dirty="0"/>
              <a:t> in store front from Ceiling</a:t>
            </a:r>
          </a:p>
        </p:txBody>
      </p:sp>
      <p:cxnSp>
        <p:nvCxnSpPr>
          <p:cNvPr id="9" name="Straight Arrow Connector 8"/>
          <p:cNvCxnSpPr/>
          <p:nvPr/>
        </p:nvCxnSpPr>
        <p:spPr>
          <a:xfrm>
            <a:off x="7299306" y="4064806"/>
            <a:ext cx="1725865" cy="16303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9002699" y="5478301"/>
            <a:ext cx="2831877" cy="338554"/>
          </a:xfrm>
          <a:prstGeom prst="rect">
            <a:avLst/>
          </a:prstGeom>
          <a:noFill/>
          <a:ln>
            <a:solidFill>
              <a:srgbClr val="FF0000"/>
            </a:solidFill>
          </a:ln>
        </p:spPr>
        <p:txBody>
          <a:bodyPr wrap="square" rtlCol="0">
            <a:spAutoFit/>
          </a:bodyPr>
          <a:lstStyle/>
          <a:p>
            <a:r>
              <a:rPr lang="en-US" sz="1600" dirty="0"/>
              <a:t>Max 2 pcs festoon at store front</a:t>
            </a:r>
          </a:p>
        </p:txBody>
      </p:sp>
      <p:graphicFrame>
        <p:nvGraphicFramePr>
          <p:cNvPr id="29" name="Table 28"/>
          <p:cNvGraphicFramePr>
            <a:graphicFrameLocks noGrp="1"/>
          </p:cNvGraphicFramePr>
          <p:nvPr/>
        </p:nvGraphicFramePr>
        <p:xfrm>
          <a:off x="7624293" y="22206"/>
          <a:ext cx="3245476" cy="2194560"/>
        </p:xfrm>
        <a:graphic>
          <a:graphicData uri="http://schemas.openxmlformats.org/drawingml/2006/table">
            <a:tbl>
              <a:tblPr firstRow="1" bandRow="1">
                <a:tableStyleId>{5C22544A-7EE6-4342-B048-85BDC9FD1C3A}</a:tableStyleId>
              </a:tblPr>
              <a:tblGrid>
                <a:gridCol w="946344">
                  <a:extLst>
                    <a:ext uri="{9D8B030D-6E8A-4147-A177-3AD203B41FA5}">
                      <a16:colId xmlns:a16="http://schemas.microsoft.com/office/drawing/2014/main" val="20000"/>
                    </a:ext>
                  </a:extLst>
                </a:gridCol>
                <a:gridCol w="2299132">
                  <a:extLst>
                    <a:ext uri="{9D8B030D-6E8A-4147-A177-3AD203B41FA5}">
                      <a16:colId xmlns:a16="http://schemas.microsoft.com/office/drawing/2014/main" val="20001"/>
                    </a:ext>
                  </a:extLst>
                </a:gridCol>
              </a:tblGrid>
              <a:tr h="222493">
                <a:tc>
                  <a:txBody>
                    <a:bodyPr/>
                    <a:lstStyle/>
                    <a:p>
                      <a:r>
                        <a:rPr lang="en-US" sz="1200" dirty="0"/>
                        <a:t>POSM</a:t>
                      </a:r>
                    </a:p>
                  </a:txBody>
                  <a:tcPr/>
                </a:tc>
                <a:tc>
                  <a:txBody>
                    <a:bodyPr/>
                    <a:lstStyle/>
                    <a:p>
                      <a:r>
                        <a:rPr lang="en-US" sz="1200" dirty="0"/>
                        <a:t>Models</a:t>
                      </a:r>
                    </a:p>
                  </a:txBody>
                  <a:tcPr/>
                </a:tc>
                <a:extLst>
                  <a:ext uri="{0D108BD9-81ED-4DB2-BD59-A6C34878D82A}">
                    <a16:rowId xmlns:a16="http://schemas.microsoft.com/office/drawing/2014/main" val="10000"/>
                  </a:ext>
                </a:extLst>
              </a:tr>
              <a:tr h="213907">
                <a:tc>
                  <a:txBody>
                    <a:bodyPr/>
                    <a:lstStyle/>
                    <a:p>
                      <a:r>
                        <a:rPr lang="en-US" sz="1200" dirty="0"/>
                        <a:t>X-Banner</a:t>
                      </a:r>
                    </a:p>
                  </a:txBody>
                  <a:tcPr/>
                </a:tc>
                <a:tc>
                  <a:txBody>
                    <a:bodyPr/>
                    <a:lstStyle/>
                    <a:p>
                      <a:r>
                        <a:rPr lang="en-US" sz="1200" baseline="0" dirty="0"/>
                        <a:t>Z12, Z25</a:t>
                      </a:r>
                      <a:endParaRPr lang="en-US" sz="1200" dirty="0"/>
                    </a:p>
                  </a:txBody>
                  <a:tcPr/>
                </a:tc>
                <a:extLst>
                  <a:ext uri="{0D108BD9-81ED-4DB2-BD59-A6C34878D82A}">
                    <a16:rowId xmlns:a16="http://schemas.microsoft.com/office/drawing/2014/main" val="10001"/>
                  </a:ext>
                </a:extLst>
              </a:tr>
              <a:tr h="231079">
                <a:tc>
                  <a:txBody>
                    <a:bodyPr/>
                    <a:lstStyle/>
                    <a:p>
                      <a:r>
                        <a:rPr lang="en-US" sz="1200" dirty="0"/>
                        <a:t>Festoon</a:t>
                      </a:r>
                    </a:p>
                  </a:txBody>
                  <a:tcPr/>
                </a:tc>
                <a:tc>
                  <a:txBody>
                    <a:bodyPr/>
                    <a:lstStyle/>
                    <a:p>
                      <a:r>
                        <a:rPr lang="en-US" sz="1200" baseline="0" dirty="0"/>
                        <a:t>I68, Price Cut</a:t>
                      </a:r>
                      <a:endParaRPr lang="en-US" sz="1200" dirty="0"/>
                    </a:p>
                  </a:txBody>
                  <a:tcPr/>
                </a:tc>
                <a:extLst>
                  <a:ext uri="{0D108BD9-81ED-4DB2-BD59-A6C34878D82A}">
                    <a16:rowId xmlns:a16="http://schemas.microsoft.com/office/drawing/2014/main" val="10002"/>
                  </a:ext>
                </a:extLst>
              </a:tr>
              <a:tr h="231079">
                <a:tc>
                  <a:txBody>
                    <a:bodyPr/>
                    <a:lstStyle/>
                    <a:p>
                      <a:r>
                        <a:rPr lang="en-US" sz="1200" dirty="0" err="1"/>
                        <a:t>Shopscreen</a:t>
                      </a:r>
                      <a:endParaRPr lang="en-US" sz="1200" dirty="0"/>
                    </a:p>
                  </a:txBody>
                  <a:tcPr/>
                </a:tc>
                <a:tc>
                  <a:txBody>
                    <a:bodyPr/>
                    <a:lstStyle/>
                    <a:p>
                      <a:r>
                        <a:rPr lang="en-US" sz="1200" dirty="0"/>
                        <a:t>i18</a:t>
                      </a:r>
                    </a:p>
                  </a:txBody>
                  <a:tcPr/>
                </a:tc>
                <a:extLst>
                  <a:ext uri="{0D108BD9-81ED-4DB2-BD59-A6C34878D82A}">
                    <a16:rowId xmlns:a16="http://schemas.microsoft.com/office/drawing/2014/main" val="10003"/>
                  </a:ext>
                </a:extLst>
              </a:tr>
              <a:tr h="209614">
                <a:tc>
                  <a:txBody>
                    <a:bodyPr/>
                    <a:lstStyle/>
                    <a:p>
                      <a:r>
                        <a:rPr lang="en-US" sz="1200" dirty="0"/>
                        <a:t>C.</a:t>
                      </a:r>
                      <a:r>
                        <a:rPr lang="en-US" sz="1200" baseline="0" dirty="0"/>
                        <a:t> Banner</a:t>
                      </a:r>
                      <a:endParaRPr lang="en-US" sz="1200" dirty="0"/>
                    </a:p>
                  </a:txBody>
                  <a:tcPr/>
                </a:tc>
                <a:tc>
                  <a:txBody>
                    <a:bodyPr/>
                    <a:lstStyle/>
                    <a:p>
                      <a:r>
                        <a:rPr lang="en-US" sz="1200" dirty="0"/>
                        <a:t>Z25</a:t>
                      </a:r>
                    </a:p>
                  </a:txBody>
                  <a:tcPr/>
                </a:tc>
                <a:extLst>
                  <a:ext uri="{0D108BD9-81ED-4DB2-BD59-A6C34878D82A}">
                    <a16:rowId xmlns:a16="http://schemas.microsoft.com/office/drawing/2014/main" val="10004"/>
                  </a:ext>
                </a:extLst>
              </a:tr>
              <a:tr h="252543">
                <a:tc>
                  <a:txBody>
                    <a:bodyPr/>
                    <a:lstStyle/>
                    <a:p>
                      <a:r>
                        <a:rPr lang="en-US" sz="1200" dirty="0"/>
                        <a:t>Dangler</a:t>
                      </a:r>
                    </a:p>
                  </a:txBody>
                  <a:tcPr/>
                </a:tc>
                <a:tc>
                  <a:txBody>
                    <a:bodyPr/>
                    <a:lstStyle/>
                    <a:p>
                      <a:r>
                        <a:rPr lang="en-US" sz="1200" baseline="0" dirty="0"/>
                        <a:t>Z12</a:t>
                      </a:r>
                      <a:endParaRPr lang="en-US" sz="1200" dirty="0"/>
                    </a:p>
                  </a:txBody>
                  <a:tcPr/>
                </a:tc>
                <a:extLst>
                  <a:ext uri="{0D108BD9-81ED-4DB2-BD59-A6C34878D82A}">
                    <a16:rowId xmlns:a16="http://schemas.microsoft.com/office/drawing/2014/main" val="10005"/>
                  </a:ext>
                </a:extLst>
              </a:tr>
              <a:tr h="166684">
                <a:tc>
                  <a:txBody>
                    <a:bodyPr/>
                    <a:lstStyle/>
                    <a:p>
                      <a:r>
                        <a:rPr lang="en-US" sz="1200" dirty="0"/>
                        <a:t>Leaflet</a:t>
                      </a:r>
                    </a:p>
                  </a:txBody>
                  <a:tcPr/>
                </a:tc>
                <a:tc>
                  <a:txBody>
                    <a:bodyPr/>
                    <a:lstStyle/>
                    <a:p>
                      <a:r>
                        <a:rPr lang="en-US" sz="1200" baseline="0" dirty="0"/>
                        <a:t>Z12, i68, Z25, GP, Price Cut</a:t>
                      </a:r>
                      <a:endParaRPr lang="en-US" sz="1200" dirty="0"/>
                    </a:p>
                  </a:txBody>
                  <a:tcPr/>
                </a:tc>
                <a:extLst>
                  <a:ext uri="{0D108BD9-81ED-4DB2-BD59-A6C34878D82A}">
                    <a16:rowId xmlns:a16="http://schemas.microsoft.com/office/drawing/2014/main" val="10006"/>
                  </a:ext>
                </a:extLst>
              </a:tr>
              <a:tr h="272594">
                <a:tc>
                  <a:txBody>
                    <a:bodyPr/>
                    <a:lstStyle/>
                    <a:p>
                      <a:r>
                        <a:rPr lang="en-US" sz="1200" dirty="0"/>
                        <a:t>Table Top</a:t>
                      </a:r>
                    </a:p>
                  </a:txBody>
                  <a:tcPr/>
                </a:tc>
                <a:tc>
                  <a:txBody>
                    <a:bodyPr/>
                    <a:lstStyle/>
                    <a:p>
                      <a:endParaRPr lang="en-US" sz="1200" dirty="0"/>
                    </a:p>
                  </a:txBody>
                  <a:tcPr/>
                </a:tc>
                <a:extLst>
                  <a:ext uri="{0D108BD9-81ED-4DB2-BD59-A6C34878D82A}">
                    <a16:rowId xmlns:a16="http://schemas.microsoft.com/office/drawing/2014/main" val="10007"/>
                  </a:ext>
                </a:extLst>
              </a:tr>
            </a:tbl>
          </a:graphicData>
        </a:graphic>
      </p:graphicFrame>
      <p:pic>
        <p:nvPicPr>
          <p:cNvPr id="31" name="Picture 30"/>
          <p:cNvPicPr>
            <a:picLocks noChangeAspect="1"/>
          </p:cNvPicPr>
          <p:nvPr/>
        </p:nvPicPr>
        <p:blipFill rotWithShape="1">
          <a:blip r:embed="rId4" cstate="print">
            <a:extLst>
              <a:ext uri="{28A0092B-C50C-407E-A947-70E740481C1C}">
                <a14:useLocalDpi xmlns:a14="http://schemas.microsoft.com/office/drawing/2010/main" val="0"/>
              </a:ext>
            </a:extLst>
          </a:blip>
          <a:srcRect l="6643" t="3568" r="4741" b="2911"/>
          <a:stretch/>
        </p:blipFill>
        <p:spPr>
          <a:xfrm>
            <a:off x="6766150" y="3678280"/>
            <a:ext cx="488211" cy="824166"/>
          </a:xfrm>
          <a:prstGeom prst="rect">
            <a:avLst/>
          </a:prstGeom>
        </p:spPr>
      </p:pic>
      <p:pic>
        <p:nvPicPr>
          <p:cNvPr id="39" name="Picture 3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88772" y="2433172"/>
            <a:ext cx="2326292" cy="544648"/>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1562" y="5016216"/>
            <a:ext cx="518460" cy="1296151"/>
          </a:xfrm>
          <a:prstGeom prst="rect">
            <a:avLst/>
          </a:prstGeom>
        </p:spPr>
      </p:pic>
      <p:pic>
        <p:nvPicPr>
          <p:cNvPr id="30" name="Picture 29"/>
          <p:cNvPicPr>
            <a:picLocks noChangeAspect="1"/>
          </p:cNvPicPr>
          <p:nvPr/>
        </p:nvPicPr>
        <p:blipFill rotWithShape="1">
          <a:blip r:embed="rId7" cstate="print">
            <a:extLst>
              <a:ext uri="{28A0092B-C50C-407E-A947-70E740481C1C}">
                <a14:useLocalDpi xmlns:a14="http://schemas.microsoft.com/office/drawing/2010/main" val="0"/>
              </a:ext>
            </a:extLst>
          </a:blip>
          <a:srcRect l="19293" t="7136" r="17040" b="9295"/>
          <a:stretch/>
        </p:blipFill>
        <p:spPr>
          <a:xfrm>
            <a:off x="6766150" y="5016215"/>
            <a:ext cx="533155" cy="1325443"/>
          </a:xfrm>
          <a:prstGeom prst="rect">
            <a:avLst/>
          </a:prstGeom>
        </p:spPr>
      </p:pic>
      <p:pic>
        <p:nvPicPr>
          <p:cNvPr id="33" name="Picture 32"/>
          <p:cNvPicPr>
            <a:picLocks noChangeAspect="1"/>
          </p:cNvPicPr>
          <p:nvPr/>
        </p:nvPicPr>
        <p:blipFill rotWithShape="1">
          <a:blip r:embed="rId8" cstate="print">
            <a:extLst>
              <a:ext uri="{28A0092B-C50C-407E-A947-70E740481C1C}">
                <a14:useLocalDpi xmlns:a14="http://schemas.microsoft.com/office/drawing/2010/main" val="0"/>
              </a:ext>
            </a:extLst>
          </a:blip>
          <a:srcRect l="2536" t="4804" r="2606" b="4703"/>
          <a:stretch/>
        </p:blipFill>
        <p:spPr>
          <a:xfrm>
            <a:off x="2347728" y="2504294"/>
            <a:ext cx="892436" cy="446218"/>
          </a:xfrm>
          <a:prstGeom prst="rect">
            <a:avLst/>
          </a:prstGeom>
        </p:spPr>
      </p:pic>
      <p:pic>
        <p:nvPicPr>
          <p:cNvPr id="44" name="Picture 43"/>
          <p:cNvPicPr>
            <a:picLocks noChangeAspect="1"/>
          </p:cNvPicPr>
          <p:nvPr/>
        </p:nvPicPr>
        <p:blipFill rotWithShape="1">
          <a:blip r:embed="rId9" cstate="print">
            <a:extLst>
              <a:ext uri="{28A0092B-C50C-407E-A947-70E740481C1C}">
                <a14:useLocalDpi xmlns:a14="http://schemas.microsoft.com/office/drawing/2010/main" val="0"/>
              </a:ext>
            </a:extLst>
          </a:blip>
          <a:srcRect l="2069" t="27418" r="2754" b="2159"/>
          <a:stretch/>
        </p:blipFill>
        <p:spPr>
          <a:xfrm>
            <a:off x="1093036" y="2433172"/>
            <a:ext cx="350331" cy="355065"/>
          </a:xfrm>
          <a:prstGeom prst="rect">
            <a:avLst/>
          </a:prstGeom>
        </p:spPr>
      </p:pic>
      <p:pic>
        <p:nvPicPr>
          <p:cNvPr id="45" name="Picture 44"/>
          <p:cNvPicPr>
            <a:picLocks noChangeAspect="1"/>
          </p:cNvPicPr>
          <p:nvPr/>
        </p:nvPicPr>
        <p:blipFill rotWithShape="1">
          <a:blip r:embed="rId10" cstate="print">
            <a:extLst>
              <a:ext uri="{28A0092B-C50C-407E-A947-70E740481C1C}">
                <a14:useLocalDpi xmlns:a14="http://schemas.microsoft.com/office/drawing/2010/main" val="0"/>
              </a:ext>
            </a:extLst>
          </a:blip>
          <a:srcRect l="2069" t="27418" r="2754" b="2159"/>
          <a:stretch/>
        </p:blipFill>
        <p:spPr>
          <a:xfrm>
            <a:off x="3488881" y="2533780"/>
            <a:ext cx="220055" cy="223029"/>
          </a:xfrm>
          <a:prstGeom prst="rect">
            <a:avLst/>
          </a:prstGeom>
        </p:spPr>
      </p:pic>
      <p:pic>
        <p:nvPicPr>
          <p:cNvPr id="46" name="Picture 45"/>
          <p:cNvPicPr>
            <a:picLocks noChangeAspect="1"/>
          </p:cNvPicPr>
          <p:nvPr/>
        </p:nvPicPr>
        <p:blipFill rotWithShape="1">
          <a:blip r:embed="rId11" cstate="print">
            <a:extLst>
              <a:ext uri="{28A0092B-C50C-407E-A947-70E740481C1C}">
                <a14:useLocalDpi xmlns:a14="http://schemas.microsoft.com/office/drawing/2010/main" val="0"/>
              </a:ext>
            </a:extLst>
          </a:blip>
          <a:srcRect l="2069" t="27418" r="2754" b="2159"/>
          <a:stretch/>
        </p:blipFill>
        <p:spPr>
          <a:xfrm>
            <a:off x="3851980" y="2410425"/>
            <a:ext cx="586877" cy="594808"/>
          </a:xfrm>
          <a:prstGeom prst="rect">
            <a:avLst/>
          </a:prstGeom>
        </p:spPr>
      </p:pic>
      <p:pic>
        <p:nvPicPr>
          <p:cNvPr id="47" name="Picture 46"/>
          <p:cNvPicPr>
            <a:picLocks noChangeAspect="1"/>
          </p:cNvPicPr>
          <p:nvPr/>
        </p:nvPicPr>
        <p:blipFill rotWithShape="1">
          <a:blip r:embed="rId12" cstate="print">
            <a:extLst>
              <a:ext uri="{28A0092B-C50C-407E-A947-70E740481C1C}">
                <a14:useLocalDpi xmlns:a14="http://schemas.microsoft.com/office/drawing/2010/main" val="0"/>
              </a:ext>
            </a:extLst>
          </a:blip>
          <a:srcRect l="2069" t="27418" r="2754" b="2159"/>
          <a:stretch/>
        </p:blipFill>
        <p:spPr>
          <a:xfrm>
            <a:off x="1761714" y="2422677"/>
            <a:ext cx="429694" cy="435501"/>
          </a:xfrm>
          <a:prstGeom prst="rect">
            <a:avLst/>
          </a:prstGeom>
        </p:spPr>
      </p:pic>
      <p:pic>
        <p:nvPicPr>
          <p:cNvPr id="48" name="Picture 47"/>
          <p:cNvPicPr>
            <a:picLocks noChangeAspect="1"/>
          </p:cNvPicPr>
          <p:nvPr/>
        </p:nvPicPr>
        <p:blipFill rotWithShape="1">
          <a:blip r:embed="rId13" cstate="print">
            <a:extLst>
              <a:ext uri="{28A0092B-C50C-407E-A947-70E740481C1C}">
                <a14:useLocalDpi xmlns:a14="http://schemas.microsoft.com/office/drawing/2010/main" val="0"/>
              </a:ext>
            </a:extLst>
          </a:blip>
          <a:srcRect l="4596" t="4507" r="5175" b="3475"/>
          <a:stretch/>
        </p:blipFill>
        <p:spPr>
          <a:xfrm>
            <a:off x="1815982" y="3947247"/>
            <a:ext cx="531746" cy="626336"/>
          </a:xfrm>
          <a:prstGeom prst="rect">
            <a:avLst/>
          </a:prstGeom>
        </p:spPr>
      </p:pic>
      <p:pic>
        <p:nvPicPr>
          <p:cNvPr id="28" name="Picture 27"/>
          <p:cNvPicPr>
            <a:picLocks noChangeAspect="1"/>
          </p:cNvPicPr>
          <p:nvPr/>
        </p:nvPicPr>
        <p:blipFill rotWithShape="1">
          <a:blip r:embed="rId14" cstate="print">
            <a:extLst>
              <a:ext uri="{28A0092B-C50C-407E-A947-70E740481C1C}">
                <a14:useLocalDpi xmlns:a14="http://schemas.microsoft.com/office/drawing/2010/main" val="0"/>
              </a:ext>
            </a:extLst>
          </a:blip>
          <a:srcRect l="3497" t="2629" r="3397" b="2348"/>
          <a:stretch/>
        </p:blipFill>
        <p:spPr>
          <a:xfrm>
            <a:off x="745698" y="3593813"/>
            <a:ext cx="571521" cy="941985"/>
          </a:xfrm>
          <a:prstGeom prst="rect">
            <a:avLst/>
          </a:prstGeom>
        </p:spPr>
      </p:pic>
    </p:spTree>
    <p:extLst>
      <p:ext uri="{BB962C8B-B14F-4D97-AF65-F5344CB8AC3E}">
        <p14:creationId xmlns:p14="http://schemas.microsoft.com/office/powerpoint/2010/main" val="4207533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80227" y="4558352"/>
            <a:ext cx="2831877" cy="584775"/>
          </a:xfrm>
          <a:prstGeom prst="rect">
            <a:avLst/>
          </a:prstGeom>
          <a:noFill/>
          <a:ln>
            <a:solidFill>
              <a:srgbClr val="FF0000"/>
            </a:solidFill>
          </a:ln>
        </p:spPr>
        <p:txBody>
          <a:bodyPr wrap="square" rtlCol="0">
            <a:spAutoFit/>
          </a:bodyPr>
          <a:lstStyle/>
          <a:p>
            <a:r>
              <a:rPr lang="en-US" sz="1600" dirty="0"/>
              <a:t>1 Festoon at the most visible place of GO store front</a:t>
            </a:r>
          </a:p>
        </p:txBody>
      </p:sp>
      <p:sp>
        <p:nvSpPr>
          <p:cNvPr id="5" name="TextBox 4"/>
          <p:cNvSpPr txBox="1"/>
          <p:nvPr/>
        </p:nvSpPr>
        <p:spPr>
          <a:xfrm>
            <a:off x="8980226" y="3381992"/>
            <a:ext cx="2831877" cy="830997"/>
          </a:xfrm>
          <a:prstGeom prst="rect">
            <a:avLst/>
          </a:prstGeom>
          <a:noFill/>
          <a:ln>
            <a:solidFill>
              <a:srgbClr val="FF0000"/>
            </a:solidFill>
          </a:ln>
        </p:spPr>
        <p:txBody>
          <a:bodyPr wrap="square" rtlCol="0">
            <a:spAutoFit/>
          </a:bodyPr>
          <a:lstStyle/>
          <a:p>
            <a:r>
              <a:rPr lang="en-US" sz="1600" dirty="0"/>
              <a:t>Leaflet to be given to retailer for consumer communication (30 pcs)</a:t>
            </a:r>
          </a:p>
        </p:txBody>
      </p:sp>
      <p:sp>
        <p:nvSpPr>
          <p:cNvPr id="6" name="TextBox 5"/>
          <p:cNvSpPr txBox="1"/>
          <p:nvPr/>
        </p:nvSpPr>
        <p:spPr>
          <a:xfrm>
            <a:off x="8980226" y="2355230"/>
            <a:ext cx="2831877" cy="584775"/>
          </a:xfrm>
          <a:prstGeom prst="rect">
            <a:avLst/>
          </a:prstGeom>
          <a:noFill/>
          <a:ln>
            <a:solidFill>
              <a:srgbClr val="FF0000"/>
            </a:solidFill>
          </a:ln>
        </p:spPr>
        <p:txBody>
          <a:bodyPr wrap="square" rtlCol="0">
            <a:spAutoFit/>
          </a:bodyPr>
          <a:lstStyle/>
          <a:p>
            <a:r>
              <a:rPr lang="en-US" sz="1600" dirty="0"/>
              <a:t>1 Ceiling Banner &amp; 4-6 Danglers at the ceiling</a:t>
            </a: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5961" t="5770" r="51250" b="4279"/>
          <a:stretch/>
        </p:blipFill>
        <p:spPr>
          <a:xfrm>
            <a:off x="4536979" y="4091028"/>
            <a:ext cx="201992" cy="470622"/>
          </a:xfrm>
          <a:prstGeom prst="rect">
            <a:avLst/>
          </a:prstGeom>
          <a:ln w="28575">
            <a:solidFill>
              <a:srgbClr val="FF0000"/>
            </a:solidFill>
            <a:prstDash val="sysDash"/>
          </a:ln>
        </p:spPr>
      </p:pic>
      <p:sp>
        <p:nvSpPr>
          <p:cNvPr id="8" name="TextBox 7"/>
          <p:cNvSpPr txBox="1"/>
          <p:nvPr/>
        </p:nvSpPr>
        <p:spPr>
          <a:xfrm>
            <a:off x="8980226" y="5739003"/>
            <a:ext cx="2831877" cy="584775"/>
          </a:xfrm>
          <a:prstGeom prst="rect">
            <a:avLst/>
          </a:prstGeom>
          <a:noFill/>
          <a:ln>
            <a:solidFill>
              <a:srgbClr val="FF0000"/>
            </a:solidFill>
          </a:ln>
        </p:spPr>
        <p:txBody>
          <a:bodyPr wrap="square" rtlCol="0">
            <a:spAutoFit/>
          </a:bodyPr>
          <a:lstStyle/>
          <a:p>
            <a:r>
              <a:rPr lang="en-US" sz="1600" dirty="0"/>
              <a:t>1 Poster of each type on the wall</a:t>
            </a: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l="16663" r="30727"/>
          <a:stretch/>
        </p:blipFill>
        <p:spPr>
          <a:xfrm>
            <a:off x="1610436" y="1436503"/>
            <a:ext cx="4410374" cy="4721973"/>
          </a:xfrm>
          <a:prstGeom prst="rect">
            <a:avLst/>
          </a:prstGeom>
        </p:spPr>
      </p:pic>
      <p:cxnSp>
        <p:nvCxnSpPr>
          <p:cNvPr id="10" name="Straight Arrow Connector 9"/>
          <p:cNvCxnSpPr>
            <a:endCxn id="8" idx="1"/>
          </p:cNvCxnSpPr>
          <p:nvPr/>
        </p:nvCxnSpPr>
        <p:spPr>
          <a:xfrm>
            <a:off x="2906973" y="4628488"/>
            <a:ext cx="6073253" cy="140290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47891" y="4245399"/>
            <a:ext cx="4421378" cy="6297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6" idx="1"/>
          </p:cNvCxnSpPr>
          <p:nvPr/>
        </p:nvCxnSpPr>
        <p:spPr>
          <a:xfrm flipV="1">
            <a:off x="4547891" y="2647618"/>
            <a:ext cx="4432335" cy="69960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339161" y="3606414"/>
            <a:ext cx="3683380" cy="4767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title"/>
          </p:nvPr>
        </p:nvSpPr>
        <p:spPr>
          <a:xfrm>
            <a:off x="418149" y="60327"/>
            <a:ext cx="11393955" cy="790575"/>
          </a:xfrm>
        </p:spPr>
        <p:txBody>
          <a:bodyPr/>
          <a:lstStyle/>
          <a:p>
            <a:r>
              <a:rPr lang="en-US" dirty="0"/>
              <a:t>POSM Execution Guideline: GO</a:t>
            </a:r>
          </a:p>
        </p:txBody>
      </p:sp>
      <p:cxnSp>
        <p:nvCxnSpPr>
          <p:cNvPr id="24" name="Straight Arrow Connector 23"/>
          <p:cNvCxnSpPr/>
          <p:nvPr/>
        </p:nvCxnSpPr>
        <p:spPr>
          <a:xfrm>
            <a:off x="2980712" y="3690989"/>
            <a:ext cx="5988557" cy="13446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3" name="Table 42"/>
          <p:cNvGraphicFramePr>
            <a:graphicFrameLocks noGrp="1"/>
          </p:cNvGraphicFramePr>
          <p:nvPr/>
        </p:nvGraphicFramePr>
        <p:xfrm>
          <a:off x="7363526" y="60327"/>
          <a:ext cx="3544374" cy="1920240"/>
        </p:xfrm>
        <a:graphic>
          <a:graphicData uri="http://schemas.openxmlformats.org/drawingml/2006/table">
            <a:tbl>
              <a:tblPr firstRow="1" bandRow="1">
                <a:tableStyleId>{5C22544A-7EE6-4342-B048-85BDC9FD1C3A}</a:tableStyleId>
              </a:tblPr>
              <a:tblGrid>
                <a:gridCol w="1136530">
                  <a:extLst>
                    <a:ext uri="{9D8B030D-6E8A-4147-A177-3AD203B41FA5}">
                      <a16:colId xmlns:a16="http://schemas.microsoft.com/office/drawing/2014/main" val="20000"/>
                    </a:ext>
                  </a:extLst>
                </a:gridCol>
                <a:gridCol w="2407844">
                  <a:extLst>
                    <a:ext uri="{9D8B030D-6E8A-4147-A177-3AD203B41FA5}">
                      <a16:colId xmlns:a16="http://schemas.microsoft.com/office/drawing/2014/main" val="20001"/>
                    </a:ext>
                  </a:extLst>
                </a:gridCol>
              </a:tblGrid>
              <a:tr h="222493">
                <a:tc>
                  <a:txBody>
                    <a:bodyPr/>
                    <a:lstStyle/>
                    <a:p>
                      <a:r>
                        <a:rPr lang="en-US" sz="1200" dirty="0"/>
                        <a:t>POSM</a:t>
                      </a:r>
                    </a:p>
                  </a:txBody>
                  <a:tcPr/>
                </a:tc>
                <a:tc>
                  <a:txBody>
                    <a:bodyPr/>
                    <a:lstStyle/>
                    <a:p>
                      <a:r>
                        <a:rPr lang="en-US" sz="1200" dirty="0"/>
                        <a:t>Models</a:t>
                      </a:r>
                    </a:p>
                  </a:txBody>
                  <a:tcPr/>
                </a:tc>
                <a:extLst>
                  <a:ext uri="{0D108BD9-81ED-4DB2-BD59-A6C34878D82A}">
                    <a16:rowId xmlns:a16="http://schemas.microsoft.com/office/drawing/2014/main" val="10000"/>
                  </a:ext>
                </a:extLst>
              </a:tr>
              <a:tr h="231079">
                <a:tc>
                  <a:txBody>
                    <a:bodyPr/>
                    <a:lstStyle/>
                    <a:p>
                      <a:r>
                        <a:rPr lang="en-US" sz="1200" dirty="0"/>
                        <a:t>Festoon</a:t>
                      </a:r>
                    </a:p>
                  </a:txBody>
                  <a:tcPr/>
                </a:tc>
                <a:tc>
                  <a:txBody>
                    <a:bodyPr/>
                    <a:lstStyle/>
                    <a:p>
                      <a:r>
                        <a:rPr lang="en-US" sz="1200" baseline="0" dirty="0"/>
                        <a:t>I68, Price Cut</a:t>
                      </a:r>
                      <a:endParaRPr lang="en-US" sz="1200" dirty="0"/>
                    </a:p>
                  </a:txBody>
                  <a:tcPr/>
                </a:tc>
                <a:extLst>
                  <a:ext uri="{0D108BD9-81ED-4DB2-BD59-A6C34878D82A}">
                    <a16:rowId xmlns:a16="http://schemas.microsoft.com/office/drawing/2014/main" val="10001"/>
                  </a:ext>
                </a:extLst>
              </a:tr>
              <a:tr h="231079">
                <a:tc>
                  <a:txBody>
                    <a:bodyPr/>
                    <a:lstStyle/>
                    <a:p>
                      <a:r>
                        <a:rPr lang="en-US" sz="1200" dirty="0" err="1"/>
                        <a:t>Shopscreen</a:t>
                      </a:r>
                      <a:endParaRPr lang="en-US" sz="1200" dirty="0"/>
                    </a:p>
                  </a:txBody>
                  <a:tcPr/>
                </a:tc>
                <a:tc>
                  <a:txBody>
                    <a:bodyPr/>
                    <a:lstStyle/>
                    <a:p>
                      <a:r>
                        <a:rPr lang="en-US" sz="1200" dirty="0"/>
                        <a:t>i18</a:t>
                      </a:r>
                    </a:p>
                  </a:txBody>
                  <a:tcPr/>
                </a:tc>
                <a:extLst>
                  <a:ext uri="{0D108BD9-81ED-4DB2-BD59-A6C34878D82A}">
                    <a16:rowId xmlns:a16="http://schemas.microsoft.com/office/drawing/2014/main" val="10002"/>
                  </a:ext>
                </a:extLst>
              </a:tr>
              <a:tr h="209614">
                <a:tc>
                  <a:txBody>
                    <a:bodyPr/>
                    <a:lstStyle/>
                    <a:p>
                      <a:r>
                        <a:rPr lang="en-US" sz="1200" dirty="0"/>
                        <a:t>C.</a:t>
                      </a:r>
                      <a:r>
                        <a:rPr lang="en-US" sz="1200" baseline="0" dirty="0"/>
                        <a:t> Banner</a:t>
                      </a:r>
                      <a:endParaRPr lang="en-US" sz="1200" dirty="0"/>
                    </a:p>
                  </a:txBody>
                  <a:tcPr/>
                </a:tc>
                <a:tc>
                  <a:txBody>
                    <a:bodyPr/>
                    <a:lstStyle/>
                    <a:p>
                      <a:r>
                        <a:rPr lang="en-US" sz="1200" dirty="0"/>
                        <a:t>Z25</a:t>
                      </a:r>
                    </a:p>
                  </a:txBody>
                  <a:tcPr/>
                </a:tc>
                <a:extLst>
                  <a:ext uri="{0D108BD9-81ED-4DB2-BD59-A6C34878D82A}">
                    <a16:rowId xmlns:a16="http://schemas.microsoft.com/office/drawing/2014/main" val="10003"/>
                  </a:ext>
                </a:extLst>
              </a:tr>
              <a:tr h="252543">
                <a:tc>
                  <a:txBody>
                    <a:bodyPr/>
                    <a:lstStyle/>
                    <a:p>
                      <a:r>
                        <a:rPr lang="en-US" sz="1200" dirty="0"/>
                        <a:t>Dangler</a:t>
                      </a:r>
                    </a:p>
                  </a:txBody>
                  <a:tcPr/>
                </a:tc>
                <a:tc>
                  <a:txBody>
                    <a:bodyPr/>
                    <a:lstStyle/>
                    <a:p>
                      <a:r>
                        <a:rPr lang="en-US" sz="1200" dirty="0"/>
                        <a:t>Z12</a:t>
                      </a:r>
                    </a:p>
                  </a:txBody>
                  <a:tcPr/>
                </a:tc>
                <a:extLst>
                  <a:ext uri="{0D108BD9-81ED-4DB2-BD59-A6C34878D82A}">
                    <a16:rowId xmlns:a16="http://schemas.microsoft.com/office/drawing/2014/main" val="10004"/>
                  </a:ext>
                </a:extLst>
              </a:tr>
              <a:tr h="166684">
                <a:tc>
                  <a:txBody>
                    <a:bodyPr/>
                    <a:lstStyle/>
                    <a:p>
                      <a:r>
                        <a:rPr lang="en-US" sz="1200" dirty="0"/>
                        <a:t>Leaflet</a:t>
                      </a:r>
                    </a:p>
                  </a:txBody>
                  <a:tcPr/>
                </a:tc>
                <a:tc>
                  <a:txBody>
                    <a:bodyPr/>
                    <a:lstStyle/>
                    <a:p>
                      <a:r>
                        <a:rPr lang="en-US" sz="1200" baseline="0" dirty="0"/>
                        <a:t>Z12, i68, GP, Z25, Price Cut</a:t>
                      </a:r>
                      <a:endParaRPr lang="en-US" sz="1200" dirty="0"/>
                    </a:p>
                  </a:txBody>
                  <a:tcPr/>
                </a:tc>
                <a:extLst>
                  <a:ext uri="{0D108BD9-81ED-4DB2-BD59-A6C34878D82A}">
                    <a16:rowId xmlns:a16="http://schemas.microsoft.com/office/drawing/2014/main" val="10005"/>
                  </a:ext>
                </a:extLst>
              </a:tr>
              <a:tr h="272594">
                <a:tc>
                  <a:txBody>
                    <a:bodyPr/>
                    <a:lstStyle/>
                    <a:p>
                      <a:r>
                        <a:rPr lang="en-US" sz="1200" dirty="0"/>
                        <a:t>Poster/Sticker</a:t>
                      </a:r>
                    </a:p>
                  </a:txBody>
                  <a:tcPr/>
                </a:tc>
                <a:tc>
                  <a:txBody>
                    <a:bodyPr/>
                    <a:lstStyle/>
                    <a:p>
                      <a:endParaRPr lang="en-US" sz="1200" dirty="0"/>
                    </a:p>
                  </a:txBody>
                  <a:tcPr/>
                </a:tc>
                <a:extLst>
                  <a:ext uri="{0D108BD9-81ED-4DB2-BD59-A6C34878D82A}">
                    <a16:rowId xmlns:a16="http://schemas.microsoft.com/office/drawing/2014/main" val="10006"/>
                  </a:ext>
                </a:extLst>
              </a:tr>
            </a:tbl>
          </a:graphicData>
        </a:graphic>
      </p:graphicFrame>
      <p:pic>
        <p:nvPicPr>
          <p:cNvPr id="31" name="Picture 30"/>
          <p:cNvPicPr>
            <a:picLocks noChangeAspect="1"/>
          </p:cNvPicPr>
          <p:nvPr/>
        </p:nvPicPr>
        <p:blipFill rotWithShape="1">
          <a:blip r:embed="rId4" cstate="print">
            <a:extLst>
              <a:ext uri="{28A0092B-C50C-407E-A947-70E740481C1C}">
                <a14:useLocalDpi xmlns:a14="http://schemas.microsoft.com/office/drawing/2010/main" val="0"/>
              </a:ext>
            </a:extLst>
          </a:blip>
          <a:srcRect l="6643" t="3568" r="4741" b="2911"/>
          <a:stretch/>
        </p:blipFill>
        <p:spPr>
          <a:xfrm>
            <a:off x="5428141" y="3421281"/>
            <a:ext cx="618186" cy="1043582"/>
          </a:xfrm>
          <a:prstGeom prst="rect">
            <a:avLst/>
          </a:prstGeom>
        </p:spPr>
      </p:pic>
      <p:pic>
        <p:nvPicPr>
          <p:cNvPr id="25" name="Picture 24"/>
          <p:cNvPicPr>
            <a:picLocks noChangeAspect="1"/>
          </p:cNvPicPr>
          <p:nvPr/>
        </p:nvPicPr>
        <p:blipFill rotWithShape="1">
          <a:blip r:embed="rId5" cstate="print">
            <a:extLst>
              <a:ext uri="{28A0092B-C50C-407E-A947-70E740481C1C}">
                <a14:useLocalDpi xmlns:a14="http://schemas.microsoft.com/office/drawing/2010/main" val="0"/>
              </a:ext>
            </a:extLst>
          </a:blip>
          <a:srcRect l="4596" t="4507" r="5175" b="3475"/>
          <a:stretch/>
        </p:blipFill>
        <p:spPr>
          <a:xfrm>
            <a:off x="4508168" y="3938193"/>
            <a:ext cx="242768" cy="285953"/>
          </a:xfrm>
          <a:prstGeom prst="rect">
            <a:avLst/>
          </a:prstGeom>
        </p:spPr>
      </p:pic>
      <p:pic>
        <p:nvPicPr>
          <p:cNvPr id="34" name="Picture 33"/>
          <p:cNvPicPr>
            <a:picLocks noChangeAspect="1"/>
          </p:cNvPicPr>
          <p:nvPr/>
        </p:nvPicPr>
        <p:blipFill rotWithShape="1">
          <a:blip r:embed="rId6" cstate="print">
            <a:extLst>
              <a:ext uri="{28A0092B-C50C-407E-A947-70E740481C1C}">
                <a14:useLocalDpi xmlns:a14="http://schemas.microsoft.com/office/drawing/2010/main" val="0"/>
              </a:ext>
            </a:extLst>
          </a:blip>
          <a:srcRect l="2069" t="27418" r="2754" b="2159"/>
          <a:stretch/>
        </p:blipFill>
        <p:spPr>
          <a:xfrm>
            <a:off x="2715083" y="2987093"/>
            <a:ext cx="350331" cy="355065"/>
          </a:xfrm>
          <a:prstGeom prst="rect">
            <a:avLst/>
          </a:prstGeom>
        </p:spPr>
      </p:pic>
      <p:pic>
        <p:nvPicPr>
          <p:cNvPr id="35" name="Picture 34"/>
          <p:cNvPicPr>
            <a:picLocks noChangeAspect="1"/>
          </p:cNvPicPr>
          <p:nvPr/>
        </p:nvPicPr>
        <p:blipFill rotWithShape="1">
          <a:blip r:embed="rId6" cstate="print">
            <a:extLst>
              <a:ext uri="{28A0092B-C50C-407E-A947-70E740481C1C}">
                <a14:useLocalDpi xmlns:a14="http://schemas.microsoft.com/office/drawing/2010/main" val="0"/>
              </a:ext>
            </a:extLst>
          </a:blip>
          <a:srcRect l="2069" t="27418" r="2754" b="2159"/>
          <a:stretch/>
        </p:blipFill>
        <p:spPr>
          <a:xfrm>
            <a:off x="3300341" y="2997422"/>
            <a:ext cx="350331" cy="355065"/>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15623" y="2921783"/>
            <a:ext cx="2036581" cy="476819"/>
          </a:xfrm>
          <a:prstGeom prst="rect">
            <a:avLst/>
          </a:prstGeom>
        </p:spPr>
      </p:pic>
      <p:pic>
        <p:nvPicPr>
          <p:cNvPr id="26" name="Picture 25"/>
          <p:cNvPicPr>
            <a:picLocks noChangeAspect="1"/>
          </p:cNvPicPr>
          <p:nvPr/>
        </p:nvPicPr>
        <p:blipFill rotWithShape="1">
          <a:blip r:embed="rId8" cstate="print">
            <a:extLst>
              <a:ext uri="{28A0092B-C50C-407E-A947-70E740481C1C}">
                <a14:useLocalDpi xmlns:a14="http://schemas.microsoft.com/office/drawing/2010/main" val="0"/>
              </a:ext>
            </a:extLst>
          </a:blip>
          <a:srcRect l="3497" t="2629" r="3397" b="2348"/>
          <a:stretch/>
        </p:blipFill>
        <p:spPr>
          <a:xfrm>
            <a:off x="2512111" y="3505783"/>
            <a:ext cx="571521" cy="941985"/>
          </a:xfrm>
          <a:prstGeom prst="rect">
            <a:avLst/>
          </a:prstGeom>
        </p:spPr>
      </p:pic>
    </p:spTree>
    <p:extLst>
      <p:ext uri="{BB962C8B-B14F-4D97-AF65-F5344CB8AC3E}">
        <p14:creationId xmlns:p14="http://schemas.microsoft.com/office/powerpoint/2010/main" val="3631949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4768947" y="3038622"/>
            <a:ext cx="2601418" cy="769441"/>
          </a:xfrm>
          <a:prstGeom prst="rect">
            <a:avLst/>
          </a:prstGeom>
          <a:noFill/>
        </p:spPr>
        <p:txBody>
          <a:bodyPr wrap="none" rtlCol="0">
            <a:spAutoFit/>
          </a:bodyPr>
          <a:lstStyle/>
          <a:p>
            <a:r>
              <a:rPr lang="en-US" sz="4400" b="1" dirty="0">
                <a:solidFill>
                  <a:srgbClr val="FF0000"/>
                </a:solidFill>
              </a:rPr>
              <a:t>Thank You</a:t>
            </a:r>
          </a:p>
        </p:txBody>
      </p:sp>
    </p:spTree>
    <p:extLst>
      <p:ext uri="{BB962C8B-B14F-4D97-AF65-F5344CB8AC3E}">
        <p14:creationId xmlns:p14="http://schemas.microsoft.com/office/powerpoint/2010/main" val="415682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629" y="60327"/>
            <a:ext cx="11393955" cy="790575"/>
          </a:xfrm>
        </p:spPr>
        <p:txBody>
          <a:bodyPr/>
          <a:lstStyle/>
          <a:p>
            <a:r>
              <a:rPr lang="en-US" b="1" dirty="0"/>
              <a:t>Price List _Bar Phone</a:t>
            </a:r>
          </a:p>
        </p:txBody>
      </p:sp>
      <p:graphicFrame>
        <p:nvGraphicFramePr>
          <p:cNvPr id="8" name="Table 7">
            <a:extLst>
              <a:ext uri="{FF2B5EF4-FFF2-40B4-BE49-F238E27FC236}">
                <a16:creationId xmlns:a16="http://schemas.microsoft.com/office/drawing/2014/main" id="{701B98C7-7FAD-4CA4-9435-77F279AEB3EB}"/>
              </a:ext>
            </a:extLst>
          </p:cNvPr>
          <p:cNvGraphicFramePr>
            <a:graphicFrameLocks noGrp="1"/>
          </p:cNvGraphicFramePr>
          <p:nvPr>
            <p:extLst>
              <p:ext uri="{D42A27DB-BD31-4B8C-83A1-F6EECF244321}">
                <p14:modId xmlns:p14="http://schemas.microsoft.com/office/powerpoint/2010/main" val="544395624"/>
              </p:ext>
            </p:extLst>
          </p:nvPr>
        </p:nvGraphicFramePr>
        <p:xfrm>
          <a:off x="524413" y="924963"/>
          <a:ext cx="2891139" cy="5192400"/>
        </p:xfrm>
        <a:graphic>
          <a:graphicData uri="http://schemas.openxmlformats.org/drawingml/2006/table">
            <a:tbl>
              <a:tblPr>
                <a:tableStyleId>{2D5ABB26-0587-4C30-8999-92F81FD0307C}</a:tableStyleId>
              </a:tblPr>
              <a:tblGrid>
                <a:gridCol w="1094703">
                  <a:extLst>
                    <a:ext uri="{9D8B030D-6E8A-4147-A177-3AD203B41FA5}">
                      <a16:colId xmlns:a16="http://schemas.microsoft.com/office/drawing/2014/main" val="3043012808"/>
                    </a:ext>
                  </a:extLst>
                </a:gridCol>
                <a:gridCol w="898218">
                  <a:extLst>
                    <a:ext uri="{9D8B030D-6E8A-4147-A177-3AD203B41FA5}">
                      <a16:colId xmlns:a16="http://schemas.microsoft.com/office/drawing/2014/main" val="2265058183"/>
                    </a:ext>
                  </a:extLst>
                </a:gridCol>
                <a:gridCol w="898218">
                  <a:extLst>
                    <a:ext uri="{9D8B030D-6E8A-4147-A177-3AD203B41FA5}">
                      <a16:colId xmlns:a16="http://schemas.microsoft.com/office/drawing/2014/main" val="3995700541"/>
                    </a:ext>
                  </a:extLst>
                </a:gridCol>
              </a:tblGrid>
              <a:tr h="234126">
                <a:tc>
                  <a:txBody>
                    <a:bodyPr/>
                    <a:lstStyle/>
                    <a:p>
                      <a:pPr algn="ctr" fontAlgn="ctr"/>
                      <a:r>
                        <a:rPr lang="en-US" sz="1600" b="1" i="0" u="none" strike="noStrike" dirty="0">
                          <a:solidFill>
                            <a:schemeClr val="bg1"/>
                          </a:solidFill>
                          <a:effectLst/>
                        </a:rPr>
                        <a:t>Model Name</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RP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CP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extLst>
                  <a:ext uri="{0D108BD9-81ED-4DB2-BD59-A6C34878D82A}">
                    <a16:rowId xmlns:a16="http://schemas.microsoft.com/office/drawing/2014/main" val="148263678"/>
                  </a:ext>
                </a:extLst>
              </a:tr>
              <a:tr h="247428">
                <a:tc>
                  <a:txBody>
                    <a:bodyPr/>
                    <a:lstStyle/>
                    <a:p>
                      <a:pPr algn="ctr" fontAlgn="ctr"/>
                      <a:r>
                        <a:rPr lang="en-US" sz="1400" b="0" i="0" u="none" strike="noStrike" dirty="0">
                          <a:solidFill>
                            <a:srgbClr val="000000"/>
                          </a:solidFill>
                          <a:effectLst/>
                          <a:latin typeface="Calibri" panose="020F0502020204030204" pitchFamily="34" charset="0"/>
                        </a:rPr>
                        <a:t>B24</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740.00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800.00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691935558"/>
                  </a:ext>
                </a:extLst>
              </a:tr>
              <a:tr h="247428">
                <a:tc>
                  <a:txBody>
                    <a:bodyPr/>
                    <a:lstStyle/>
                    <a:p>
                      <a:pPr algn="ctr" fontAlgn="ctr"/>
                      <a:r>
                        <a:rPr lang="en-US" sz="1400" b="0" i="0" u="none" strike="noStrike">
                          <a:solidFill>
                            <a:srgbClr val="000000"/>
                          </a:solidFill>
                          <a:effectLst/>
                          <a:latin typeface="Calibri" panose="020F0502020204030204" pitchFamily="34" charset="0"/>
                        </a:rPr>
                        <a:t>B12+</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53565302"/>
                  </a:ext>
                </a:extLst>
              </a:tr>
              <a:tr h="247428">
                <a:tc>
                  <a:txBody>
                    <a:bodyPr/>
                    <a:lstStyle/>
                    <a:p>
                      <a:pPr algn="ctr" fontAlgn="ctr"/>
                      <a:r>
                        <a:rPr lang="en-US" sz="1400" b="0" i="0" u="none" strike="noStrike">
                          <a:solidFill>
                            <a:srgbClr val="000000"/>
                          </a:solidFill>
                          <a:effectLst/>
                          <a:latin typeface="Calibri" panose="020F0502020204030204" pitchFamily="34" charset="0"/>
                        </a:rPr>
                        <a:t>B65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147923831"/>
                  </a:ext>
                </a:extLst>
              </a:tr>
              <a:tr h="247428">
                <a:tc>
                  <a:txBody>
                    <a:bodyPr/>
                    <a:lstStyle/>
                    <a:p>
                      <a:pPr algn="ctr" fontAlgn="ctr"/>
                      <a:r>
                        <a:rPr lang="en-US" sz="1400" b="0" i="0" u="none" strike="noStrike">
                          <a:solidFill>
                            <a:srgbClr val="000000"/>
                          </a:solidFill>
                          <a:effectLst/>
                          <a:latin typeface="Calibri" panose="020F0502020204030204" pitchFamily="34" charset="0"/>
                        </a:rPr>
                        <a:t>B23</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45075631"/>
                  </a:ext>
                </a:extLst>
              </a:tr>
              <a:tr h="247428">
                <a:tc>
                  <a:txBody>
                    <a:bodyPr/>
                    <a:lstStyle/>
                    <a:p>
                      <a:pPr algn="ctr" fontAlgn="ctr"/>
                      <a:r>
                        <a:rPr lang="en-US" sz="1400" b="0" i="0" u="none" strike="noStrike">
                          <a:solidFill>
                            <a:srgbClr val="000000"/>
                          </a:solidFill>
                          <a:effectLst/>
                          <a:latin typeface="Calibri" panose="020F0502020204030204" pitchFamily="34" charset="0"/>
                        </a:rPr>
                        <a:t>B60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523384759"/>
                  </a:ext>
                </a:extLst>
              </a:tr>
              <a:tr h="247428">
                <a:tc>
                  <a:txBody>
                    <a:bodyPr/>
                    <a:lstStyle/>
                    <a:p>
                      <a:pPr algn="ctr" fontAlgn="ctr"/>
                      <a:r>
                        <a:rPr lang="en-US" sz="1400" b="0" i="0" u="none" strike="noStrike">
                          <a:solidFill>
                            <a:srgbClr val="000000"/>
                          </a:solidFill>
                          <a:effectLst/>
                          <a:latin typeface="Calibri" panose="020F0502020204030204" pitchFamily="34" charset="0"/>
                        </a:rPr>
                        <a:t>B66</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687419619"/>
                  </a:ext>
                </a:extLst>
              </a:tr>
              <a:tr h="247428">
                <a:tc>
                  <a:txBody>
                    <a:bodyPr/>
                    <a:lstStyle/>
                    <a:p>
                      <a:pPr algn="ctr" fontAlgn="ctr"/>
                      <a:r>
                        <a:rPr lang="en-US" sz="1400" b="0" i="0" u="none" strike="noStrike">
                          <a:solidFill>
                            <a:srgbClr val="000000"/>
                          </a:solidFill>
                          <a:effectLst/>
                          <a:latin typeface="Calibri" panose="020F0502020204030204" pitchFamily="34" charset="0"/>
                        </a:rPr>
                        <a:t>B21</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812758613"/>
                  </a:ext>
                </a:extLst>
              </a:tr>
              <a:tr h="247428">
                <a:tc>
                  <a:txBody>
                    <a:bodyPr/>
                    <a:lstStyle/>
                    <a:p>
                      <a:pPr algn="ctr" fontAlgn="ctr"/>
                      <a:r>
                        <a:rPr lang="en-US" sz="1400" b="0" i="0" u="none" strike="noStrike">
                          <a:solidFill>
                            <a:srgbClr val="000000"/>
                          </a:solidFill>
                          <a:effectLst/>
                          <a:latin typeface="Calibri" panose="020F0502020204030204" pitchFamily="34" charset="0"/>
                        </a:rPr>
                        <a:t>B12i</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875.00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837755912"/>
                  </a:ext>
                </a:extLst>
              </a:tr>
              <a:tr h="247428">
                <a:tc>
                  <a:txBody>
                    <a:bodyPr/>
                    <a:lstStyle/>
                    <a:p>
                      <a:pPr algn="ctr" fontAlgn="ctr"/>
                      <a:r>
                        <a:rPr lang="en-US" sz="1400" b="0" i="0" u="none" strike="noStrike">
                          <a:solidFill>
                            <a:srgbClr val="000000"/>
                          </a:solidFill>
                          <a:effectLst/>
                          <a:latin typeface="Calibri" panose="020F0502020204030204" pitchFamily="34" charset="0"/>
                        </a:rPr>
                        <a:t>B17i</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48225468"/>
                  </a:ext>
                </a:extLst>
              </a:tr>
              <a:tr h="247428">
                <a:tc>
                  <a:txBody>
                    <a:bodyPr/>
                    <a:lstStyle/>
                    <a:p>
                      <a:pPr algn="ctr" fontAlgn="ctr"/>
                      <a:r>
                        <a:rPr lang="en-US" sz="1400" b="0" i="0" u="none" strike="noStrike">
                          <a:solidFill>
                            <a:srgbClr val="000000"/>
                          </a:solidFill>
                          <a:effectLst/>
                          <a:latin typeface="Calibri" panose="020F0502020204030204" pitchFamily="34" charset="0"/>
                        </a:rPr>
                        <a:t>BL98</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683207842"/>
                  </a:ext>
                </a:extLst>
              </a:tr>
              <a:tr h="247428">
                <a:tc>
                  <a:txBody>
                    <a:bodyPr/>
                    <a:lstStyle/>
                    <a:p>
                      <a:pPr algn="ctr" fontAlgn="ctr"/>
                      <a:r>
                        <a:rPr lang="en-US" sz="1400" b="0" i="0" u="none" strike="noStrike">
                          <a:solidFill>
                            <a:srgbClr val="000000"/>
                          </a:solidFill>
                          <a:effectLst/>
                          <a:latin typeface="Calibri" panose="020F0502020204030204" pitchFamily="34" charset="0"/>
                        </a:rPr>
                        <a:t>BL97</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845.00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979055949"/>
                  </a:ext>
                </a:extLst>
              </a:tr>
              <a:tr h="247428">
                <a:tc>
                  <a:txBody>
                    <a:bodyPr/>
                    <a:lstStyle/>
                    <a:p>
                      <a:pPr algn="ctr" fontAlgn="ctr"/>
                      <a:r>
                        <a:rPr lang="en-US" sz="1400" b="0" i="0" u="none" strike="noStrike">
                          <a:solidFill>
                            <a:srgbClr val="000000"/>
                          </a:solidFill>
                          <a:effectLst/>
                          <a:latin typeface="Calibri" panose="020F0502020204030204" pitchFamily="34" charset="0"/>
                        </a:rPr>
                        <a:t>BL95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962160693"/>
                  </a:ext>
                </a:extLst>
              </a:tr>
              <a:tr h="247428">
                <a:tc>
                  <a:txBody>
                    <a:bodyPr/>
                    <a:lstStyle/>
                    <a:p>
                      <a:pPr algn="ctr" fontAlgn="ctr"/>
                      <a:r>
                        <a:rPr lang="en-US" sz="1400" b="0" i="0" u="none" strike="noStrike">
                          <a:solidFill>
                            <a:srgbClr val="000000"/>
                          </a:solidFill>
                          <a:effectLst/>
                          <a:latin typeface="Calibri" panose="020F0502020204030204" pitchFamily="34" charset="0"/>
                        </a:rPr>
                        <a:t>D37</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626483483"/>
                  </a:ext>
                </a:extLst>
              </a:tr>
              <a:tr h="247428">
                <a:tc>
                  <a:txBody>
                    <a:bodyPr/>
                    <a:lstStyle/>
                    <a:p>
                      <a:pPr algn="ctr" fontAlgn="ctr"/>
                      <a:r>
                        <a:rPr lang="en-US" sz="1400" b="0" i="0" u="none" strike="noStrike">
                          <a:solidFill>
                            <a:srgbClr val="000000"/>
                          </a:solidFill>
                          <a:effectLst/>
                          <a:latin typeface="Calibri" panose="020F0502020204030204" pitchFamily="34" charset="0"/>
                        </a:rPr>
                        <a:t>D38i</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101974866"/>
                  </a:ext>
                </a:extLst>
              </a:tr>
              <a:tr h="247428">
                <a:tc>
                  <a:txBody>
                    <a:bodyPr/>
                    <a:lstStyle/>
                    <a:p>
                      <a:pPr algn="ctr" fontAlgn="ctr"/>
                      <a:r>
                        <a:rPr lang="en-US" sz="1400" b="0" i="0" u="none" strike="noStrike">
                          <a:solidFill>
                            <a:srgbClr val="000000"/>
                          </a:solidFill>
                          <a:effectLst/>
                          <a:latin typeface="Calibri" panose="020F0502020204030204" pitchFamily="34" charset="0"/>
                        </a:rPr>
                        <a:t>BL60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915.00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608398135"/>
                  </a:ext>
                </a:extLst>
              </a:tr>
              <a:tr h="247428">
                <a:tc>
                  <a:txBody>
                    <a:bodyPr/>
                    <a:lstStyle/>
                    <a:p>
                      <a:pPr algn="ctr" fontAlgn="ctr"/>
                      <a:r>
                        <a:rPr lang="en-US" sz="1400" b="0" i="0" u="none" strike="noStrike">
                          <a:solidFill>
                            <a:srgbClr val="000000"/>
                          </a:solidFill>
                          <a:effectLst/>
                          <a:latin typeface="Calibri" panose="020F0502020204030204" pitchFamily="34" charset="0"/>
                        </a:rPr>
                        <a:t>BL90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999.00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156982201"/>
                  </a:ext>
                </a:extLst>
              </a:tr>
              <a:tr h="247428">
                <a:tc>
                  <a:txBody>
                    <a:bodyPr/>
                    <a:lstStyle/>
                    <a:p>
                      <a:pPr algn="ctr" fontAlgn="ctr"/>
                      <a:r>
                        <a:rPr lang="en-US" sz="1400" b="0" i="0" u="none" strike="noStrike">
                          <a:solidFill>
                            <a:srgbClr val="000000"/>
                          </a:solidFill>
                          <a:effectLst/>
                          <a:latin typeface="Calibri" panose="020F0502020204030204" pitchFamily="34" charset="0"/>
                        </a:rPr>
                        <a:t>D41</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930.00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999.00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180338259"/>
                  </a:ext>
                </a:extLst>
              </a:tr>
              <a:tr h="247428">
                <a:tc>
                  <a:txBody>
                    <a:bodyPr/>
                    <a:lstStyle/>
                    <a:p>
                      <a:pPr algn="ctr" fontAlgn="ctr"/>
                      <a:r>
                        <a:rPr lang="en-US" sz="1400" b="0" i="0" u="none" strike="noStrike">
                          <a:solidFill>
                            <a:srgbClr val="000000"/>
                          </a:solidFill>
                          <a:effectLst/>
                          <a:latin typeface="Calibri" panose="020F0502020204030204" pitchFamily="34" charset="0"/>
                        </a:rPr>
                        <a:t>L42</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889075306"/>
                  </a:ext>
                </a:extLst>
              </a:tr>
              <a:tr h="247428">
                <a:tc>
                  <a:txBody>
                    <a:bodyPr/>
                    <a:lstStyle/>
                    <a:p>
                      <a:pPr algn="ctr" fontAlgn="ctr"/>
                      <a:r>
                        <a:rPr lang="en-US" sz="1400" b="0" i="0" u="none" strike="noStrike">
                          <a:solidFill>
                            <a:srgbClr val="000000"/>
                          </a:solidFill>
                          <a:effectLst/>
                          <a:latin typeface="Calibri" panose="020F0502020204030204" pitchFamily="34" charset="0"/>
                        </a:rPr>
                        <a:t>BL110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35742811"/>
                  </a:ext>
                </a:extLst>
              </a:tr>
              <a:tr h="247428">
                <a:tc>
                  <a:txBody>
                    <a:bodyPr/>
                    <a:lstStyle/>
                    <a:p>
                      <a:pPr algn="ctr" fontAlgn="ctr"/>
                      <a:r>
                        <a:rPr lang="en-US" sz="1400" b="0" i="0" u="none" strike="noStrike">
                          <a:solidFill>
                            <a:srgbClr val="000000"/>
                          </a:solidFill>
                          <a:effectLst/>
                          <a:latin typeface="Calibri" panose="020F0502020204030204" pitchFamily="34" charset="0"/>
                        </a:rPr>
                        <a:t>D39</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1,070.00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43661095"/>
                  </a:ext>
                </a:extLst>
              </a:tr>
            </a:tbl>
          </a:graphicData>
        </a:graphic>
      </p:graphicFrame>
      <p:graphicFrame>
        <p:nvGraphicFramePr>
          <p:cNvPr id="9" name="Table 8">
            <a:extLst>
              <a:ext uri="{FF2B5EF4-FFF2-40B4-BE49-F238E27FC236}">
                <a16:creationId xmlns:a16="http://schemas.microsoft.com/office/drawing/2014/main" id="{701B98C7-7FAD-4CA4-9435-77F279AEB3EB}"/>
              </a:ext>
            </a:extLst>
          </p:cNvPr>
          <p:cNvGraphicFramePr>
            <a:graphicFrameLocks noGrp="1"/>
          </p:cNvGraphicFramePr>
          <p:nvPr>
            <p:extLst>
              <p:ext uri="{D42A27DB-BD31-4B8C-83A1-F6EECF244321}">
                <p14:modId xmlns:p14="http://schemas.microsoft.com/office/powerpoint/2010/main" val="2977522087"/>
              </p:ext>
            </p:extLst>
          </p:nvPr>
        </p:nvGraphicFramePr>
        <p:xfrm>
          <a:off x="3756189" y="924963"/>
          <a:ext cx="2891139" cy="5192400"/>
        </p:xfrm>
        <a:graphic>
          <a:graphicData uri="http://schemas.openxmlformats.org/drawingml/2006/table">
            <a:tbl>
              <a:tblPr>
                <a:tableStyleId>{2D5ABB26-0587-4C30-8999-92F81FD0307C}</a:tableStyleId>
              </a:tblPr>
              <a:tblGrid>
                <a:gridCol w="1094703">
                  <a:extLst>
                    <a:ext uri="{9D8B030D-6E8A-4147-A177-3AD203B41FA5}">
                      <a16:colId xmlns:a16="http://schemas.microsoft.com/office/drawing/2014/main" val="3043012808"/>
                    </a:ext>
                  </a:extLst>
                </a:gridCol>
                <a:gridCol w="898218">
                  <a:extLst>
                    <a:ext uri="{9D8B030D-6E8A-4147-A177-3AD203B41FA5}">
                      <a16:colId xmlns:a16="http://schemas.microsoft.com/office/drawing/2014/main" val="2265058183"/>
                    </a:ext>
                  </a:extLst>
                </a:gridCol>
                <a:gridCol w="898218">
                  <a:extLst>
                    <a:ext uri="{9D8B030D-6E8A-4147-A177-3AD203B41FA5}">
                      <a16:colId xmlns:a16="http://schemas.microsoft.com/office/drawing/2014/main" val="3995700541"/>
                    </a:ext>
                  </a:extLst>
                </a:gridCol>
              </a:tblGrid>
              <a:tr h="234126">
                <a:tc>
                  <a:txBody>
                    <a:bodyPr/>
                    <a:lstStyle/>
                    <a:p>
                      <a:pPr algn="ctr" fontAlgn="ctr"/>
                      <a:r>
                        <a:rPr lang="en-US" sz="1600" b="1" i="0" u="none" strike="noStrike" dirty="0">
                          <a:solidFill>
                            <a:schemeClr val="bg1"/>
                          </a:solidFill>
                          <a:effectLst/>
                        </a:rPr>
                        <a:t>Model Name</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RP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CP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extLst>
                  <a:ext uri="{0D108BD9-81ED-4DB2-BD59-A6C34878D82A}">
                    <a16:rowId xmlns:a16="http://schemas.microsoft.com/office/drawing/2014/main" val="148263678"/>
                  </a:ext>
                </a:extLst>
              </a:tr>
              <a:tr h="247428">
                <a:tc>
                  <a:txBody>
                    <a:bodyPr/>
                    <a:lstStyle/>
                    <a:p>
                      <a:pPr algn="ctr" fontAlgn="ctr"/>
                      <a:r>
                        <a:rPr lang="en-US" sz="1400" b="0" i="0" u="none" strike="noStrike" dirty="0">
                          <a:solidFill>
                            <a:srgbClr val="000000"/>
                          </a:solidFill>
                          <a:effectLst/>
                          <a:latin typeface="Calibri" panose="020F0502020204030204" pitchFamily="34" charset="0"/>
                        </a:rPr>
                        <a:t>D10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1,090.00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691935558"/>
                  </a:ext>
                </a:extLst>
              </a:tr>
              <a:tr h="247428">
                <a:tc>
                  <a:txBody>
                    <a:bodyPr/>
                    <a:lstStyle/>
                    <a:p>
                      <a:pPr algn="ctr" fontAlgn="ctr"/>
                      <a:r>
                        <a:rPr lang="en-US" sz="1400" b="0" i="0" u="none" strike="noStrike">
                          <a:solidFill>
                            <a:srgbClr val="000000"/>
                          </a:solidFill>
                          <a:effectLst/>
                          <a:latin typeface="Calibri" panose="020F0502020204030204" pitchFamily="34" charset="0"/>
                        </a:rPr>
                        <a:t>D38</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53565302"/>
                  </a:ext>
                </a:extLst>
              </a:tr>
              <a:tr h="247428">
                <a:tc>
                  <a:txBody>
                    <a:bodyPr/>
                    <a:lstStyle/>
                    <a:p>
                      <a:pPr algn="ctr" fontAlgn="ctr"/>
                      <a:r>
                        <a:rPr lang="en-US" sz="1400" b="0" i="0" u="none" strike="noStrike">
                          <a:solidFill>
                            <a:srgbClr val="000000"/>
                          </a:solidFill>
                          <a:effectLst/>
                          <a:latin typeface="Calibri" panose="020F0502020204030204" pitchFamily="34" charset="0"/>
                        </a:rPr>
                        <a:t>L25i</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147923831"/>
                  </a:ext>
                </a:extLst>
              </a:tr>
              <a:tr h="247428">
                <a:tc>
                  <a:txBody>
                    <a:bodyPr/>
                    <a:lstStyle/>
                    <a:p>
                      <a:pPr algn="ctr" fontAlgn="ctr"/>
                      <a:r>
                        <a:rPr lang="en-US" sz="1400" b="0" i="0" u="none" strike="noStrike">
                          <a:solidFill>
                            <a:srgbClr val="000000"/>
                          </a:solidFill>
                          <a:effectLst/>
                          <a:latin typeface="Calibri" panose="020F0502020204030204" pitchFamily="34" charset="0"/>
                        </a:rPr>
                        <a:t>D40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45075631"/>
                  </a:ext>
                </a:extLst>
              </a:tr>
              <a:tr h="247428">
                <a:tc>
                  <a:txBody>
                    <a:bodyPr/>
                    <a:lstStyle/>
                    <a:p>
                      <a:pPr algn="ctr" fontAlgn="ctr"/>
                      <a:r>
                        <a:rPr lang="en-US" sz="1400" b="0" i="0" u="none" strike="noStrike">
                          <a:solidFill>
                            <a:srgbClr val="000000"/>
                          </a:solidFill>
                          <a:effectLst/>
                          <a:latin typeface="Calibri" panose="020F0502020204030204" pitchFamily="34" charset="0"/>
                        </a:rPr>
                        <a:t>D40i</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523384759"/>
                  </a:ext>
                </a:extLst>
              </a:tr>
              <a:tr h="247428">
                <a:tc>
                  <a:txBody>
                    <a:bodyPr/>
                    <a:lstStyle/>
                    <a:p>
                      <a:pPr algn="ctr" fontAlgn="ctr"/>
                      <a:r>
                        <a:rPr lang="en-US" sz="1400" b="0" i="0" u="none" strike="noStrike">
                          <a:solidFill>
                            <a:srgbClr val="000000"/>
                          </a:solidFill>
                          <a:effectLst/>
                          <a:latin typeface="Calibri" panose="020F0502020204030204" pitchFamily="34" charset="0"/>
                        </a:rPr>
                        <a:t>L40_SKD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1,130.00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687419619"/>
                  </a:ext>
                </a:extLst>
              </a:tr>
              <a:tr h="247428">
                <a:tc>
                  <a:txBody>
                    <a:bodyPr/>
                    <a:lstStyle/>
                    <a:p>
                      <a:pPr algn="ctr" fontAlgn="ctr"/>
                      <a:r>
                        <a:rPr lang="en-US" sz="1400" b="0" i="0" u="none" strike="noStrike">
                          <a:solidFill>
                            <a:srgbClr val="000000"/>
                          </a:solidFill>
                          <a:effectLst/>
                          <a:latin typeface="Calibri" panose="020F0502020204030204" pitchFamily="34" charset="0"/>
                        </a:rPr>
                        <a:t>L55i</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1,130.00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812758613"/>
                  </a:ext>
                </a:extLst>
              </a:tr>
              <a:tr h="247428">
                <a:tc>
                  <a:txBody>
                    <a:bodyPr/>
                    <a:lstStyle/>
                    <a:p>
                      <a:pPr algn="ctr" fontAlgn="ctr"/>
                      <a:r>
                        <a:rPr lang="en-US" sz="1400" b="0" i="0" u="none" strike="noStrike">
                          <a:solidFill>
                            <a:srgbClr val="000000"/>
                          </a:solidFill>
                          <a:effectLst/>
                          <a:latin typeface="Calibri" panose="020F0502020204030204" pitchFamily="34" charset="0"/>
                        </a:rPr>
                        <a:t>L21</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837755912"/>
                  </a:ext>
                </a:extLst>
              </a:tr>
              <a:tr h="247428">
                <a:tc>
                  <a:txBody>
                    <a:bodyPr/>
                    <a:lstStyle/>
                    <a:p>
                      <a:pPr algn="ctr" fontAlgn="ctr"/>
                      <a:r>
                        <a:rPr lang="en-US" sz="1400" b="0" i="0" u="none" strike="noStrike">
                          <a:solidFill>
                            <a:srgbClr val="000000"/>
                          </a:solidFill>
                          <a:effectLst/>
                          <a:latin typeface="Calibri" panose="020F0502020204030204" pitchFamily="34" charset="0"/>
                        </a:rPr>
                        <a:t>L130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48225468"/>
                  </a:ext>
                </a:extLst>
              </a:tr>
              <a:tr h="247428">
                <a:tc>
                  <a:txBody>
                    <a:bodyPr/>
                    <a:lstStyle/>
                    <a:p>
                      <a:pPr algn="ctr" fontAlgn="ctr"/>
                      <a:r>
                        <a:rPr lang="en-US" sz="1400" b="0" i="0" u="none" strike="noStrike">
                          <a:solidFill>
                            <a:srgbClr val="000000"/>
                          </a:solidFill>
                          <a:effectLst/>
                          <a:latin typeface="Calibri" panose="020F0502020204030204" pitchFamily="34" charset="0"/>
                        </a:rPr>
                        <a:t>L62</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683207842"/>
                  </a:ext>
                </a:extLst>
              </a:tr>
              <a:tr h="247428">
                <a:tc>
                  <a:txBody>
                    <a:bodyPr/>
                    <a:lstStyle/>
                    <a:p>
                      <a:pPr algn="ctr" fontAlgn="ctr"/>
                      <a:r>
                        <a:rPr lang="en-US" sz="1400" b="0" i="0" u="none" strike="noStrike">
                          <a:solidFill>
                            <a:srgbClr val="000000"/>
                          </a:solidFill>
                          <a:effectLst/>
                          <a:latin typeface="Calibri" panose="020F0502020204030204" pitchFamily="34" charset="0"/>
                        </a:rPr>
                        <a:t>SL20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979055949"/>
                  </a:ext>
                </a:extLst>
              </a:tr>
              <a:tr h="247428">
                <a:tc>
                  <a:txBody>
                    <a:bodyPr/>
                    <a:lstStyle/>
                    <a:p>
                      <a:pPr algn="ctr" fontAlgn="ctr"/>
                      <a:r>
                        <a:rPr lang="en-US" sz="1400" b="0" i="0" u="none" strike="noStrike">
                          <a:solidFill>
                            <a:srgbClr val="000000"/>
                          </a:solidFill>
                          <a:effectLst/>
                          <a:latin typeface="Calibri" panose="020F0502020204030204" pitchFamily="34" charset="0"/>
                        </a:rPr>
                        <a:t>L23i</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1,199.00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962160693"/>
                  </a:ext>
                </a:extLst>
              </a:tr>
              <a:tr h="247428">
                <a:tc>
                  <a:txBody>
                    <a:bodyPr/>
                    <a:lstStyle/>
                    <a:p>
                      <a:pPr algn="ctr" fontAlgn="ctr"/>
                      <a:r>
                        <a:rPr lang="en-US" sz="1400" b="0" i="0" u="none" strike="noStrike">
                          <a:solidFill>
                            <a:srgbClr val="000000"/>
                          </a:solidFill>
                          <a:effectLst/>
                          <a:latin typeface="Calibri" panose="020F0502020204030204" pitchFamily="34" charset="0"/>
                        </a:rPr>
                        <a:t>L52</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1,199.00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626483483"/>
                  </a:ext>
                </a:extLst>
              </a:tr>
              <a:tr h="247428">
                <a:tc>
                  <a:txBody>
                    <a:bodyPr/>
                    <a:lstStyle/>
                    <a:p>
                      <a:pPr algn="ctr" fontAlgn="ctr"/>
                      <a:r>
                        <a:rPr lang="en-US" sz="1400" b="0" i="0" u="none" strike="noStrike">
                          <a:solidFill>
                            <a:srgbClr val="000000"/>
                          </a:solidFill>
                          <a:effectLst/>
                          <a:latin typeface="Calibri" panose="020F0502020204030204" pitchFamily="34" charset="0"/>
                        </a:rPr>
                        <a:t>L250i</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101974866"/>
                  </a:ext>
                </a:extLst>
              </a:tr>
              <a:tr h="247428">
                <a:tc>
                  <a:txBody>
                    <a:bodyPr/>
                    <a:lstStyle/>
                    <a:p>
                      <a:pPr algn="ctr" fontAlgn="ctr"/>
                      <a:r>
                        <a:rPr lang="en-US" sz="1400" b="0" i="0" u="none" strike="noStrike">
                          <a:solidFill>
                            <a:srgbClr val="000000"/>
                          </a:solidFill>
                          <a:effectLst/>
                          <a:latin typeface="Calibri" panose="020F0502020204030204" pitchFamily="34" charset="0"/>
                        </a:rPr>
                        <a:t>D54+</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608398135"/>
                  </a:ext>
                </a:extLst>
              </a:tr>
              <a:tr h="247428">
                <a:tc>
                  <a:txBody>
                    <a:bodyPr/>
                    <a:lstStyle/>
                    <a:p>
                      <a:pPr algn="ctr" fontAlgn="ctr"/>
                      <a:r>
                        <a:rPr lang="en-US" sz="1400" b="0" i="0" u="none" strike="noStrike">
                          <a:solidFill>
                            <a:srgbClr val="000000"/>
                          </a:solidFill>
                          <a:effectLst/>
                          <a:latin typeface="Calibri" panose="020F0502020204030204" pitchFamily="34" charset="0"/>
                        </a:rPr>
                        <a:t>D52+</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156982201"/>
                  </a:ext>
                </a:extLst>
              </a:tr>
              <a:tr h="247428">
                <a:tc>
                  <a:txBody>
                    <a:bodyPr/>
                    <a:lstStyle/>
                    <a:p>
                      <a:pPr algn="ctr" fontAlgn="ctr"/>
                      <a:r>
                        <a:rPr lang="en-US" sz="1400" b="0" i="0" u="none" strike="noStrike">
                          <a:solidFill>
                            <a:srgbClr val="000000"/>
                          </a:solidFill>
                          <a:effectLst/>
                          <a:latin typeface="Calibri" panose="020F0502020204030204" pitchFamily="34" charset="0"/>
                        </a:rPr>
                        <a:t>L250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180338259"/>
                  </a:ext>
                </a:extLst>
              </a:tr>
              <a:tr h="247428">
                <a:tc>
                  <a:txBody>
                    <a:bodyPr/>
                    <a:lstStyle/>
                    <a:p>
                      <a:pPr algn="ctr" fontAlgn="ctr"/>
                      <a:r>
                        <a:rPr lang="en-US" sz="1400" b="0" i="0" u="none" strike="noStrike">
                          <a:solidFill>
                            <a:srgbClr val="000000"/>
                          </a:solidFill>
                          <a:effectLst/>
                          <a:latin typeface="Calibri" panose="020F0502020204030204" pitchFamily="34" charset="0"/>
                        </a:rPr>
                        <a:t>S40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889075306"/>
                  </a:ext>
                </a:extLst>
              </a:tr>
              <a:tr h="247428">
                <a:tc>
                  <a:txBody>
                    <a:bodyPr/>
                    <a:lstStyle/>
                    <a:p>
                      <a:pPr algn="ctr" fontAlgn="ctr"/>
                      <a:r>
                        <a:rPr lang="en-US" sz="1400" b="0" i="0" u="none" strike="noStrike">
                          <a:solidFill>
                            <a:srgbClr val="000000"/>
                          </a:solidFill>
                          <a:effectLst/>
                          <a:latin typeface="Calibri" panose="020F0502020204030204" pitchFamily="34" charset="0"/>
                        </a:rPr>
                        <a:t>L90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1,299.00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35742811"/>
                  </a:ext>
                </a:extLst>
              </a:tr>
              <a:tr h="247428">
                <a:tc>
                  <a:txBody>
                    <a:bodyPr/>
                    <a:lstStyle/>
                    <a:p>
                      <a:pPr algn="ctr" fontAlgn="ctr"/>
                      <a:r>
                        <a:rPr lang="en-US" sz="1400" b="0" i="0" u="none" strike="noStrike">
                          <a:solidFill>
                            <a:srgbClr val="000000"/>
                          </a:solidFill>
                          <a:effectLst/>
                          <a:latin typeface="Calibri" panose="020F0502020204030204" pitchFamily="34" charset="0"/>
                        </a:rPr>
                        <a:t>L110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1,320.00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43661095"/>
                  </a:ext>
                </a:extLst>
              </a:tr>
            </a:tbl>
          </a:graphicData>
        </a:graphic>
      </p:graphicFrame>
      <p:graphicFrame>
        <p:nvGraphicFramePr>
          <p:cNvPr id="10" name="Table 9">
            <a:extLst>
              <a:ext uri="{FF2B5EF4-FFF2-40B4-BE49-F238E27FC236}">
                <a16:creationId xmlns:a16="http://schemas.microsoft.com/office/drawing/2014/main" id="{701B98C7-7FAD-4CA4-9435-77F279AEB3EB}"/>
              </a:ext>
            </a:extLst>
          </p:cNvPr>
          <p:cNvGraphicFramePr>
            <a:graphicFrameLocks noGrp="1"/>
          </p:cNvGraphicFramePr>
          <p:nvPr>
            <p:extLst>
              <p:ext uri="{D42A27DB-BD31-4B8C-83A1-F6EECF244321}">
                <p14:modId xmlns:p14="http://schemas.microsoft.com/office/powerpoint/2010/main" val="689188592"/>
              </p:ext>
            </p:extLst>
          </p:nvPr>
        </p:nvGraphicFramePr>
        <p:xfrm>
          <a:off x="6987965" y="924963"/>
          <a:ext cx="2891139" cy="1728408"/>
        </p:xfrm>
        <a:graphic>
          <a:graphicData uri="http://schemas.openxmlformats.org/drawingml/2006/table">
            <a:tbl>
              <a:tblPr>
                <a:tableStyleId>{2D5ABB26-0587-4C30-8999-92F81FD0307C}</a:tableStyleId>
              </a:tblPr>
              <a:tblGrid>
                <a:gridCol w="1094703">
                  <a:extLst>
                    <a:ext uri="{9D8B030D-6E8A-4147-A177-3AD203B41FA5}">
                      <a16:colId xmlns:a16="http://schemas.microsoft.com/office/drawing/2014/main" val="3043012808"/>
                    </a:ext>
                  </a:extLst>
                </a:gridCol>
                <a:gridCol w="898218">
                  <a:extLst>
                    <a:ext uri="{9D8B030D-6E8A-4147-A177-3AD203B41FA5}">
                      <a16:colId xmlns:a16="http://schemas.microsoft.com/office/drawing/2014/main" val="2265058183"/>
                    </a:ext>
                  </a:extLst>
                </a:gridCol>
                <a:gridCol w="898218">
                  <a:extLst>
                    <a:ext uri="{9D8B030D-6E8A-4147-A177-3AD203B41FA5}">
                      <a16:colId xmlns:a16="http://schemas.microsoft.com/office/drawing/2014/main" val="3995700541"/>
                    </a:ext>
                  </a:extLst>
                </a:gridCol>
              </a:tblGrid>
              <a:tr h="234126">
                <a:tc>
                  <a:txBody>
                    <a:bodyPr/>
                    <a:lstStyle/>
                    <a:p>
                      <a:pPr algn="ctr" fontAlgn="ctr"/>
                      <a:r>
                        <a:rPr lang="en-US" sz="1600" b="1" i="0" u="none" strike="noStrike" dirty="0">
                          <a:solidFill>
                            <a:schemeClr val="bg1"/>
                          </a:solidFill>
                          <a:effectLst/>
                        </a:rPr>
                        <a:t>Model Name</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RP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CP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extLst>
                  <a:ext uri="{0D108BD9-81ED-4DB2-BD59-A6C34878D82A}">
                    <a16:rowId xmlns:a16="http://schemas.microsoft.com/office/drawing/2014/main" val="148263678"/>
                  </a:ext>
                </a:extLst>
              </a:tr>
              <a:tr h="247428">
                <a:tc>
                  <a:txBody>
                    <a:bodyPr/>
                    <a:lstStyle/>
                    <a:p>
                      <a:pPr algn="ctr" fontAlgn="ctr"/>
                      <a:r>
                        <a:rPr lang="en-US" sz="1400" b="0" i="0" u="none" strike="noStrike" dirty="0">
                          <a:solidFill>
                            <a:srgbClr val="000000"/>
                          </a:solidFill>
                          <a:effectLst/>
                          <a:latin typeface="Calibri" panose="020F0502020204030204" pitchFamily="34" charset="0"/>
                        </a:rPr>
                        <a:t>T130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1,350.00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691935558"/>
                  </a:ext>
                </a:extLst>
              </a:tr>
              <a:tr h="247428">
                <a:tc>
                  <a:txBody>
                    <a:bodyPr/>
                    <a:lstStyle/>
                    <a:p>
                      <a:pPr algn="ctr" fontAlgn="ctr"/>
                      <a:r>
                        <a:rPr lang="en-US" sz="1400" b="0" i="0" u="none" strike="noStrike">
                          <a:solidFill>
                            <a:srgbClr val="000000"/>
                          </a:solidFill>
                          <a:effectLst/>
                          <a:latin typeface="Calibri" panose="020F0502020204030204" pitchFamily="34" charset="0"/>
                        </a:rPr>
                        <a:t>D54j</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1,370.00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53565302"/>
                  </a:ext>
                </a:extLst>
              </a:tr>
              <a:tr h="247428">
                <a:tc>
                  <a:txBody>
                    <a:bodyPr/>
                    <a:lstStyle/>
                    <a:p>
                      <a:pPr algn="ctr" fontAlgn="ctr"/>
                      <a:r>
                        <a:rPr lang="en-US" sz="1400" b="0" i="0" u="none" strike="noStrike">
                          <a:solidFill>
                            <a:srgbClr val="000000"/>
                          </a:solidFill>
                          <a:effectLst/>
                          <a:latin typeface="Calibri" panose="020F0502020204030204" pitchFamily="34" charset="0"/>
                        </a:rPr>
                        <a:t>D52j</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1,290.00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1,390.00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147923831"/>
                  </a:ext>
                </a:extLst>
              </a:tr>
              <a:tr h="247428">
                <a:tc>
                  <a:txBody>
                    <a:bodyPr/>
                    <a:lstStyle/>
                    <a:p>
                      <a:pPr algn="ctr" fontAlgn="ctr"/>
                      <a:r>
                        <a:rPr lang="en-US" sz="1400" b="0" i="0" u="none" strike="noStrike">
                          <a:solidFill>
                            <a:srgbClr val="000000"/>
                          </a:solidFill>
                          <a:effectLst/>
                          <a:latin typeface="Calibri" panose="020F0502020204030204" pitchFamily="34" charset="0"/>
                        </a:rPr>
                        <a:t>L65j_SKD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1,330.00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1,450.00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45075631"/>
                  </a:ext>
                </a:extLst>
              </a:tr>
              <a:tr h="247428">
                <a:tc>
                  <a:txBody>
                    <a:bodyPr/>
                    <a:lstStyle/>
                    <a:p>
                      <a:pPr algn="ctr" fontAlgn="ctr"/>
                      <a:r>
                        <a:rPr lang="en-US" sz="1400" b="0" i="0" u="none" strike="noStrike">
                          <a:solidFill>
                            <a:srgbClr val="000000"/>
                          </a:solidFill>
                          <a:effectLst/>
                          <a:latin typeface="Calibri" panose="020F0502020204030204" pitchFamily="34" charset="0"/>
                        </a:rPr>
                        <a:t>T140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1,370.00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1,490.00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523384759"/>
                  </a:ext>
                </a:extLst>
              </a:tr>
              <a:tr h="247428">
                <a:tc>
                  <a:txBody>
                    <a:bodyPr/>
                    <a:lstStyle/>
                    <a:p>
                      <a:pPr algn="ctr" fontAlgn="ctr"/>
                      <a:r>
                        <a:rPr lang="en-US" sz="1400" b="0" i="0" u="none" strike="noStrike">
                          <a:solidFill>
                            <a:srgbClr val="000000"/>
                          </a:solidFill>
                          <a:effectLst/>
                          <a:latin typeface="Calibri" panose="020F0502020204030204" pitchFamily="34" charset="0"/>
                        </a:rPr>
                        <a:t>L120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1,460.00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1,590.00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687419619"/>
                  </a:ext>
                </a:extLst>
              </a:tr>
            </a:tbl>
          </a:graphicData>
        </a:graphic>
      </p:graphicFrame>
    </p:spTree>
    <p:extLst>
      <p:ext uri="{BB962C8B-B14F-4D97-AF65-F5344CB8AC3E}">
        <p14:creationId xmlns:p14="http://schemas.microsoft.com/office/powerpoint/2010/main" val="415078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629" y="60327"/>
            <a:ext cx="11393955" cy="790575"/>
          </a:xfrm>
        </p:spPr>
        <p:txBody>
          <a:bodyPr/>
          <a:lstStyle/>
          <a:p>
            <a:r>
              <a:rPr lang="en-US" b="1" dirty="0"/>
              <a:t>Price List _Bar Phone</a:t>
            </a:r>
          </a:p>
        </p:txBody>
      </p:sp>
      <p:graphicFrame>
        <p:nvGraphicFramePr>
          <p:cNvPr id="8" name="Table 7">
            <a:extLst>
              <a:ext uri="{FF2B5EF4-FFF2-40B4-BE49-F238E27FC236}">
                <a16:creationId xmlns:a16="http://schemas.microsoft.com/office/drawing/2014/main" id="{701B98C7-7FAD-4CA4-9435-77F279AEB3EB}"/>
              </a:ext>
            </a:extLst>
          </p:cNvPr>
          <p:cNvGraphicFramePr>
            <a:graphicFrameLocks noGrp="1"/>
          </p:cNvGraphicFramePr>
          <p:nvPr>
            <p:extLst>
              <p:ext uri="{D42A27DB-BD31-4B8C-83A1-F6EECF244321}">
                <p14:modId xmlns:p14="http://schemas.microsoft.com/office/powerpoint/2010/main" val="963207106"/>
              </p:ext>
            </p:extLst>
          </p:nvPr>
        </p:nvGraphicFramePr>
        <p:xfrm>
          <a:off x="460019" y="924963"/>
          <a:ext cx="2891139" cy="5192400"/>
        </p:xfrm>
        <a:graphic>
          <a:graphicData uri="http://schemas.openxmlformats.org/drawingml/2006/table">
            <a:tbl>
              <a:tblPr>
                <a:tableStyleId>{2D5ABB26-0587-4C30-8999-92F81FD0307C}</a:tableStyleId>
              </a:tblPr>
              <a:tblGrid>
                <a:gridCol w="1094703">
                  <a:extLst>
                    <a:ext uri="{9D8B030D-6E8A-4147-A177-3AD203B41FA5}">
                      <a16:colId xmlns:a16="http://schemas.microsoft.com/office/drawing/2014/main" val="3043012808"/>
                    </a:ext>
                  </a:extLst>
                </a:gridCol>
                <a:gridCol w="898218">
                  <a:extLst>
                    <a:ext uri="{9D8B030D-6E8A-4147-A177-3AD203B41FA5}">
                      <a16:colId xmlns:a16="http://schemas.microsoft.com/office/drawing/2014/main" val="2265058183"/>
                    </a:ext>
                  </a:extLst>
                </a:gridCol>
                <a:gridCol w="898218">
                  <a:extLst>
                    <a:ext uri="{9D8B030D-6E8A-4147-A177-3AD203B41FA5}">
                      <a16:colId xmlns:a16="http://schemas.microsoft.com/office/drawing/2014/main" val="3995700541"/>
                    </a:ext>
                  </a:extLst>
                </a:gridCol>
              </a:tblGrid>
              <a:tr h="234126">
                <a:tc>
                  <a:txBody>
                    <a:bodyPr/>
                    <a:lstStyle/>
                    <a:p>
                      <a:pPr algn="ctr" fontAlgn="ctr"/>
                      <a:r>
                        <a:rPr lang="en-US" sz="1600" b="1" i="0" u="none" strike="noStrike" dirty="0">
                          <a:solidFill>
                            <a:schemeClr val="bg1"/>
                          </a:solidFill>
                          <a:effectLst/>
                        </a:rPr>
                        <a:t>Model Name</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RP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CP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extLst>
                  <a:ext uri="{0D108BD9-81ED-4DB2-BD59-A6C34878D82A}">
                    <a16:rowId xmlns:a16="http://schemas.microsoft.com/office/drawing/2014/main" val="148263678"/>
                  </a:ext>
                </a:extLst>
              </a:tr>
              <a:tr h="247428">
                <a:tc>
                  <a:txBody>
                    <a:bodyPr/>
                    <a:lstStyle/>
                    <a:p>
                      <a:pPr algn="ctr" fontAlgn="ctr"/>
                      <a:r>
                        <a:rPr lang="en-US" sz="1400" b="0" i="0" u="none" strike="noStrike" dirty="0">
                          <a:solidFill>
                            <a:srgbClr val="000000"/>
                          </a:solidFill>
                          <a:effectLst/>
                          <a:latin typeface="Calibri" panose="020F0502020204030204" pitchFamily="34" charset="0"/>
                        </a:rPr>
                        <a:t>E90_SKD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2,780.00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2,990.00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691935558"/>
                  </a:ext>
                </a:extLst>
              </a:tr>
              <a:tr h="247428">
                <a:tc>
                  <a:txBody>
                    <a:bodyPr/>
                    <a:lstStyle/>
                    <a:p>
                      <a:pPr algn="ctr" fontAlgn="ctr"/>
                      <a:r>
                        <a:rPr lang="en-US" sz="1400" b="0" i="0" u="none" strike="noStrike">
                          <a:solidFill>
                            <a:srgbClr val="000000"/>
                          </a:solidFill>
                          <a:effectLst/>
                          <a:latin typeface="Calibri" panose="020F0502020204030204" pitchFamily="34" charset="0"/>
                        </a:rPr>
                        <a:t>E95_SKD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2,770.00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2,990.00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53565302"/>
                  </a:ext>
                </a:extLst>
              </a:tr>
              <a:tr h="247428">
                <a:tc>
                  <a:txBody>
                    <a:bodyPr/>
                    <a:lstStyle/>
                    <a:p>
                      <a:pPr algn="ctr" fontAlgn="ctr"/>
                      <a:r>
                        <a:rPr lang="en-US" sz="1400" b="0" i="0" u="none" strike="noStrike">
                          <a:solidFill>
                            <a:srgbClr val="000000"/>
                          </a:solidFill>
                          <a:effectLst/>
                          <a:latin typeface="Calibri" panose="020F0502020204030204" pitchFamily="34" charset="0"/>
                        </a:rPr>
                        <a:t>V48_SKD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3,340.00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3,590.00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147923831"/>
                  </a:ext>
                </a:extLst>
              </a:tr>
              <a:tr h="247428">
                <a:tc>
                  <a:txBody>
                    <a:bodyPr/>
                    <a:lstStyle/>
                    <a:p>
                      <a:pPr algn="ctr" fontAlgn="ctr"/>
                      <a:r>
                        <a:rPr lang="en-US" sz="1400" b="0" i="0" u="none" strike="noStrike">
                          <a:solidFill>
                            <a:srgbClr val="000000"/>
                          </a:solidFill>
                          <a:effectLst/>
                          <a:latin typeface="Calibri" panose="020F0502020204030204" pitchFamily="34" charset="0"/>
                        </a:rPr>
                        <a:t>V44</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3,560.00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3,840.00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45075631"/>
                  </a:ext>
                </a:extLst>
              </a:tr>
              <a:tr h="247428">
                <a:tc>
                  <a:txBody>
                    <a:bodyPr/>
                    <a:lstStyle/>
                    <a:p>
                      <a:pPr algn="ctr" fontAlgn="ctr"/>
                      <a:r>
                        <a:rPr lang="en-US" sz="1400" b="0" i="0" u="none" strike="noStrike">
                          <a:solidFill>
                            <a:srgbClr val="000000"/>
                          </a:solidFill>
                          <a:effectLst/>
                          <a:latin typeface="Calibri" panose="020F0502020204030204" pitchFamily="34" charset="0"/>
                        </a:rPr>
                        <a:t>V94_SKD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3,620.00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3,890.00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523384759"/>
                  </a:ext>
                </a:extLst>
              </a:tr>
              <a:tr h="247428">
                <a:tc>
                  <a:txBody>
                    <a:bodyPr/>
                    <a:lstStyle/>
                    <a:p>
                      <a:pPr algn="ctr" fontAlgn="ctr"/>
                      <a:r>
                        <a:rPr lang="en-US" sz="1400" b="0" i="0" u="none" strike="noStrike">
                          <a:solidFill>
                            <a:srgbClr val="000000"/>
                          </a:solidFill>
                          <a:effectLst/>
                          <a:latin typeface="Calibri" panose="020F0502020204030204" pitchFamily="34" charset="0"/>
                        </a:rPr>
                        <a:t>V102_SKD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3,610.00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3,890.00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687419619"/>
                  </a:ext>
                </a:extLst>
              </a:tr>
              <a:tr h="247428">
                <a:tc>
                  <a:txBody>
                    <a:bodyPr/>
                    <a:lstStyle/>
                    <a:p>
                      <a:pPr algn="ctr" fontAlgn="ctr"/>
                      <a:r>
                        <a:rPr lang="en-US" sz="1400" b="0" i="0" u="none" strike="noStrike">
                          <a:solidFill>
                            <a:srgbClr val="000000"/>
                          </a:solidFill>
                          <a:effectLst/>
                          <a:latin typeface="Calibri" panose="020F0502020204030204" pitchFamily="34" charset="0"/>
                        </a:rPr>
                        <a:t>V92</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3,710.00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812758613"/>
                  </a:ext>
                </a:extLst>
              </a:tr>
              <a:tr h="247428">
                <a:tc>
                  <a:txBody>
                    <a:bodyPr/>
                    <a:lstStyle/>
                    <a:p>
                      <a:pPr algn="ctr" fontAlgn="ctr"/>
                      <a:r>
                        <a:rPr lang="en-US" sz="1400" b="0" i="0" u="none" strike="noStrike">
                          <a:solidFill>
                            <a:srgbClr val="000000"/>
                          </a:solidFill>
                          <a:effectLst/>
                          <a:latin typeface="Calibri" panose="020F0502020204030204" pitchFamily="34" charset="0"/>
                        </a:rPr>
                        <a:t>V99_SKD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3,710.00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837755912"/>
                  </a:ext>
                </a:extLst>
              </a:tr>
              <a:tr h="247428">
                <a:tc>
                  <a:txBody>
                    <a:bodyPr/>
                    <a:lstStyle/>
                    <a:p>
                      <a:pPr algn="ctr" fontAlgn="ctr"/>
                      <a:r>
                        <a:rPr lang="en-US" sz="1400" b="0" i="0" u="none" strike="noStrike">
                          <a:solidFill>
                            <a:srgbClr val="000000"/>
                          </a:solidFill>
                          <a:effectLst/>
                          <a:latin typeface="Calibri" panose="020F0502020204030204" pitchFamily="34" charset="0"/>
                        </a:rPr>
                        <a:t>V105_SKD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3,890.00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48225468"/>
                  </a:ext>
                </a:extLst>
              </a:tr>
              <a:tr h="247428">
                <a:tc>
                  <a:txBody>
                    <a:bodyPr/>
                    <a:lstStyle/>
                    <a:p>
                      <a:pPr algn="ctr" fontAlgn="ctr"/>
                      <a:r>
                        <a:rPr lang="en-US" sz="1400" b="0" i="0" u="none" strike="noStrike">
                          <a:solidFill>
                            <a:srgbClr val="000000"/>
                          </a:solidFill>
                          <a:effectLst/>
                          <a:latin typeface="Calibri" panose="020F0502020204030204" pitchFamily="34" charset="0"/>
                        </a:rPr>
                        <a:t>V97_SKD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4,080.00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4,390.00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683207842"/>
                  </a:ext>
                </a:extLst>
              </a:tr>
              <a:tr h="247428">
                <a:tc>
                  <a:txBody>
                    <a:bodyPr/>
                    <a:lstStyle/>
                    <a:p>
                      <a:pPr algn="ctr" fontAlgn="ctr"/>
                      <a:r>
                        <a:rPr lang="en-US" sz="1400" b="0" i="0" u="none" strike="noStrike">
                          <a:solidFill>
                            <a:srgbClr val="000000"/>
                          </a:solidFill>
                          <a:effectLst/>
                          <a:latin typeface="Calibri" panose="020F0502020204030204" pitchFamily="34" charset="0"/>
                        </a:rPr>
                        <a:t>V141_SKD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4,180.00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4,490.00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979055949"/>
                  </a:ext>
                </a:extLst>
              </a:tr>
              <a:tr h="247428">
                <a:tc>
                  <a:txBody>
                    <a:bodyPr/>
                    <a:lstStyle/>
                    <a:p>
                      <a:pPr algn="ctr" fontAlgn="ctr"/>
                      <a:r>
                        <a:rPr lang="en-US" sz="1400" b="0" i="0" u="none" strike="noStrike">
                          <a:solidFill>
                            <a:srgbClr val="000000"/>
                          </a:solidFill>
                          <a:effectLst/>
                          <a:latin typeface="Calibri" panose="020F0502020204030204" pitchFamily="34" charset="0"/>
                        </a:rPr>
                        <a:t>V98_SKD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4,220.00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4,540.00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962160693"/>
                  </a:ext>
                </a:extLst>
              </a:tr>
              <a:tr h="247428">
                <a:tc>
                  <a:txBody>
                    <a:bodyPr/>
                    <a:lstStyle/>
                    <a:p>
                      <a:pPr algn="ctr" fontAlgn="ctr"/>
                      <a:r>
                        <a:rPr lang="en-US" sz="1400" b="0" i="0" u="none" strike="noStrike">
                          <a:solidFill>
                            <a:srgbClr val="000000"/>
                          </a:solidFill>
                          <a:effectLst/>
                          <a:latin typeface="Calibri" panose="020F0502020204030204" pitchFamily="34" charset="0"/>
                        </a:rPr>
                        <a:t>V128_SKD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4,280.00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4,590.00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626483483"/>
                  </a:ext>
                </a:extLst>
              </a:tr>
              <a:tr h="247428">
                <a:tc>
                  <a:txBody>
                    <a:bodyPr/>
                    <a:lstStyle/>
                    <a:p>
                      <a:pPr algn="ctr" fontAlgn="ctr"/>
                      <a:r>
                        <a:rPr lang="en-US" sz="1400" b="0" i="0" u="none" strike="noStrike">
                          <a:solidFill>
                            <a:srgbClr val="000000"/>
                          </a:solidFill>
                          <a:effectLst/>
                          <a:latin typeface="Calibri" panose="020F0502020204030204" pitchFamily="34" charset="0"/>
                        </a:rPr>
                        <a:t>V75_SKD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4,500.00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4,790.00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101974866"/>
                  </a:ext>
                </a:extLst>
              </a:tr>
              <a:tr h="247428">
                <a:tc>
                  <a:txBody>
                    <a:bodyPr/>
                    <a:lstStyle/>
                    <a:p>
                      <a:pPr algn="ctr" fontAlgn="ctr"/>
                      <a:r>
                        <a:rPr lang="en-US" sz="1400" b="0" i="0" u="none" strike="noStrike">
                          <a:solidFill>
                            <a:srgbClr val="000000"/>
                          </a:solidFill>
                          <a:effectLst/>
                          <a:latin typeface="Calibri" panose="020F0502020204030204" pitchFamily="34" charset="0"/>
                        </a:rPr>
                        <a:t>V96</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4,520.00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4,899.00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608398135"/>
                  </a:ext>
                </a:extLst>
              </a:tr>
              <a:tr h="247428">
                <a:tc>
                  <a:txBody>
                    <a:bodyPr/>
                    <a:lstStyle/>
                    <a:p>
                      <a:pPr algn="ctr" fontAlgn="ctr"/>
                      <a:r>
                        <a:rPr lang="en-US" sz="1400" b="0" i="0" u="none" strike="noStrike">
                          <a:solidFill>
                            <a:srgbClr val="000000"/>
                          </a:solidFill>
                          <a:effectLst/>
                          <a:latin typeface="Calibri" panose="020F0502020204030204" pitchFamily="34" charset="0"/>
                        </a:rPr>
                        <a:t>V95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4,620.00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4,999.00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156982201"/>
                  </a:ext>
                </a:extLst>
              </a:tr>
              <a:tr h="247428">
                <a:tc>
                  <a:txBody>
                    <a:bodyPr/>
                    <a:lstStyle/>
                    <a:p>
                      <a:pPr algn="ctr" fontAlgn="ctr"/>
                      <a:r>
                        <a:rPr lang="en-US" sz="1400" b="0" i="0" u="none" strike="noStrike">
                          <a:solidFill>
                            <a:srgbClr val="000000"/>
                          </a:solidFill>
                          <a:effectLst/>
                          <a:latin typeface="Calibri" panose="020F0502020204030204" pitchFamily="34" charset="0"/>
                        </a:rPr>
                        <a:t>V78</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4,970.00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5,290.00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180338259"/>
                  </a:ext>
                </a:extLst>
              </a:tr>
              <a:tr h="247428">
                <a:tc>
                  <a:txBody>
                    <a:bodyPr/>
                    <a:lstStyle/>
                    <a:p>
                      <a:pPr algn="ctr" fontAlgn="ctr"/>
                      <a:r>
                        <a:rPr lang="en-US" sz="1400" b="0" i="0" u="none" strike="noStrike">
                          <a:solidFill>
                            <a:srgbClr val="000000"/>
                          </a:solidFill>
                          <a:effectLst/>
                          <a:latin typeface="Calibri" panose="020F0502020204030204" pitchFamily="34" charset="0"/>
                        </a:rPr>
                        <a:t>i18_SKD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5,010.00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5,390.00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889075306"/>
                  </a:ext>
                </a:extLst>
              </a:tr>
              <a:tr h="247428">
                <a:tc>
                  <a:txBody>
                    <a:bodyPr/>
                    <a:lstStyle/>
                    <a:p>
                      <a:pPr algn="ctr" fontAlgn="ctr"/>
                      <a:r>
                        <a:rPr lang="en-US" sz="1400" b="0" i="0" u="none" strike="noStrike">
                          <a:solidFill>
                            <a:srgbClr val="000000"/>
                          </a:solidFill>
                          <a:effectLst/>
                          <a:latin typeface="Calibri" panose="020F0502020204030204" pitchFamily="34" charset="0"/>
                        </a:rPr>
                        <a:t>V135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5,020.00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5,390.00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35742811"/>
                  </a:ext>
                </a:extLst>
              </a:tr>
              <a:tr h="247428">
                <a:tc>
                  <a:txBody>
                    <a:bodyPr/>
                    <a:lstStyle/>
                    <a:p>
                      <a:pPr algn="ctr" fontAlgn="ctr"/>
                      <a:r>
                        <a:rPr lang="en-US" sz="1400" b="0" i="0" u="none" strike="noStrike">
                          <a:solidFill>
                            <a:srgbClr val="000000"/>
                          </a:solidFill>
                          <a:effectLst/>
                          <a:latin typeface="Calibri" panose="020F0502020204030204" pitchFamily="34" charset="0"/>
                        </a:rPr>
                        <a:t>V142</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5,100.00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5,490.00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43661095"/>
                  </a:ext>
                </a:extLst>
              </a:tr>
            </a:tbl>
          </a:graphicData>
        </a:graphic>
      </p:graphicFrame>
      <p:graphicFrame>
        <p:nvGraphicFramePr>
          <p:cNvPr id="9" name="Table 8">
            <a:extLst>
              <a:ext uri="{FF2B5EF4-FFF2-40B4-BE49-F238E27FC236}">
                <a16:creationId xmlns:a16="http://schemas.microsoft.com/office/drawing/2014/main" id="{701B98C7-7FAD-4CA4-9435-77F279AEB3EB}"/>
              </a:ext>
            </a:extLst>
          </p:cNvPr>
          <p:cNvGraphicFramePr>
            <a:graphicFrameLocks noGrp="1"/>
          </p:cNvGraphicFramePr>
          <p:nvPr>
            <p:extLst>
              <p:ext uri="{D42A27DB-BD31-4B8C-83A1-F6EECF244321}">
                <p14:modId xmlns:p14="http://schemas.microsoft.com/office/powerpoint/2010/main" val="1092047115"/>
              </p:ext>
            </p:extLst>
          </p:nvPr>
        </p:nvGraphicFramePr>
        <p:xfrm>
          <a:off x="3691795" y="924963"/>
          <a:ext cx="2891139" cy="5192400"/>
        </p:xfrm>
        <a:graphic>
          <a:graphicData uri="http://schemas.openxmlformats.org/drawingml/2006/table">
            <a:tbl>
              <a:tblPr>
                <a:tableStyleId>{2D5ABB26-0587-4C30-8999-92F81FD0307C}</a:tableStyleId>
              </a:tblPr>
              <a:tblGrid>
                <a:gridCol w="1094703">
                  <a:extLst>
                    <a:ext uri="{9D8B030D-6E8A-4147-A177-3AD203B41FA5}">
                      <a16:colId xmlns:a16="http://schemas.microsoft.com/office/drawing/2014/main" val="3043012808"/>
                    </a:ext>
                  </a:extLst>
                </a:gridCol>
                <a:gridCol w="898218">
                  <a:extLst>
                    <a:ext uri="{9D8B030D-6E8A-4147-A177-3AD203B41FA5}">
                      <a16:colId xmlns:a16="http://schemas.microsoft.com/office/drawing/2014/main" val="2265058183"/>
                    </a:ext>
                  </a:extLst>
                </a:gridCol>
                <a:gridCol w="898218">
                  <a:extLst>
                    <a:ext uri="{9D8B030D-6E8A-4147-A177-3AD203B41FA5}">
                      <a16:colId xmlns:a16="http://schemas.microsoft.com/office/drawing/2014/main" val="3995700541"/>
                    </a:ext>
                  </a:extLst>
                </a:gridCol>
              </a:tblGrid>
              <a:tr h="234126">
                <a:tc>
                  <a:txBody>
                    <a:bodyPr/>
                    <a:lstStyle/>
                    <a:p>
                      <a:pPr algn="ctr" fontAlgn="ctr"/>
                      <a:r>
                        <a:rPr lang="en-US" sz="1600" b="1" i="0" u="none" strike="noStrike" dirty="0">
                          <a:solidFill>
                            <a:schemeClr val="bg1"/>
                          </a:solidFill>
                          <a:effectLst/>
                        </a:rPr>
                        <a:t>Model Name</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RP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CP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extLst>
                  <a:ext uri="{0D108BD9-81ED-4DB2-BD59-A6C34878D82A}">
                    <a16:rowId xmlns:a16="http://schemas.microsoft.com/office/drawing/2014/main" val="148263678"/>
                  </a:ext>
                </a:extLst>
              </a:tr>
              <a:tr h="247428">
                <a:tc>
                  <a:txBody>
                    <a:bodyPr/>
                    <a:lstStyle/>
                    <a:p>
                      <a:pPr algn="ctr" fontAlgn="ctr"/>
                      <a:r>
                        <a:rPr lang="en-US" sz="1400" b="0" i="0" u="none" strike="noStrike" dirty="0">
                          <a:solidFill>
                            <a:srgbClr val="000000"/>
                          </a:solidFill>
                          <a:effectLst/>
                          <a:latin typeface="Calibri" panose="020F0502020204030204" pitchFamily="34" charset="0"/>
                        </a:rPr>
                        <a:t>i15_SKD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5,290.00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5,690.00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691935558"/>
                  </a:ext>
                </a:extLst>
              </a:tr>
              <a:tr h="247428">
                <a:tc>
                  <a:txBody>
                    <a:bodyPr/>
                    <a:lstStyle/>
                    <a:p>
                      <a:pPr algn="ctr" fontAlgn="ctr"/>
                      <a:r>
                        <a:rPr lang="en-US" sz="1400" b="0" i="0" u="none" strike="noStrike">
                          <a:solidFill>
                            <a:srgbClr val="000000"/>
                          </a:solidFill>
                          <a:effectLst/>
                          <a:latin typeface="Calibri" panose="020F0502020204030204" pitchFamily="34" charset="0"/>
                        </a:rPr>
                        <a:t>V140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5,280.00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5,690.00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53565302"/>
                  </a:ext>
                </a:extLst>
              </a:tr>
              <a:tr h="247428">
                <a:tc>
                  <a:txBody>
                    <a:bodyPr/>
                    <a:lstStyle/>
                    <a:p>
                      <a:pPr algn="ctr" fontAlgn="ctr"/>
                      <a:r>
                        <a:rPr lang="en-US" sz="1400" b="0" i="0" u="none" strike="noStrike">
                          <a:solidFill>
                            <a:srgbClr val="000000"/>
                          </a:solidFill>
                          <a:effectLst/>
                          <a:latin typeface="Calibri" panose="020F0502020204030204" pitchFamily="34" charset="0"/>
                        </a:rPr>
                        <a:t>V155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5,390.00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5,790.00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147923831"/>
                  </a:ext>
                </a:extLst>
              </a:tr>
              <a:tr h="247428">
                <a:tc>
                  <a:txBody>
                    <a:bodyPr/>
                    <a:lstStyle/>
                    <a:p>
                      <a:pPr algn="ctr" fontAlgn="ctr"/>
                      <a:r>
                        <a:rPr lang="en-US" sz="1400" b="0" i="0" u="none" strike="noStrike">
                          <a:solidFill>
                            <a:srgbClr val="000000"/>
                          </a:solidFill>
                          <a:effectLst/>
                          <a:latin typeface="Calibri" panose="020F0502020204030204" pitchFamily="34" charset="0"/>
                        </a:rPr>
                        <a:t>i68_SKD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5,550.00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45075631"/>
                  </a:ext>
                </a:extLst>
              </a:tr>
              <a:tr h="247428">
                <a:tc>
                  <a:txBody>
                    <a:bodyPr/>
                    <a:lstStyle/>
                    <a:p>
                      <a:pPr algn="ctr" fontAlgn="ctr"/>
                      <a:r>
                        <a:rPr lang="en-US" sz="1400" b="0" i="0" u="none" strike="noStrike">
                          <a:solidFill>
                            <a:srgbClr val="000000"/>
                          </a:solidFill>
                          <a:effectLst/>
                          <a:latin typeface="Calibri" panose="020F0502020204030204" pitchFamily="34" charset="0"/>
                        </a:rPr>
                        <a:t>V145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5,560.00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523384759"/>
                  </a:ext>
                </a:extLst>
              </a:tr>
              <a:tr h="247428">
                <a:tc>
                  <a:txBody>
                    <a:bodyPr/>
                    <a:lstStyle/>
                    <a:p>
                      <a:pPr algn="ctr" fontAlgn="ctr"/>
                      <a:r>
                        <a:rPr lang="en-US" sz="1400" b="0" i="0" u="none" strike="noStrike">
                          <a:solidFill>
                            <a:srgbClr val="000000"/>
                          </a:solidFill>
                          <a:effectLst/>
                          <a:latin typeface="Calibri" panose="020F0502020204030204" pitchFamily="34" charset="0"/>
                        </a:rPr>
                        <a:t>V130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5,650.00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6,150.00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687419619"/>
                  </a:ext>
                </a:extLst>
              </a:tr>
              <a:tr h="247428">
                <a:tc>
                  <a:txBody>
                    <a:bodyPr/>
                    <a:lstStyle/>
                    <a:p>
                      <a:pPr algn="ctr" fontAlgn="ctr"/>
                      <a:r>
                        <a:rPr lang="en-US" sz="1400" b="0" i="0" u="none" strike="noStrike">
                          <a:solidFill>
                            <a:srgbClr val="000000"/>
                          </a:solidFill>
                          <a:effectLst/>
                          <a:latin typeface="Calibri" panose="020F0502020204030204" pitchFamily="34" charset="0"/>
                        </a:rPr>
                        <a:t>i65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5,750.00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812758613"/>
                  </a:ext>
                </a:extLst>
              </a:tr>
              <a:tr h="247428">
                <a:tc>
                  <a:txBody>
                    <a:bodyPr/>
                    <a:lstStyle/>
                    <a:p>
                      <a:pPr algn="ctr" fontAlgn="ctr"/>
                      <a:r>
                        <a:rPr lang="en-US" sz="1400" b="0" i="0" u="none" strike="noStrike">
                          <a:solidFill>
                            <a:srgbClr val="000000"/>
                          </a:solidFill>
                          <a:effectLst/>
                          <a:latin typeface="Calibri" panose="020F0502020204030204" pitchFamily="34" charset="0"/>
                        </a:rPr>
                        <a:t>R40_SKD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5,750.00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837755912"/>
                  </a:ext>
                </a:extLst>
              </a:tr>
              <a:tr h="247428">
                <a:tc>
                  <a:txBody>
                    <a:bodyPr/>
                    <a:lstStyle/>
                    <a:p>
                      <a:pPr algn="ctr" fontAlgn="ctr"/>
                      <a:r>
                        <a:rPr lang="en-US" sz="1400" b="0" i="0" u="none" strike="noStrike">
                          <a:solidFill>
                            <a:srgbClr val="000000"/>
                          </a:solidFill>
                          <a:effectLst/>
                          <a:latin typeface="Calibri" panose="020F0502020204030204" pitchFamily="34" charset="0"/>
                        </a:rPr>
                        <a:t>V75m_2GB</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5,740.00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48225468"/>
                  </a:ext>
                </a:extLst>
              </a:tr>
              <a:tr h="247428">
                <a:tc>
                  <a:txBody>
                    <a:bodyPr/>
                    <a:lstStyle/>
                    <a:p>
                      <a:pPr algn="ctr" fontAlgn="ctr"/>
                      <a:r>
                        <a:rPr lang="en-US" sz="1400" b="0" i="0" u="none" strike="noStrike">
                          <a:solidFill>
                            <a:srgbClr val="000000"/>
                          </a:solidFill>
                          <a:effectLst/>
                          <a:latin typeface="Calibri" panose="020F0502020204030204" pitchFamily="34" charset="0"/>
                        </a:rPr>
                        <a:t>i72_SKD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5,940.00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6,390.00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683207842"/>
                  </a:ext>
                </a:extLst>
              </a:tr>
              <a:tr h="247428">
                <a:tc>
                  <a:txBody>
                    <a:bodyPr/>
                    <a:lstStyle/>
                    <a:p>
                      <a:pPr algn="ctr" fontAlgn="ctr"/>
                      <a:r>
                        <a:rPr lang="en-US" sz="1400" b="0" i="0" u="none" strike="noStrike">
                          <a:solidFill>
                            <a:srgbClr val="000000"/>
                          </a:solidFill>
                          <a:effectLst/>
                          <a:latin typeface="Calibri" panose="020F0502020204030204" pitchFamily="34" charset="0"/>
                        </a:rPr>
                        <a:t>i74_SKD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5,940.00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6,390.00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979055949"/>
                  </a:ext>
                </a:extLst>
              </a:tr>
              <a:tr h="247428">
                <a:tc>
                  <a:txBody>
                    <a:bodyPr/>
                    <a:lstStyle/>
                    <a:p>
                      <a:pPr algn="ctr" fontAlgn="ctr"/>
                      <a:r>
                        <a:rPr lang="en-US" sz="1400" b="0" i="0" u="none" strike="noStrike">
                          <a:solidFill>
                            <a:srgbClr val="000000"/>
                          </a:solidFill>
                          <a:effectLst/>
                          <a:latin typeface="Calibri" panose="020F0502020204030204" pitchFamily="34" charset="0"/>
                        </a:rPr>
                        <a:t>i95_SKD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6,030.00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6,490.00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962160693"/>
                  </a:ext>
                </a:extLst>
              </a:tr>
              <a:tr h="247428">
                <a:tc>
                  <a:txBody>
                    <a:bodyPr/>
                    <a:lstStyle/>
                    <a:p>
                      <a:pPr algn="ctr" fontAlgn="ctr"/>
                      <a:r>
                        <a:rPr lang="en-US" sz="1400" b="0" i="0" u="none" strike="noStrike">
                          <a:solidFill>
                            <a:srgbClr val="000000"/>
                          </a:solidFill>
                          <a:effectLst/>
                          <a:latin typeface="Calibri" panose="020F0502020204030204" pitchFamily="34" charset="0"/>
                        </a:rPr>
                        <a:t>V150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6,090.00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6,590.00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626483483"/>
                  </a:ext>
                </a:extLst>
              </a:tr>
              <a:tr h="247428">
                <a:tc>
                  <a:txBody>
                    <a:bodyPr/>
                    <a:lstStyle/>
                    <a:p>
                      <a:pPr algn="ctr" fontAlgn="ctr"/>
                      <a:r>
                        <a:rPr lang="en-US" sz="1400" b="0" i="0" u="none" strike="noStrike">
                          <a:solidFill>
                            <a:srgbClr val="000000"/>
                          </a:solidFill>
                          <a:effectLst/>
                          <a:latin typeface="Calibri" panose="020F0502020204030204" pitchFamily="34" charset="0"/>
                        </a:rPr>
                        <a:t>i10+_SKD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6,540.00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101974866"/>
                  </a:ext>
                </a:extLst>
              </a:tr>
              <a:tr h="247428">
                <a:tc>
                  <a:txBody>
                    <a:bodyPr/>
                    <a:lstStyle/>
                    <a:p>
                      <a:pPr algn="ctr" fontAlgn="ctr"/>
                      <a:r>
                        <a:rPr lang="en-US" sz="1400" b="0" i="0" u="none" strike="noStrike">
                          <a:solidFill>
                            <a:srgbClr val="000000"/>
                          </a:solidFill>
                          <a:effectLst/>
                          <a:latin typeface="Calibri" panose="020F0502020204030204" pitchFamily="34" charset="0"/>
                        </a:rPr>
                        <a:t>i97_SKD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6,470.00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6,990.00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608398135"/>
                  </a:ext>
                </a:extLst>
              </a:tr>
              <a:tr h="247428">
                <a:tc>
                  <a:txBody>
                    <a:bodyPr/>
                    <a:lstStyle/>
                    <a:p>
                      <a:pPr algn="ctr" fontAlgn="ctr"/>
                      <a:r>
                        <a:rPr lang="en-US" sz="1400" b="0" i="0" u="none" strike="noStrike">
                          <a:solidFill>
                            <a:srgbClr val="000000"/>
                          </a:solidFill>
                          <a:effectLst/>
                          <a:latin typeface="Calibri" panose="020F0502020204030204" pitchFamily="34" charset="0"/>
                        </a:rPr>
                        <a:t>i60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7,075.00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7,575.00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156982201"/>
                  </a:ext>
                </a:extLst>
              </a:tr>
              <a:tr h="247428">
                <a:tc>
                  <a:txBody>
                    <a:bodyPr/>
                    <a:lstStyle/>
                    <a:p>
                      <a:pPr algn="ctr" fontAlgn="ctr"/>
                      <a:r>
                        <a:rPr lang="en-US" sz="1400" b="0" i="0" u="none" strike="noStrike">
                          <a:solidFill>
                            <a:srgbClr val="000000"/>
                          </a:solidFill>
                          <a:effectLst/>
                          <a:latin typeface="Calibri" panose="020F0502020204030204" pitchFamily="34" charset="0"/>
                        </a:rPr>
                        <a:t>Z12_SKD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7,350.00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180338259"/>
                  </a:ext>
                </a:extLst>
              </a:tr>
              <a:tr h="247428">
                <a:tc>
                  <a:txBody>
                    <a:bodyPr/>
                    <a:lstStyle/>
                    <a:p>
                      <a:pPr algn="ctr" fontAlgn="ctr"/>
                      <a:r>
                        <a:rPr lang="en-US" sz="1400" b="0" i="0" u="none" strike="noStrike">
                          <a:solidFill>
                            <a:srgbClr val="000000"/>
                          </a:solidFill>
                          <a:effectLst/>
                          <a:latin typeface="Calibri" panose="020F0502020204030204" pitchFamily="34" charset="0"/>
                        </a:rPr>
                        <a:t>i75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7,910.00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8,490.00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889075306"/>
                  </a:ext>
                </a:extLst>
              </a:tr>
              <a:tr h="247428">
                <a:tc>
                  <a:txBody>
                    <a:bodyPr/>
                    <a:lstStyle/>
                    <a:p>
                      <a:pPr algn="ctr" fontAlgn="ctr"/>
                      <a:r>
                        <a:rPr lang="en-US" sz="1400" b="0" i="0" u="none" strike="noStrike">
                          <a:solidFill>
                            <a:srgbClr val="000000"/>
                          </a:solidFill>
                          <a:effectLst/>
                          <a:latin typeface="Calibri" panose="020F0502020204030204" pitchFamily="34" charset="0"/>
                        </a:rPr>
                        <a:t>i90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7,890.00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8,490.00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35742811"/>
                  </a:ext>
                </a:extLst>
              </a:tr>
              <a:tr h="247428">
                <a:tc>
                  <a:txBody>
                    <a:bodyPr/>
                    <a:lstStyle/>
                    <a:p>
                      <a:pPr algn="ctr" fontAlgn="ctr"/>
                      <a:r>
                        <a:rPr lang="en-US" sz="1400" b="0" i="0" u="none" strike="noStrike">
                          <a:solidFill>
                            <a:srgbClr val="000000"/>
                          </a:solidFill>
                          <a:effectLst/>
                          <a:latin typeface="Calibri" panose="020F0502020204030204" pitchFamily="34" charset="0"/>
                        </a:rPr>
                        <a:t>Z15_SKD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7,890.00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8,490.00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43661095"/>
                  </a:ext>
                </a:extLst>
              </a:tr>
            </a:tbl>
          </a:graphicData>
        </a:graphic>
      </p:graphicFrame>
      <p:graphicFrame>
        <p:nvGraphicFramePr>
          <p:cNvPr id="10" name="Table 9">
            <a:extLst>
              <a:ext uri="{FF2B5EF4-FFF2-40B4-BE49-F238E27FC236}">
                <a16:creationId xmlns:a16="http://schemas.microsoft.com/office/drawing/2014/main" id="{701B98C7-7FAD-4CA4-9435-77F279AEB3EB}"/>
              </a:ext>
            </a:extLst>
          </p:cNvPr>
          <p:cNvGraphicFramePr>
            <a:graphicFrameLocks noGrp="1"/>
          </p:cNvGraphicFramePr>
          <p:nvPr>
            <p:extLst>
              <p:ext uri="{D42A27DB-BD31-4B8C-83A1-F6EECF244321}">
                <p14:modId xmlns:p14="http://schemas.microsoft.com/office/powerpoint/2010/main" val="3259281746"/>
              </p:ext>
            </p:extLst>
          </p:nvPr>
        </p:nvGraphicFramePr>
        <p:xfrm>
          <a:off x="6987965" y="924963"/>
          <a:ext cx="2891139" cy="2965548"/>
        </p:xfrm>
        <a:graphic>
          <a:graphicData uri="http://schemas.openxmlformats.org/drawingml/2006/table">
            <a:tbl>
              <a:tblPr>
                <a:tableStyleId>{2D5ABB26-0587-4C30-8999-92F81FD0307C}</a:tableStyleId>
              </a:tblPr>
              <a:tblGrid>
                <a:gridCol w="1094703">
                  <a:extLst>
                    <a:ext uri="{9D8B030D-6E8A-4147-A177-3AD203B41FA5}">
                      <a16:colId xmlns:a16="http://schemas.microsoft.com/office/drawing/2014/main" val="3043012808"/>
                    </a:ext>
                  </a:extLst>
                </a:gridCol>
                <a:gridCol w="898218">
                  <a:extLst>
                    <a:ext uri="{9D8B030D-6E8A-4147-A177-3AD203B41FA5}">
                      <a16:colId xmlns:a16="http://schemas.microsoft.com/office/drawing/2014/main" val="2265058183"/>
                    </a:ext>
                  </a:extLst>
                </a:gridCol>
                <a:gridCol w="898218">
                  <a:extLst>
                    <a:ext uri="{9D8B030D-6E8A-4147-A177-3AD203B41FA5}">
                      <a16:colId xmlns:a16="http://schemas.microsoft.com/office/drawing/2014/main" val="3995700541"/>
                    </a:ext>
                  </a:extLst>
                </a:gridCol>
              </a:tblGrid>
              <a:tr h="234126">
                <a:tc>
                  <a:txBody>
                    <a:bodyPr/>
                    <a:lstStyle/>
                    <a:p>
                      <a:pPr algn="ctr" fontAlgn="ctr"/>
                      <a:r>
                        <a:rPr lang="en-US" sz="1600" b="1" i="0" u="none" strike="noStrike" dirty="0">
                          <a:solidFill>
                            <a:schemeClr val="bg1"/>
                          </a:solidFill>
                          <a:effectLst/>
                        </a:rPr>
                        <a:t>Model Name</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RP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tc>
                  <a:txBody>
                    <a:bodyPr/>
                    <a:lstStyle/>
                    <a:p>
                      <a:pPr algn="ctr" fontAlgn="ctr"/>
                      <a:r>
                        <a:rPr lang="en-US" sz="1600" b="1" i="0" u="none" strike="noStrike" dirty="0">
                          <a:solidFill>
                            <a:schemeClr val="bg1"/>
                          </a:solidFill>
                          <a:effectLst/>
                        </a:rPr>
                        <a:t>CP (TK.)</a:t>
                      </a:r>
                      <a:endParaRPr lang="en-US" sz="1600" b="1" i="0" u="none" strike="noStrike" dirty="0">
                        <a:solidFill>
                          <a:schemeClr val="bg1"/>
                        </a:solidFill>
                        <a:effectLst/>
                        <a:latin typeface="Calibri" panose="020F0502020204030204" pitchFamily="34" charset="0"/>
                      </a:endParaRPr>
                    </a:p>
                  </a:txBody>
                  <a:tcPr marL="0" marR="0" marT="0"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solidFill>
                      <a:srgbClr val="FE0000"/>
                    </a:solidFill>
                  </a:tcPr>
                </a:tc>
                <a:extLst>
                  <a:ext uri="{0D108BD9-81ED-4DB2-BD59-A6C34878D82A}">
                    <a16:rowId xmlns:a16="http://schemas.microsoft.com/office/drawing/2014/main" val="148263678"/>
                  </a:ext>
                </a:extLst>
              </a:tr>
              <a:tr h="247428">
                <a:tc>
                  <a:txBody>
                    <a:bodyPr/>
                    <a:lstStyle/>
                    <a:p>
                      <a:pPr algn="ctr" fontAlgn="ctr"/>
                      <a:r>
                        <a:rPr lang="en-US" sz="1400" b="0" i="0" u="none" strike="noStrike" dirty="0">
                          <a:solidFill>
                            <a:srgbClr val="000000"/>
                          </a:solidFill>
                          <a:effectLst/>
                          <a:latin typeface="Calibri" panose="020F0502020204030204" pitchFamily="34" charset="0"/>
                        </a:rPr>
                        <a:t>i70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8,050.00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8,790.00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691935558"/>
                  </a:ext>
                </a:extLst>
              </a:tr>
              <a:tr h="247428">
                <a:tc>
                  <a:txBody>
                    <a:bodyPr/>
                    <a:lstStyle/>
                    <a:p>
                      <a:pPr algn="ctr" fontAlgn="ctr"/>
                      <a:r>
                        <a:rPr lang="en-US" sz="1400" b="0" i="0" u="none" strike="noStrike">
                          <a:solidFill>
                            <a:srgbClr val="000000"/>
                          </a:solidFill>
                          <a:effectLst/>
                          <a:latin typeface="Calibri" panose="020F0502020204030204" pitchFamily="34" charset="0"/>
                        </a:rPr>
                        <a:t>i110_SKD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8,340.00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53565302"/>
                  </a:ext>
                </a:extLst>
              </a:tr>
              <a:tr h="247428">
                <a:tc>
                  <a:txBody>
                    <a:bodyPr/>
                    <a:lstStyle/>
                    <a:p>
                      <a:pPr algn="ctr" fontAlgn="ctr"/>
                      <a:r>
                        <a:rPr lang="en-US" sz="1400" b="0" i="0" u="none" strike="noStrike">
                          <a:solidFill>
                            <a:srgbClr val="000000"/>
                          </a:solidFill>
                          <a:effectLst/>
                          <a:latin typeface="Calibri" panose="020F0502020204030204" pitchFamily="34" charset="0"/>
                        </a:rPr>
                        <a:t>Z20_SKD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8,310.00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147923831"/>
                  </a:ext>
                </a:extLst>
              </a:tr>
              <a:tr h="247428">
                <a:tc>
                  <a:txBody>
                    <a:bodyPr/>
                    <a:lstStyle/>
                    <a:p>
                      <a:pPr algn="ctr" fontAlgn="ctr"/>
                      <a:r>
                        <a:rPr lang="en-US" sz="1400" b="0" i="0" u="none" strike="noStrike">
                          <a:solidFill>
                            <a:srgbClr val="000000"/>
                          </a:solidFill>
                          <a:effectLst/>
                          <a:latin typeface="Calibri" panose="020F0502020204030204" pitchFamily="34" charset="0"/>
                        </a:rPr>
                        <a:t>Z25_SKD</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8,310.00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8,990.00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45075631"/>
                  </a:ext>
                </a:extLst>
              </a:tr>
              <a:tr h="247428">
                <a:tc>
                  <a:txBody>
                    <a:bodyPr/>
                    <a:lstStyle/>
                    <a:p>
                      <a:pPr algn="ctr" fontAlgn="ctr"/>
                      <a:r>
                        <a:rPr lang="en-US" sz="1400" b="0" i="0" u="none" strike="noStrike">
                          <a:solidFill>
                            <a:srgbClr val="000000"/>
                          </a:solidFill>
                          <a:effectLst/>
                          <a:latin typeface="Calibri" panose="020F0502020204030204" pitchFamily="34" charset="0"/>
                        </a:rPr>
                        <a:t>i90_2GB</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9,100.00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9,790.00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523384759"/>
                  </a:ext>
                </a:extLst>
              </a:tr>
              <a:tr h="247428">
                <a:tc>
                  <a:txBody>
                    <a:bodyPr/>
                    <a:lstStyle/>
                    <a:p>
                      <a:pPr algn="ctr" fontAlgn="ctr"/>
                      <a:r>
                        <a:rPr lang="en-US" sz="1400" b="0" i="0" u="none" strike="noStrike">
                          <a:solidFill>
                            <a:srgbClr val="000000"/>
                          </a:solidFill>
                          <a:effectLst/>
                          <a:latin typeface="Calibri" panose="020F0502020204030204" pitchFamily="34" charset="0"/>
                        </a:rPr>
                        <a:t>i120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9,990.00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687419619"/>
                  </a:ext>
                </a:extLst>
              </a:tr>
              <a:tr h="247428">
                <a:tc>
                  <a:txBody>
                    <a:bodyPr/>
                    <a:lstStyle/>
                    <a:p>
                      <a:pPr algn="ctr" fontAlgn="ctr"/>
                      <a:r>
                        <a:rPr lang="en-US" sz="1400" b="0" i="0" u="none" strike="noStrike">
                          <a:solidFill>
                            <a:srgbClr val="000000"/>
                          </a:solidFill>
                          <a:effectLst/>
                          <a:latin typeface="Calibri" panose="020F0502020204030204" pitchFamily="34" charset="0"/>
                        </a:rPr>
                        <a:t>S5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10,330.00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10,990.00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812758613"/>
                  </a:ext>
                </a:extLst>
              </a:tr>
              <a:tr h="247428">
                <a:tc>
                  <a:txBody>
                    <a:bodyPr/>
                    <a:lstStyle/>
                    <a:p>
                      <a:pPr algn="ctr" fontAlgn="ctr"/>
                      <a:r>
                        <a:rPr lang="en-US" sz="1400" b="0" i="0" u="none" strike="noStrike">
                          <a:solidFill>
                            <a:srgbClr val="000000"/>
                          </a:solidFill>
                          <a:effectLst/>
                          <a:latin typeface="Calibri" panose="020F0502020204030204" pitchFamily="34" charset="0"/>
                        </a:rPr>
                        <a:t>S2</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14,190.00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14,990.00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837755912"/>
                  </a:ext>
                </a:extLst>
              </a:tr>
              <a:tr h="247428">
                <a:tc>
                  <a:txBody>
                    <a:bodyPr/>
                    <a:lstStyle/>
                    <a:p>
                      <a:pPr algn="ctr" fontAlgn="ctr"/>
                      <a:r>
                        <a:rPr lang="en-US" sz="1400" b="0" i="0" u="none" strike="noStrike" dirty="0">
                          <a:solidFill>
                            <a:srgbClr val="000000"/>
                          </a:solidFill>
                          <a:effectLst/>
                          <a:latin typeface="Calibri" panose="020F0502020204030204" pitchFamily="34" charset="0"/>
                        </a:rPr>
                        <a:t>S10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17,790.00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18,990.00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48225468"/>
                  </a:ext>
                </a:extLst>
              </a:tr>
              <a:tr h="247428">
                <a:tc>
                  <a:txBody>
                    <a:bodyPr/>
                    <a:lstStyle/>
                    <a:p>
                      <a:pPr algn="ctr" fontAlgn="ctr"/>
                      <a:r>
                        <a:rPr lang="en-US" sz="1400" b="0" i="0" u="none" strike="noStrike">
                          <a:solidFill>
                            <a:srgbClr val="000000"/>
                          </a:solidFill>
                          <a:effectLst/>
                          <a:latin typeface="Calibri" panose="020F0502020204030204" pitchFamily="34" charset="0"/>
                        </a:rPr>
                        <a:t>S20</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19,740.00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20,990.00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683207842"/>
                  </a:ext>
                </a:extLst>
              </a:tr>
              <a:tr h="247428">
                <a:tc>
                  <a:txBody>
                    <a:bodyPr/>
                    <a:lstStyle/>
                    <a:p>
                      <a:pPr algn="ctr" fontAlgn="ctr"/>
                      <a:r>
                        <a:rPr lang="en-US" sz="1400" b="0" i="0" u="none" strike="noStrike">
                          <a:solidFill>
                            <a:srgbClr val="000000"/>
                          </a:solidFill>
                          <a:effectLst/>
                          <a:latin typeface="Calibri" panose="020F0502020204030204" pitchFamily="34" charset="0"/>
                        </a:rPr>
                        <a:t>S25</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Calibri" panose="020F0502020204030204" pitchFamily="34" charset="0"/>
                        </a:rPr>
                        <a:t>   20,740.00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Calibri" panose="020F0502020204030204" pitchFamily="34" charset="0"/>
                        </a:rPr>
                        <a:t>   21,990.00 </a:t>
                      </a:r>
                    </a:p>
                  </a:txBody>
                  <a:tcPr marL="9525" marR="9525" marT="9525" marB="0" anchor="ctr">
                    <a:lnL w="3175" cap="flat" cmpd="sng" algn="ctr">
                      <a:solidFill>
                        <a:srgbClr val="FE0000"/>
                      </a:solidFill>
                      <a:prstDash val="solid"/>
                      <a:round/>
                      <a:headEnd type="none" w="med" len="med"/>
                      <a:tailEnd type="none" w="med" len="med"/>
                    </a:lnL>
                    <a:lnR w="3175" cap="flat" cmpd="sng" algn="ctr">
                      <a:solidFill>
                        <a:srgbClr val="FE0000"/>
                      </a:solidFill>
                      <a:prstDash val="solid"/>
                      <a:round/>
                      <a:headEnd type="none" w="med" len="med"/>
                      <a:tailEnd type="none" w="med" len="med"/>
                    </a:lnR>
                    <a:lnT w="3175" cap="flat" cmpd="sng" algn="ctr">
                      <a:solidFill>
                        <a:srgbClr val="FE0000"/>
                      </a:solidFill>
                      <a:prstDash val="solid"/>
                      <a:round/>
                      <a:headEnd type="none" w="med" len="med"/>
                      <a:tailEnd type="none" w="med" len="med"/>
                    </a:lnT>
                    <a:lnB w="3175"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979055949"/>
                  </a:ext>
                </a:extLst>
              </a:tr>
            </a:tbl>
          </a:graphicData>
        </a:graphic>
      </p:graphicFrame>
    </p:spTree>
    <p:extLst>
      <p:ext uri="{BB962C8B-B14F-4D97-AF65-F5344CB8AC3E}">
        <p14:creationId xmlns:p14="http://schemas.microsoft.com/office/powerpoint/2010/main" val="191241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149" y="46880"/>
            <a:ext cx="11393955" cy="790575"/>
          </a:xfrm>
        </p:spPr>
        <p:txBody>
          <a:bodyPr/>
          <a:lstStyle/>
          <a:p>
            <a:r>
              <a:rPr lang="en-US" b="1" dirty="0"/>
              <a:t>Retail Offers _ Model wise back margin_ </a:t>
            </a:r>
            <a:r>
              <a:rPr lang="en-US" dirty="0"/>
              <a:t>February</a:t>
            </a:r>
            <a:r>
              <a:rPr lang="en-US" b="1" dirty="0"/>
              <a:t>’2020 </a:t>
            </a:r>
          </a:p>
        </p:txBody>
      </p:sp>
      <p:graphicFrame>
        <p:nvGraphicFramePr>
          <p:cNvPr id="4" name="Table 3">
            <a:extLst>
              <a:ext uri="{FF2B5EF4-FFF2-40B4-BE49-F238E27FC236}">
                <a16:creationId xmlns:a16="http://schemas.microsoft.com/office/drawing/2014/main" id="{808709F2-3CCC-4931-B7DD-969F6ACC6F01}"/>
              </a:ext>
            </a:extLst>
          </p:cNvPr>
          <p:cNvGraphicFramePr>
            <a:graphicFrameLocks noGrp="1"/>
          </p:cNvGraphicFramePr>
          <p:nvPr>
            <p:extLst>
              <p:ext uri="{D42A27DB-BD31-4B8C-83A1-F6EECF244321}">
                <p14:modId xmlns:p14="http://schemas.microsoft.com/office/powerpoint/2010/main" val="400433516"/>
              </p:ext>
            </p:extLst>
          </p:nvPr>
        </p:nvGraphicFramePr>
        <p:xfrm>
          <a:off x="418149" y="1083453"/>
          <a:ext cx="11173218" cy="5343525"/>
        </p:xfrm>
        <a:graphic>
          <a:graphicData uri="http://schemas.openxmlformats.org/drawingml/2006/table">
            <a:tbl>
              <a:tblPr>
                <a:tableStyleId>{2D5ABB26-0587-4C30-8999-92F81FD0307C}</a:tableStyleId>
              </a:tblPr>
              <a:tblGrid>
                <a:gridCol w="1375415">
                  <a:extLst>
                    <a:ext uri="{9D8B030D-6E8A-4147-A177-3AD203B41FA5}">
                      <a16:colId xmlns:a16="http://schemas.microsoft.com/office/drawing/2014/main" val="2435843098"/>
                    </a:ext>
                  </a:extLst>
                </a:gridCol>
                <a:gridCol w="1375415">
                  <a:extLst>
                    <a:ext uri="{9D8B030D-6E8A-4147-A177-3AD203B41FA5}">
                      <a16:colId xmlns:a16="http://schemas.microsoft.com/office/drawing/2014/main" val="1996025579"/>
                    </a:ext>
                  </a:extLst>
                </a:gridCol>
                <a:gridCol w="1375415">
                  <a:extLst>
                    <a:ext uri="{9D8B030D-6E8A-4147-A177-3AD203B41FA5}">
                      <a16:colId xmlns:a16="http://schemas.microsoft.com/office/drawing/2014/main" val="1354930475"/>
                    </a:ext>
                  </a:extLst>
                </a:gridCol>
                <a:gridCol w="1375415">
                  <a:extLst>
                    <a:ext uri="{9D8B030D-6E8A-4147-A177-3AD203B41FA5}">
                      <a16:colId xmlns:a16="http://schemas.microsoft.com/office/drawing/2014/main" val="4099501243"/>
                    </a:ext>
                  </a:extLst>
                </a:gridCol>
                <a:gridCol w="1585772">
                  <a:extLst>
                    <a:ext uri="{9D8B030D-6E8A-4147-A177-3AD203B41FA5}">
                      <a16:colId xmlns:a16="http://schemas.microsoft.com/office/drawing/2014/main" val="4218918227"/>
                    </a:ext>
                  </a:extLst>
                </a:gridCol>
                <a:gridCol w="1585772">
                  <a:extLst>
                    <a:ext uri="{9D8B030D-6E8A-4147-A177-3AD203B41FA5}">
                      <a16:colId xmlns:a16="http://schemas.microsoft.com/office/drawing/2014/main" val="726889642"/>
                    </a:ext>
                  </a:extLst>
                </a:gridCol>
                <a:gridCol w="1250007">
                  <a:extLst>
                    <a:ext uri="{9D8B030D-6E8A-4147-A177-3AD203B41FA5}">
                      <a16:colId xmlns:a16="http://schemas.microsoft.com/office/drawing/2014/main" val="20006"/>
                    </a:ext>
                  </a:extLst>
                </a:gridCol>
                <a:gridCol w="1250007">
                  <a:extLst>
                    <a:ext uri="{9D8B030D-6E8A-4147-A177-3AD203B41FA5}">
                      <a16:colId xmlns:a16="http://schemas.microsoft.com/office/drawing/2014/main" val="20007"/>
                    </a:ext>
                  </a:extLst>
                </a:gridCol>
              </a:tblGrid>
              <a:tr h="165943">
                <a:tc>
                  <a:txBody>
                    <a:bodyPr/>
                    <a:lstStyle/>
                    <a:p>
                      <a:pPr algn="ctr" fontAlgn="ctr"/>
                      <a:r>
                        <a:rPr lang="en-US" sz="1000" b="1" i="0" u="none" strike="noStrike" dirty="0">
                          <a:solidFill>
                            <a:schemeClr val="bg1"/>
                          </a:solidFill>
                          <a:effectLst/>
                          <a:latin typeface="Calibri" panose="020F0502020204030204" pitchFamily="34" charset="0"/>
                        </a:rPr>
                        <a:t>Model</a:t>
                      </a:r>
                    </a:p>
                  </a:txBody>
                  <a:tcPr marL="9525" marR="9525" marT="9525" marB="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dirty="0">
                          <a:solidFill>
                            <a:schemeClr val="bg1"/>
                          </a:solidFill>
                          <a:effectLst/>
                          <a:latin typeface="Calibri" panose="020F0502020204030204" pitchFamily="34" charset="0"/>
                        </a:rPr>
                        <a:t>RP (TK.)</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dirty="0">
                          <a:solidFill>
                            <a:schemeClr val="bg1"/>
                          </a:solidFill>
                          <a:effectLst/>
                          <a:latin typeface="Calibri" panose="020F0502020204030204" pitchFamily="34" charset="0"/>
                        </a:rPr>
                        <a:t>CP (TK.)</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dirty="0">
                          <a:solidFill>
                            <a:schemeClr val="bg1"/>
                          </a:solidFill>
                          <a:effectLst/>
                          <a:latin typeface="Calibri" panose="020F0502020204030204" pitchFamily="34" charset="0"/>
                        </a:rPr>
                        <a:t>Upfront Margin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dirty="0">
                          <a:solidFill>
                            <a:schemeClr val="bg1"/>
                          </a:solidFill>
                          <a:effectLst/>
                          <a:latin typeface="Calibri" panose="020F0502020204030204" pitchFamily="34" charset="0"/>
                        </a:rPr>
                        <a:t> Retailer Incentive on Activation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a:solidFill>
                            <a:schemeClr val="bg1"/>
                          </a:solidFill>
                          <a:effectLst/>
                          <a:latin typeface="Calibri" panose="020F0502020204030204" pitchFamily="34" charset="0"/>
                        </a:rPr>
                        <a:t> Retail Lifting Commission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dirty="0">
                          <a:solidFill>
                            <a:schemeClr val="bg1"/>
                          </a:solidFill>
                          <a:effectLst/>
                          <a:latin typeface="Calibri" panose="020F0502020204030204" pitchFamily="34" charset="0"/>
                        </a:rPr>
                        <a:t> Total Retail</a:t>
                      </a:r>
                      <a:r>
                        <a:rPr lang="en-US" sz="1000" b="1" i="0" u="none" strike="noStrike" baseline="0" dirty="0">
                          <a:solidFill>
                            <a:schemeClr val="bg1"/>
                          </a:solidFill>
                          <a:effectLst/>
                          <a:latin typeface="Calibri" panose="020F0502020204030204" pitchFamily="34" charset="0"/>
                        </a:rPr>
                        <a:t> </a:t>
                      </a:r>
                      <a:r>
                        <a:rPr lang="en-US" sz="1000" b="1" i="0" u="none" strike="noStrike" dirty="0">
                          <a:solidFill>
                            <a:schemeClr val="bg1"/>
                          </a:solidFill>
                          <a:effectLst/>
                          <a:latin typeface="Calibri" panose="020F0502020204030204" pitchFamily="34" charset="0"/>
                        </a:rPr>
                        <a:t>Margin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dirty="0">
                          <a:solidFill>
                            <a:schemeClr val="bg1"/>
                          </a:solidFill>
                          <a:effectLst/>
                          <a:latin typeface="Calibri" panose="020F0502020204030204" pitchFamily="34" charset="0"/>
                        </a:rPr>
                        <a:t>Margin%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extLst>
                  <a:ext uri="{0D108BD9-81ED-4DB2-BD59-A6C34878D82A}">
                    <a16:rowId xmlns:a16="http://schemas.microsoft.com/office/drawing/2014/main" val="4129492898"/>
                  </a:ext>
                </a:extLst>
              </a:tr>
              <a:tr h="156922">
                <a:tc>
                  <a:txBody>
                    <a:bodyPr/>
                    <a:lstStyle/>
                    <a:p>
                      <a:pPr algn="ctr" fontAlgn="ctr"/>
                      <a:r>
                        <a:rPr lang="en-US" sz="1100" b="0" i="0" u="none" strike="noStrike" dirty="0">
                          <a:solidFill>
                            <a:schemeClr val="tx1"/>
                          </a:solidFill>
                          <a:effectLst/>
                          <a:latin typeface="Calibri" panose="020F0502020204030204" pitchFamily="34" charset="0"/>
                        </a:rPr>
                        <a:t>B12+</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780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70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940850960"/>
                  </a:ext>
                </a:extLst>
              </a:tr>
              <a:tr h="156922">
                <a:tc>
                  <a:txBody>
                    <a:bodyPr/>
                    <a:lstStyle/>
                    <a:p>
                      <a:pPr algn="ctr" fontAlgn="ctr"/>
                      <a:r>
                        <a:rPr lang="en-US" sz="1100" b="0" i="0" u="none" strike="noStrike">
                          <a:solidFill>
                            <a:schemeClr val="tx1"/>
                          </a:solidFill>
                          <a:effectLst/>
                          <a:latin typeface="Calibri" panose="020F0502020204030204" pitchFamily="34" charset="0"/>
                        </a:rPr>
                        <a:t>B23</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790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30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14%</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0002"/>
                  </a:ext>
                </a:extLst>
              </a:tr>
              <a:tr h="156922">
                <a:tc>
                  <a:txBody>
                    <a:bodyPr/>
                    <a:lstStyle/>
                    <a:p>
                      <a:pPr algn="ctr" fontAlgn="ctr"/>
                      <a:r>
                        <a:rPr lang="en-US" sz="1100" b="0" i="0" u="none" strike="noStrike">
                          <a:solidFill>
                            <a:schemeClr val="tx1"/>
                          </a:solidFill>
                          <a:effectLst/>
                          <a:latin typeface="Calibri" panose="020F0502020204030204" pitchFamily="34" charset="0"/>
                        </a:rPr>
                        <a:t>B65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790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70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0003"/>
                  </a:ext>
                </a:extLst>
              </a:tr>
              <a:tr h="156922">
                <a:tc>
                  <a:txBody>
                    <a:bodyPr/>
                    <a:lstStyle/>
                    <a:p>
                      <a:pPr algn="ctr" fontAlgn="ctr"/>
                      <a:r>
                        <a:rPr lang="en-US" sz="1100" b="0" i="0" u="none" strike="noStrike">
                          <a:solidFill>
                            <a:schemeClr val="tx1"/>
                          </a:solidFill>
                          <a:effectLst/>
                          <a:latin typeface="Calibri" panose="020F0502020204030204" pitchFamily="34" charset="0"/>
                        </a:rPr>
                        <a:t>B12i</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800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875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75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85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11%</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0004"/>
                  </a:ext>
                </a:extLst>
              </a:tr>
              <a:tr h="156922">
                <a:tc>
                  <a:txBody>
                    <a:bodyPr/>
                    <a:lstStyle/>
                    <a:p>
                      <a:pPr algn="ctr" fontAlgn="ctr"/>
                      <a:r>
                        <a:rPr lang="en-US" sz="1100" b="0" i="0" u="none" strike="noStrike">
                          <a:solidFill>
                            <a:schemeClr val="tx1"/>
                          </a:solidFill>
                          <a:effectLst/>
                          <a:latin typeface="Calibri" panose="020F0502020204030204" pitchFamily="34" charset="0"/>
                        </a:rPr>
                        <a:t>B21</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721903203"/>
                  </a:ext>
                </a:extLst>
              </a:tr>
              <a:tr h="156922">
                <a:tc>
                  <a:txBody>
                    <a:bodyPr/>
                    <a:lstStyle/>
                    <a:p>
                      <a:pPr algn="ctr" fontAlgn="ctr"/>
                      <a:r>
                        <a:rPr lang="en-US" sz="1100" b="0" i="0" u="none" strike="noStrike">
                          <a:solidFill>
                            <a:schemeClr val="tx1"/>
                          </a:solidFill>
                          <a:effectLst/>
                          <a:latin typeface="Calibri" panose="020F0502020204030204" pitchFamily="34" charset="0"/>
                        </a:rPr>
                        <a:t>B60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70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237686369"/>
                  </a:ext>
                </a:extLst>
              </a:tr>
              <a:tr h="156922">
                <a:tc>
                  <a:txBody>
                    <a:bodyPr/>
                    <a:lstStyle/>
                    <a:p>
                      <a:pPr algn="ctr" fontAlgn="ctr"/>
                      <a:r>
                        <a:rPr lang="en-US" sz="1100" b="0" i="0" u="none" strike="noStrike">
                          <a:solidFill>
                            <a:schemeClr val="tx1"/>
                          </a:solidFill>
                          <a:effectLst/>
                          <a:latin typeface="Calibri" panose="020F0502020204030204" pitchFamily="34" charset="0"/>
                        </a:rPr>
                        <a:t>B66</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70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289887391"/>
                  </a:ext>
                </a:extLst>
              </a:tr>
              <a:tr h="156922">
                <a:tc>
                  <a:txBody>
                    <a:bodyPr/>
                    <a:lstStyle/>
                    <a:p>
                      <a:pPr algn="ctr" fontAlgn="ctr"/>
                      <a:r>
                        <a:rPr lang="en-US" sz="1100" b="0" i="0" u="none" strike="noStrike">
                          <a:solidFill>
                            <a:schemeClr val="tx1"/>
                          </a:solidFill>
                          <a:effectLst/>
                          <a:latin typeface="Calibri" panose="020F0502020204030204" pitchFamily="34" charset="0"/>
                        </a:rPr>
                        <a:t>B17i</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655616975"/>
                  </a:ext>
                </a:extLst>
              </a:tr>
              <a:tr h="156922">
                <a:tc>
                  <a:txBody>
                    <a:bodyPr/>
                    <a:lstStyle/>
                    <a:p>
                      <a:pPr algn="ctr" fontAlgn="ctr"/>
                      <a:r>
                        <a:rPr lang="en-US" sz="1100" b="0" i="0" u="none" strike="noStrike">
                          <a:solidFill>
                            <a:schemeClr val="tx1"/>
                          </a:solidFill>
                          <a:effectLst/>
                          <a:latin typeface="Calibri" panose="020F0502020204030204" pitchFamily="34" charset="0"/>
                        </a:rPr>
                        <a:t>BL98</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569652392"/>
                  </a:ext>
                </a:extLst>
              </a:tr>
              <a:tr h="156922">
                <a:tc>
                  <a:txBody>
                    <a:bodyPr/>
                    <a:lstStyle/>
                    <a:p>
                      <a:pPr algn="ctr" fontAlgn="ctr"/>
                      <a:r>
                        <a:rPr lang="en-US" sz="1100" b="0" i="0" u="none" strike="noStrike">
                          <a:solidFill>
                            <a:schemeClr val="tx1"/>
                          </a:solidFill>
                          <a:effectLst/>
                          <a:latin typeface="Calibri" panose="020F0502020204030204" pitchFamily="34" charset="0"/>
                        </a:rPr>
                        <a:t>BL97</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845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910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dirty="0">
                          <a:solidFill>
                            <a:schemeClr val="tx1"/>
                          </a:solidFill>
                          <a:effectLst/>
                          <a:latin typeface="Calibri" panose="020F0502020204030204" pitchFamily="34" charset="0"/>
                        </a:rPr>
                        <a:t>65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dirty="0">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75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847688234"/>
                  </a:ext>
                </a:extLst>
              </a:tr>
              <a:tr h="156922">
                <a:tc>
                  <a:txBody>
                    <a:bodyPr/>
                    <a:lstStyle/>
                    <a:p>
                      <a:pPr algn="ctr" fontAlgn="ctr"/>
                      <a:r>
                        <a:rPr lang="en-US" sz="1100" b="0" i="0" u="none" strike="noStrike">
                          <a:solidFill>
                            <a:schemeClr val="tx1"/>
                          </a:solidFill>
                          <a:effectLst/>
                          <a:latin typeface="Calibri" panose="020F0502020204030204" pitchFamily="34" charset="0"/>
                        </a:rPr>
                        <a:t>BL95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950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40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130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15%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732660085"/>
                  </a:ext>
                </a:extLst>
              </a:tr>
              <a:tr h="156922">
                <a:tc>
                  <a:txBody>
                    <a:bodyPr/>
                    <a:lstStyle/>
                    <a:p>
                      <a:pPr algn="ctr" fontAlgn="ctr"/>
                      <a:r>
                        <a:rPr lang="en-US" sz="1100" b="0" i="0" u="none" strike="noStrike">
                          <a:solidFill>
                            <a:schemeClr val="tx1"/>
                          </a:solidFill>
                          <a:effectLst/>
                          <a:latin typeface="Calibri" panose="020F0502020204030204" pitchFamily="34" charset="0"/>
                        </a:rPr>
                        <a:t>D37</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950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dirty="0">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436522790"/>
                  </a:ext>
                </a:extLst>
              </a:tr>
              <a:tr h="156922">
                <a:tc>
                  <a:txBody>
                    <a:bodyPr/>
                    <a:lstStyle/>
                    <a:p>
                      <a:pPr algn="ctr" fontAlgn="ctr"/>
                      <a:r>
                        <a:rPr lang="en-US" sz="1100" b="0" i="0" u="none" strike="noStrike">
                          <a:solidFill>
                            <a:schemeClr val="tx1"/>
                          </a:solidFill>
                          <a:effectLst/>
                          <a:latin typeface="Calibri" panose="020F0502020204030204" pitchFamily="34" charset="0"/>
                        </a:rPr>
                        <a:t>D38i</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900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970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469759011"/>
                  </a:ext>
                </a:extLst>
              </a:tr>
              <a:tr h="156922">
                <a:tc>
                  <a:txBody>
                    <a:bodyPr/>
                    <a:lstStyle/>
                    <a:p>
                      <a:pPr algn="ctr" fontAlgn="ctr"/>
                      <a:r>
                        <a:rPr lang="en-US" sz="1100" b="0" i="0" u="none" strike="noStrike">
                          <a:solidFill>
                            <a:schemeClr val="tx1"/>
                          </a:solidFill>
                          <a:effectLst/>
                          <a:latin typeface="Calibri" panose="020F0502020204030204" pitchFamily="34" charset="0"/>
                        </a:rPr>
                        <a:t>D41</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930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999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69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79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8%</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737682229"/>
                  </a:ext>
                </a:extLst>
              </a:tr>
              <a:tr h="156922">
                <a:tc>
                  <a:txBody>
                    <a:bodyPr/>
                    <a:lstStyle/>
                    <a:p>
                      <a:pPr algn="ctr" fontAlgn="ctr"/>
                      <a:r>
                        <a:rPr lang="en-US" sz="1100" b="0" i="0" u="none" strike="noStrike">
                          <a:solidFill>
                            <a:schemeClr val="tx1"/>
                          </a:solidFill>
                          <a:effectLst/>
                          <a:latin typeface="Calibri" panose="020F0502020204030204" pitchFamily="34" charset="0"/>
                        </a:rPr>
                        <a:t>BL110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970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1060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dirty="0">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004206369"/>
                  </a:ext>
                </a:extLst>
              </a:tr>
              <a:tr h="156922">
                <a:tc>
                  <a:txBody>
                    <a:bodyPr/>
                    <a:lstStyle/>
                    <a:p>
                      <a:pPr algn="ctr" fontAlgn="ctr"/>
                      <a:r>
                        <a:rPr lang="en-US" sz="1100" b="0" i="0" u="none" strike="noStrike">
                          <a:solidFill>
                            <a:schemeClr val="tx1"/>
                          </a:solidFill>
                          <a:effectLst/>
                          <a:latin typeface="Calibri" panose="020F0502020204030204" pitchFamily="34" charset="0"/>
                        </a:rPr>
                        <a:t>L42</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970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1050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dirty="0">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90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057677367"/>
                  </a:ext>
                </a:extLst>
              </a:tr>
              <a:tr h="156922">
                <a:tc>
                  <a:txBody>
                    <a:bodyPr/>
                    <a:lstStyle/>
                    <a:p>
                      <a:pPr algn="ctr" fontAlgn="ctr"/>
                      <a:r>
                        <a:rPr lang="en-US" sz="1100" b="0" i="0" u="none" strike="noStrike">
                          <a:solidFill>
                            <a:schemeClr val="tx1"/>
                          </a:solidFill>
                          <a:effectLst/>
                          <a:latin typeface="Calibri" panose="020F0502020204030204" pitchFamily="34" charset="0"/>
                        </a:rPr>
                        <a:t>D39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980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1070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440706836"/>
                  </a:ext>
                </a:extLst>
              </a:tr>
              <a:tr h="156922">
                <a:tc>
                  <a:txBody>
                    <a:bodyPr/>
                    <a:lstStyle/>
                    <a:p>
                      <a:pPr algn="ctr" fontAlgn="ctr"/>
                      <a:r>
                        <a:rPr lang="en-US" sz="1100" b="0" i="0" u="none" strike="noStrike">
                          <a:solidFill>
                            <a:schemeClr val="tx1"/>
                          </a:solidFill>
                          <a:effectLst/>
                          <a:latin typeface="Calibri" panose="020F0502020204030204" pitchFamily="34" charset="0"/>
                        </a:rPr>
                        <a:t>D10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1000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1090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90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598246144"/>
                  </a:ext>
                </a:extLst>
              </a:tr>
              <a:tr h="156922">
                <a:tc>
                  <a:txBody>
                    <a:bodyPr/>
                    <a:lstStyle/>
                    <a:p>
                      <a:pPr algn="ctr" fontAlgn="ctr"/>
                      <a:r>
                        <a:rPr lang="en-US" sz="1100" b="0" i="0" u="none" strike="noStrike">
                          <a:solidFill>
                            <a:schemeClr val="tx1"/>
                          </a:solidFill>
                          <a:effectLst/>
                          <a:latin typeface="Calibri" panose="020F0502020204030204" pitchFamily="34" charset="0"/>
                        </a:rPr>
                        <a:t>D38</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1000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1090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109498684"/>
                  </a:ext>
                </a:extLst>
              </a:tr>
              <a:tr h="156922">
                <a:tc>
                  <a:txBody>
                    <a:bodyPr/>
                    <a:lstStyle/>
                    <a:p>
                      <a:pPr algn="ctr" fontAlgn="ctr"/>
                      <a:r>
                        <a:rPr lang="en-US" sz="1100" b="0" i="0" u="none" strike="noStrike">
                          <a:solidFill>
                            <a:schemeClr val="tx1"/>
                          </a:solidFill>
                          <a:effectLst/>
                          <a:latin typeface="Calibri" panose="020F0502020204030204" pitchFamily="34" charset="0"/>
                        </a:rPr>
                        <a:t>L25i</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1010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1090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dirty="0">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269710841"/>
                  </a:ext>
                </a:extLst>
              </a:tr>
              <a:tr h="156922">
                <a:tc>
                  <a:txBody>
                    <a:bodyPr/>
                    <a:lstStyle/>
                    <a:p>
                      <a:pPr algn="ctr" fontAlgn="ctr"/>
                      <a:r>
                        <a:rPr lang="en-US" sz="1100" b="0" i="0" u="none" strike="noStrike">
                          <a:solidFill>
                            <a:schemeClr val="tx1"/>
                          </a:solidFill>
                          <a:effectLst/>
                          <a:latin typeface="Calibri" panose="020F0502020204030204" pitchFamily="34" charset="0"/>
                        </a:rPr>
                        <a:t>D40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1040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1120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350798014"/>
                  </a:ext>
                </a:extLst>
              </a:tr>
              <a:tr h="156922">
                <a:tc>
                  <a:txBody>
                    <a:bodyPr/>
                    <a:lstStyle/>
                    <a:p>
                      <a:pPr algn="ctr" fontAlgn="ctr"/>
                      <a:r>
                        <a:rPr lang="en-US" sz="1100" b="0" i="0" u="none" strike="noStrike">
                          <a:solidFill>
                            <a:schemeClr val="tx1"/>
                          </a:solidFill>
                          <a:effectLst/>
                          <a:latin typeface="Calibri" panose="020F0502020204030204" pitchFamily="34" charset="0"/>
                        </a:rPr>
                        <a:t>D40_SKD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1040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1120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237219985"/>
                  </a:ext>
                </a:extLst>
              </a:tr>
              <a:tr h="156922">
                <a:tc>
                  <a:txBody>
                    <a:bodyPr/>
                    <a:lstStyle/>
                    <a:p>
                      <a:pPr algn="ctr" fontAlgn="ctr"/>
                      <a:r>
                        <a:rPr lang="en-US" sz="1100" b="0" i="0" u="none" strike="noStrike">
                          <a:solidFill>
                            <a:schemeClr val="tx1"/>
                          </a:solidFill>
                          <a:effectLst/>
                          <a:latin typeface="Calibri" panose="020F0502020204030204" pitchFamily="34" charset="0"/>
                        </a:rPr>
                        <a:t>D40i</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1040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1120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dirty="0">
                          <a:solidFill>
                            <a:schemeClr val="tx1"/>
                          </a:solidFill>
                          <a:effectLst/>
                          <a:latin typeface="Calibri" panose="020F0502020204030204" pitchFamily="34" charset="0"/>
                        </a:rPr>
                        <a:t>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467056416"/>
                  </a:ext>
                </a:extLst>
              </a:tr>
              <a:tr h="156922">
                <a:tc>
                  <a:txBody>
                    <a:bodyPr/>
                    <a:lstStyle/>
                    <a:p>
                      <a:pPr algn="ctr" fontAlgn="ctr"/>
                      <a:r>
                        <a:rPr lang="en-US" sz="1100" b="0" i="0" u="none" strike="noStrike">
                          <a:solidFill>
                            <a:schemeClr val="tx1"/>
                          </a:solidFill>
                          <a:effectLst/>
                          <a:latin typeface="Calibri" panose="020F0502020204030204" pitchFamily="34" charset="0"/>
                        </a:rPr>
                        <a:t>L40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1040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1130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dirty="0">
                          <a:solidFill>
                            <a:schemeClr val="tx1"/>
                          </a:solidFill>
                          <a:effectLst/>
                          <a:latin typeface="Calibri" panose="020F0502020204030204" pitchFamily="34" charset="0"/>
                        </a:rPr>
                        <a:t>11%</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616589002"/>
                  </a:ext>
                </a:extLst>
              </a:tr>
              <a:tr h="156922">
                <a:tc>
                  <a:txBody>
                    <a:bodyPr/>
                    <a:lstStyle/>
                    <a:p>
                      <a:pPr algn="ctr" fontAlgn="ctr"/>
                      <a:r>
                        <a:rPr lang="en-US" sz="1100" b="0" i="0" u="none" strike="noStrike">
                          <a:solidFill>
                            <a:schemeClr val="tx1"/>
                          </a:solidFill>
                          <a:effectLst/>
                          <a:latin typeface="Calibri" panose="020F0502020204030204" pitchFamily="34" charset="0"/>
                        </a:rPr>
                        <a:t>L40_SKD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1040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1130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dirty="0">
                          <a:solidFill>
                            <a:schemeClr val="tx1"/>
                          </a:solidFill>
                          <a:effectLst/>
                          <a:latin typeface="Calibri" panose="020F0502020204030204" pitchFamily="34" charset="0"/>
                        </a:rPr>
                        <a:t>11%</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132454905"/>
                  </a:ext>
                </a:extLst>
              </a:tr>
              <a:tr h="156922">
                <a:tc>
                  <a:txBody>
                    <a:bodyPr/>
                    <a:lstStyle/>
                    <a:p>
                      <a:pPr algn="ctr" fontAlgn="ctr"/>
                      <a:r>
                        <a:rPr lang="en-US" sz="1100" b="0" i="0" u="none" strike="noStrike">
                          <a:solidFill>
                            <a:schemeClr val="tx1"/>
                          </a:solidFill>
                          <a:effectLst/>
                          <a:latin typeface="Calibri" panose="020F0502020204030204" pitchFamily="34" charset="0"/>
                        </a:rPr>
                        <a:t>L55i</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1050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1130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95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dirty="0">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14506529"/>
                  </a:ext>
                </a:extLst>
              </a:tr>
              <a:tr h="156922">
                <a:tc>
                  <a:txBody>
                    <a:bodyPr/>
                    <a:lstStyle/>
                    <a:p>
                      <a:pPr algn="ctr" fontAlgn="ctr"/>
                      <a:r>
                        <a:rPr lang="en-US" sz="1100" b="0" i="0" u="none" strike="noStrike">
                          <a:solidFill>
                            <a:schemeClr val="tx1"/>
                          </a:solidFill>
                          <a:effectLst/>
                          <a:latin typeface="Calibri" panose="020F0502020204030204" pitchFamily="34" charset="0"/>
                        </a:rPr>
                        <a:t>L21</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1080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1160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dirty="0">
                          <a:solidFill>
                            <a:schemeClr val="tx1"/>
                          </a:solidFill>
                          <a:effectLst/>
                          <a:latin typeface="Calibri" panose="020F0502020204030204" pitchFamily="34" charset="0"/>
                        </a:rPr>
                        <a:t>              90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dirty="0">
                          <a:solidFill>
                            <a:schemeClr val="tx1"/>
                          </a:solidFill>
                          <a:effectLst/>
                          <a:latin typeface="Calibri" panose="020F0502020204030204" pitchFamily="34" charset="0"/>
                        </a:rPr>
                        <a:t>8%</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233243976"/>
                  </a:ext>
                </a:extLst>
              </a:tr>
              <a:tr h="156922">
                <a:tc>
                  <a:txBody>
                    <a:bodyPr/>
                    <a:lstStyle/>
                    <a:p>
                      <a:pPr algn="ctr" fontAlgn="ctr"/>
                      <a:r>
                        <a:rPr lang="en-US" sz="1100" b="0" i="0" u="none" strike="noStrike">
                          <a:solidFill>
                            <a:schemeClr val="tx1"/>
                          </a:solidFill>
                          <a:effectLst/>
                          <a:latin typeface="Calibri" panose="020F0502020204030204" pitchFamily="34" charset="0"/>
                        </a:rPr>
                        <a:t>L23i</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1199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99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219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dirty="0">
                          <a:solidFill>
                            <a:schemeClr val="tx1"/>
                          </a:solidFill>
                          <a:effectLst/>
                          <a:latin typeface="Calibri" panose="020F0502020204030204" pitchFamily="34" charset="0"/>
                        </a:rPr>
                        <a:t>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534390591"/>
                  </a:ext>
                </a:extLst>
              </a:tr>
              <a:tr h="156922">
                <a:tc>
                  <a:txBody>
                    <a:bodyPr/>
                    <a:lstStyle/>
                    <a:p>
                      <a:pPr algn="ctr" fontAlgn="ctr"/>
                      <a:r>
                        <a:rPr lang="en-US" sz="1100" b="0" i="0" u="none" strike="noStrike">
                          <a:solidFill>
                            <a:schemeClr val="tx1"/>
                          </a:solidFill>
                          <a:effectLst/>
                          <a:latin typeface="Calibri" panose="020F0502020204030204" pitchFamily="34" charset="0"/>
                        </a:rPr>
                        <a:t>L52</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1199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99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119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dirty="0">
                          <a:solidFill>
                            <a:schemeClr val="tx1"/>
                          </a:solidFill>
                          <a:effectLst/>
                          <a:latin typeface="Calibri" panose="020F0502020204030204" pitchFamily="34" charset="0"/>
                        </a:rPr>
                        <a:t>11%</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015397185"/>
                  </a:ext>
                </a:extLst>
              </a:tr>
              <a:tr h="156922">
                <a:tc>
                  <a:txBody>
                    <a:bodyPr/>
                    <a:lstStyle/>
                    <a:p>
                      <a:pPr algn="ctr" fontAlgn="ctr"/>
                      <a:r>
                        <a:rPr lang="en-US" sz="1100" b="0" i="0" u="none" strike="noStrike">
                          <a:solidFill>
                            <a:schemeClr val="tx1"/>
                          </a:solidFill>
                          <a:effectLst/>
                          <a:latin typeface="Calibri" panose="020F0502020204030204" pitchFamily="34" charset="0"/>
                        </a:rPr>
                        <a:t>L62</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1190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1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50" b="0" i="0" u="none" strike="noStrike" dirty="0">
                          <a:solidFill>
                            <a:schemeClr val="tx1"/>
                          </a:solidFill>
                          <a:effectLst/>
                          <a:latin typeface="Calibri" panose="020F0502020204030204" pitchFamily="34" charset="0"/>
                        </a:rPr>
                        <a:t>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0027"/>
                  </a:ext>
                </a:extLst>
              </a:tr>
            </a:tbl>
          </a:graphicData>
        </a:graphic>
      </p:graphicFrame>
    </p:spTree>
    <p:extLst>
      <p:ext uri="{BB962C8B-B14F-4D97-AF65-F5344CB8AC3E}">
        <p14:creationId xmlns:p14="http://schemas.microsoft.com/office/powerpoint/2010/main" val="20655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149" y="46880"/>
            <a:ext cx="11393955" cy="790575"/>
          </a:xfrm>
        </p:spPr>
        <p:txBody>
          <a:bodyPr/>
          <a:lstStyle/>
          <a:p>
            <a:r>
              <a:rPr lang="en-US" dirty="0"/>
              <a:t>Retail Offers _ Model wise back margin_ February’2020 </a:t>
            </a:r>
            <a:endParaRPr lang="en-US" b="1" dirty="0"/>
          </a:p>
        </p:txBody>
      </p:sp>
      <p:graphicFrame>
        <p:nvGraphicFramePr>
          <p:cNvPr id="4" name="Table 3">
            <a:extLst>
              <a:ext uri="{FF2B5EF4-FFF2-40B4-BE49-F238E27FC236}">
                <a16:creationId xmlns:a16="http://schemas.microsoft.com/office/drawing/2014/main" id="{808709F2-3CCC-4931-B7DD-969F6ACC6F01}"/>
              </a:ext>
            </a:extLst>
          </p:cNvPr>
          <p:cNvGraphicFramePr>
            <a:graphicFrameLocks noGrp="1"/>
          </p:cNvGraphicFramePr>
          <p:nvPr>
            <p:extLst>
              <p:ext uri="{D42A27DB-BD31-4B8C-83A1-F6EECF244321}">
                <p14:modId xmlns:p14="http://schemas.microsoft.com/office/powerpoint/2010/main" val="3114342300"/>
              </p:ext>
            </p:extLst>
          </p:nvPr>
        </p:nvGraphicFramePr>
        <p:xfrm>
          <a:off x="418149" y="1083453"/>
          <a:ext cx="11173218" cy="5021985"/>
        </p:xfrm>
        <a:graphic>
          <a:graphicData uri="http://schemas.openxmlformats.org/drawingml/2006/table">
            <a:tbl>
              <a:tblPr>
                <a:tableStyleId>{2D5ABB26-0587-4C30-8999-92F81FD0307C}</a:tableStyleId>
              </a:tblPr>
              <a:tblGrid>
                <a:gridCol w="1375415">
                  <a:extLst>
                    <a:ext uri="{9D8B030D-6E8A-4147-A177-3AD203B41FA5}">
                      <a16:colId xmlns:a16="http://schemas.microsoft.com/office/drawing/2014/main" val="2435843098"/>
                    </a:ext>
                  </a:extLst>
                </a:gridCol>
                <a:gridCol w="1375415">
                  <a:extLst>
                    <a:ext uri="{9D8B030D-6E8A-4147-A177-3AD203B41FA5}">
                      <a16:colId xmlns:a16="http://schemas.microsoft.com/office/drawing/2014/main" val="1996025579"/>
                    </a:ext>
                  </a:extLst>
                </a:gridCol>
                <a:gridCol w="1375415">
                  <a:extLst>
                    <a:ext uri="{9D8B030D-6E8A-4147-A177-3AD203B41FA5}">
                      <a16:colId xmlns:a16="http://schemas.microsoft.com/office/drawing/2014/main" val="1354930475"/>
                    </a:ext>
                  </a:extLst>
                </a:gridCol>
                <a:gridCol w="1375415">
                  <a:extLst>
                    <a:ext uri="{9D8B030D-6E8A-4147-A177-3AD203B41FA5}">
                      <a16:colId xmlns:a16="http://schemas.microsoft.com/office/drawing/2014/main" val="4099501243"/>
                    </a:ext>
                  </a:extLst>
                </a:gridCol>
                <a:gridCol w="1585772">
                  <a:extLst>
                    <a:ext uri="{9D8B030D-6E8A-4147-A177-3AD203B41FA5}">
                      <a16:colId xmlns:a16="http://schemas.microsoft.com/office/drawing/2014/main" val="4218918227"/>
                    </a:ext>
                  </a:extLst>
                </a:gridCol>
                <a:gridCol w="1585772">
                  <a:extLst>
                    <a:ext uri="{9D8B030D-6E8A-4147-A177-3AD203B41FA5}">
                      <a16:colId xmlns:a16="http://schemas.microsoft.com/office/drawing/2014/main" val="726889642"/>
                    </a:ext>
                  </a:extLst>
                </a:gridCol>
                <a:gridCol w="1250007">
                  <a:extLst>
                    <a:ext uri="{9D8B030D-6E8A-4147-A177-3AD203B41FA5}">
                      <a16:colId xmlns:a16="http://schemas.microsoft.com/office/drawing/2014/main" val="20006"/>
                    </a:ext>
                  </a:extLst>
                </a:gridCol>
                <a:gridCol w="1250007">
                  <a:extLst>
                    <a:ext uri="{9D8B030D-6E8A-4147-A177-3AD203B41FA5}">
                      <a16:colId xmlns:a16="http://schemas.microsoft.com/office/drawing/2014/main" val="20007"/>
                    </a:ext>
                  </a:extLst>
                </a:gridCol>
              </a:tblGrid>
              <a:tr h="165943">
                <a:tc>
                  <a:txBody>
                    <a:bodyPr/>
                    <a:lstStyle/>
                    <a:p>
                      <a:pPr algn="ctr" fontAlgn="ctr"/>
                      <a:r>
                        <a:rPr lang="en-US" sz="1000" b="1" i="0" u="none" strike="noStrike" dirty="0">
                          <a:solidFill>
                            <a:schemeClr val="bg1"/>
                          </a:solidFill>
                          <a:effectLst/>
                          <a:latin typeface="Calibri" panose="020F0502020204030204" pitchFamily="34" charset="0"/>
                        </a:rPr>
                        <a:t>Model</a:t>
                      </a:r>
                    </a:p>
                  </a:txBody>
                  <a:tcPr marL="9525" marR="9525" marT="9525" marB="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dirty="0">
                          <a:solidFill>
                            <a:schemeClr val="bg1"/>
                          </a:solidFill>
                          <a:effectLst/>
                          <a:latin typeface="Calibri" panose="020F0502020204030204" pitchFamily="34" charset="0"/>
                        </a:rPr>
                        <a:t>RP (TK.)</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dirty="0">
                          <a:solidFill>
                            <a:schemeClr val="bg1"/>
                          </a:solidFill>
                          <a:effectLst/>
                          <a:latin typeface="Calibri" panose="020F0502020204030204" pitchFamily="34" charset="0"/>
                        </a:rPr>
                        <a:t>CP (TK.)</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dirty="0">
                          <a:solidFill>
                            <a:schemeClr val="bg1"/>
                          </a:solidFill>
                          <a:effectLst/>
                          <a:latin typeface="Calibri" panose="020F0502020204030204" pitchFamily="34" charset="0"/>
                        </a:rPr>
                        <a:t>Upfront Margin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dirty="0">
                          <a:solidFill>
                            <a:schemeClr val="bg1"/>
                          </a:solidFill>
                          <a:effectLst/>
                          <a:latin typeface="Calibri" panose="020F0502020204030204" pitchFamily="34" charset="0"/>
                        </a:rPr>
                        <a:t> Retailer Incentive on Activation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a:solidFill>
                            <a:schemeClr val="bg1"/>
                          </a:solidFill>
                          <a:effectLst/>
                          <a:latin typeface="Calibri" panose="020F0502020204030204" pitchFamily="34" charset="0"/>
                        </a:rPr>
                        <a:t> Retail Lifting Commission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dirty="0">
                          <a:solidFill>
                            <a:schemeClr val="bg1"/>
                          </a:solidFill>
                          <a:effectLst/>
                          <a:latin typeface="Calibri" panose="020F0502020204030204" pitchFamily="34" charset="0"/>
                        </a:rPr>
                        <a:t> Total Retail</a:t>
                      </a:r>
                      <a:r>
                        <a:rPr lang="en-US" sz="1000" b="1" i="0" u="none" strike="noStrike" baseline="0" dirty="0">
                          <a:solidFill>
                            <a:schemeClr val="bg1"/>
                          </a:solidFill>
                          <a:effectLst/>
                          <a:latin typeface="Calibri" panose="020F0502020204030204" pitchFamily="34" charset="0"/>
                        </a:rPr>
                        <a:t> </a:t>
                      </a:r>
                      <a:r>
                        <a:rPr lang="en-US" sz="1000" b="1" i="0" u="none" strike="noStrike" dirty="0">
                          <a:solidFill>
                            <a:schemeClr val="bg1"/>
                          </a:solidFill>
                          <a:effectLst/>
                          <a:latin typeface="Calibri" panose="020F0502020204030204" pitchFamily="34" charset="0"/>
                        </a:rPr>
                        <a:t>Margin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dirty="0">
                          <a:solidFill>
                            <a:schemeClr val="bg1"/>
                          </a:solidFill>
                          <a:effectLst/>
                          <a:latin typeface="Calibri" panose="020F0502020204030204" pitchFamily="34" charset="0"/>
                        </a:rPr>
                        <a:t>Margin%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extLst>
                  <a:ext uri="{0D108BD9-81ED-4DB2-BD59-A6C34878D82A}">
                    <a16:rowId xmlns:a16="http://schemas.microsoft.com/office/drawing/2014/main" val="4129492898"/>
                  </a:ext>
                </a:extLst>
              </a:tr>
              <a:tr h="156922">
                <a:tc>
                  <a:txBody>
                    <a:bodyPr/>
                    <a:lstStyle/>
                    <a:p>
                      <a:pPr algn="ctr" fontAlgn="ctr"/>
                      <a:r>
                        <a:rPr lang="en-US" sz="1000" b="0" i="0" u="none" strike="noStrike" dirty="0">
                          <a:solidFill>
                            <a:schemeClr val="tx1"/>
                          </a:solidFill>
                          <a:effectLst/>
                          <a:latin typeface="Calibri" panose="020F0502020204030204" pitchFamily="34" charset="0"/>
                        </a:rPr>
                        <a:t>SL20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1190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100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940850960"/>
                  </a:ext>
                </a:extLst>
              </a:tr>
              <a:tr h="156922">
                <a:tc>
                  <a:txBody>
                    <a:bodyPr/>
                    <a:lstStyle/>
                    <a:p>
                      <a:pPr algn="ctr" fontAlgn="ctr"/>
                      <a:r>
                        <a:rPr lang="en-US" sz="1000" b="0" i="0" u="none" strike="noStrike">
                          <a:solidFill>
                            <a:schemeClr val="tx1"/>
                          </a:solidFill>
                          <a:effectLst/>
                          <a:latin typeface="Calibri" panose="020F0502020204030204" pitchFamily="34" charset="0"/>
                        </a:rPr>
                        <a:t>SL20_SKD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Calibri" panose="020F0502020204030204" pitchFamily="34" charset="0"/>
                        </a:rPr>
                        <a:t>1100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1190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100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0002"/>
                  </a:ext>
                </a:extLst>
              </a:tr>
              <a:tr h="156922">
                <a:tc>
                  <a:txBody>
                    <a:bodyPr/>
                    <a:lstStyle/>
                    <a:p>
                      <a:pPr algn="ctr" fontAlgn="ctr"/>
                      <a:r>
                        <a:rPr lang="en-US" sz="1000" b="0" i="0" u="none" strike="noStrike">
                          <a:solidFill>
                            <a:schemeClr val="tx1"/>
                          </a:solidFill>
                          <a:effectLst/>
                          <a:latin typeface="Calibri" panose="020F0502020204030204" pitchFamily="34" charset="0"/>
                        </a:rPr>
                        <a:t>L250i</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1160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1250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110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0003"/>
                  </a:ext>
                </a:extLst>
              </a:tr>
              <a:tr h="156922">
                <a:tc>
                  <a:txBody>
                    <a:bodyPr/>
                    <a:lstStyle/>
                    <a:p>
                      <a:pPr algn="ctr" fontAlgn="ctr"/>
                      <a:r>
                        <a:rPr lang="en-US" sz="1000" b="0" i="0" u="none" strike="noStrike">
                          <a:solidFill>
                            <a:schemeClr val="tx1"/>
                          </a:solidFill>
                          <a:effectLst/>
                          <a:latin typeface="Calibri" panose="020F0502020204030204" pitchFamily="34" charset="0"/>
                        </a:rPr>
                        <a:t>D54+</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1170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1270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110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0004"/>
                  </a:ext>
                </a:extLst>
              </a:tr>
              <a:tr h="156922">
                <a:tc>
                  <a:txBody>
                    <a:bodyPr/>
                    <a:lstStyle/>
                    <a:p>
                      <a:pPr algn="ctr" fontAlgn="ctr"/>
                      <a:r>
                        <a:rPr lang="en-US" sz="1000" b="0" i="0" u="none" strike="noStrike">
                          <a:solidFill>
                            <a:schemeClr val="tx1"/>
                          </a:solidFill>
                          <a:effectLst/>
                          <a:latin typeface="Calibri" panose="020F0502020204030204" pitchFamily="34" charset="0"/>
                        </a:rPr>
                        <a:t>D54+_SKD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1170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1270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110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721903203"/>
                  </a:ext>
                </a:extLst>
              </a:tr>
              <a:tr h="156922">
                <a:tc>
                  <a:txBody>
                    <a:bodyPr/>
                    <a:lstStyle/>
                    <a:p>
                      <a:pPr algn="ctr" fontAlgn="ctr"/>
                      <a:r>
                        <a:rPr lang="en-US" sz="1000" b="0" i="0" u="none" strike="noStrike">
                          <a:solidFill>
                            <a:schemeClr val="tx1"/>
                          </a:solidFill>
                          <a:effectLst/>
                          <a:latin typeface="Calibri" panose="020F0502020204030204" pitchFamily="34" charset="0"/>
                        </a:rPr>
                        <a:t>D52+</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1190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1290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110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237686369"/>
                  </a:ext>
                </a:extLst>
              </a:tr>
              <a:tr h="156922">
                <a:tc>
                  <a:txBody>
                    <a:bodyPr/>
                    <a:lstStyle/>
                    <a:p>
                      <a:pPr algn="ctr" fontAlgn="ctr"/>
                      <a:r>
                        <a:rPr lang="en-US" sz="1000" b="0" i="0" u="none" strike="noStrike">
                          <a:solidFill>
                            <a:schemeClr val="tx1"/>
                          </a:solidFill>
                          <a:effectLst/>
                          <a:latin typeface="Calibri" panose="020F0502020204030204" pitchFamily="34" charset="0"/>
                        </a:rPr>
                        <a:t>S40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1190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1290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110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289887391"/>
                  </a:ext>
                </a:extLst>
              </a:tr>
              <a:tr h="156922">
                <a:tc>
                  <a:txBody>
                    <a:bodyPr/>
                    <a:lstStyle/>
                    <a:p>
                      <a:pPr algn="ctr" fontAlgn="ctr"/>
                      <a:r>
                        <a:rPr lang="en-US" sz="1000" b="0" i="0" u="none" strike="noStrike">
                          <a:solidFill>
                            <a:schemeClr val="tx1"/>
                          </a:solidFill>
                          <a:effectLst/>
                          <a:latin typeface="Calibri" panose="020F0502020204030204" pitchFamily="34" charset="0"/>
                        </a:rPr>
                        <a:t>L250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1200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1290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110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655616975"/>
                  </a:ext>
                </a:extLst>
              </a:tr>
              <a:tr h="156922">
                <a:tc>
                  <a:txBody>
                    <a:bodyPr/>
                    <a:lstStyle/>
                    <a:p>
                      <a:pPr algn="ctr" fontAlgn="ctr"/>
                      <a:r>
                        <a:rPr lang="en-US" sz="1000" b="0" i="0" u="none" strike="noStrike">
                          <a:solidFill>
                            <a:schemeClr val="tx1"/>
                          </a:solidFill>
                          <a:effectLst/>
                          <a:latin typeface="Calibri" panose="020F0502020204030204" pitchFamily="34" charset="0"/>
                        </a:rPr>
                        <a:t>L90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1200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1299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99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119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10%</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569652392"/>
                  </a:ext>
                </a:extLst>
              </a:tr>
              <a:tr h="156922">
                <a:tc>
                  <a:txBody>
                    <a:bodyPr/>
                    <a:lstStyle/>
                    <a:p>
                      <a:pPr algn="ctr" fontAlgn="ctr"/>
                      <a:r>
                        <a:rPr lang="en-US" sz="1000" b="0" i="0" u="none" strike="noStrike">
                          <a:solidFill>
                            <a:schemeClr val="tx1"/>
                          </a:solidFill>
                          <a:effectLst/>
                          <a:latin typeface="Calibri" panose="020F0502020204030204" pitchFamily="34" charset="0"/>
                        </a:rPr>
                        <a:t>L110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1220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1320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Calibri" panose="020F0502020204030204" pitchFamily="34" charset="0"/>
                        </a:rPr>
                        <a:t>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120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10%</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847688234"/>
                  </a:ext>
                </a:extLst>
              </a:tr>
              <a:tr h="156922">
                <a:tc>
                  <a:txBody>
                    <a:bodyPr/>
                    <a:lstStyle/>
                    <a:p>
                      <a:pPr algn="ctr" fontAlgn="ctr"/>
                      <a:r>
                        <a:rPr lang="en-US" sz="1000" b="0" i="0" u="none" strike="noStrike">
                          <a:solidFill>
                            <a:schemeClr val="tx1"/>
                          </a:solidFill>
                          <a:effectLst/>
                          <a:latin typeface="Calibri" panose="020F0502020204030204" pitchFamily="34" charset="0"/>
                        </a:rPr>
                        <a:t>T130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1250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1350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115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732660085"/>
                  </a:ext>
                </a:extLst>
              </a:tr>
              <a:tr h="156922">
                <a:tc>
                  <a:txBody>
                    <a:bodyPr/>
                    <a:lstStyle/>
                    <a:p>
                      <a:pPr algn="ctr" fontAlgn="ctr"/>
                      <a:r>
                        <a:rPr lang="en-US" sz="1000" b="0" i="0" u="none" strike="noStrike">
                          <a:solidFill>
                            <a:schemeClr val="tx1"/>
                          </a:solidFill>
                          <a:effectLst/>
                          <a:latin typeface="Calibri" panose="020F0502020204030204" pitchFamily="34" charset="0"/>
                        </a:rPr>
                        <a:t>D54j</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1270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1370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83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193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15%</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436522790"/>
                  </a:ext>
                </a:extLst>
              </a:tr>
              <a:tr h="156922">
                <a:tc>
                  <a:txBody>
                    <a:bodyPr/>
                    <a:lstStyle/>
                    <a:p>
                      <a:pPr algn="ctr" fontAlgn="ctr"/>
                      <a:r>
                        <a:rPr lang="en-US" sz="1000" b="0" i="0" u="none" strike="noStrike">
                          <a:solidFill>
                            <a:schemeClr val="tx1"/>
                          </a:solidFill>
                          <a:effectLst/>
                          <a:latin typeface="Calibri" panose="020F0502020204030204" pitchFamily="34" charset="0"/>
                        </a:rPr>
                        <a:t>D52j</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1290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1390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103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213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17%</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469759011"/>
                  </a:ext>
                </a:extLst>
              </a:tr>
              <a:tr h="156922">
                <a:tc>
                  <a:txBody>
                    <a:bodyPr/>
                    <a:lstStyle/>
                    <a:p>
                      <a:pPr algn="ctr" fontAlgn="ctr"/>
                      <a:r>
                        <a:rPr lang="en-US" sz="1000" b="0" i="0" u="none" strike="noStrike">
                          <a:solidFill>
                            <a:schemeClr val="tx1"/>
                          </a:solidFill>
                          <a:effectLst/>
                          <a:latin typeface="Calibri" panose="020F0502020204030204" pitchFamily="34" charset="0"/>
                        </a:rPr>
                        <a:t>L65j_SKD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1330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1450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103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243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18%</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737682229"/>
                  </a:ext>
                </a:extLst>
              </a:tr>
              <a:tr h="156922">
                <a:tc>
                  <a:txBody>
                    <a:bodyPr/>
                    <a:lstStyle/>
                    <a:p>
                      <a:pPr algn="ctr" fontAlgn="ctr"/>
                      <a:r>
                        <a:rPr lang="en-US" sz="1000" b="0" i="0" u="none" strike="noStrike">
                          <a:solidFill>
                            <a:schemeClr val="tx1"/>
                          </a:solidFill>
                          <a:effectLst/>
                          <a:latin typeface="Calibri" panose="020F0502020204030204" pitchFamily="34" charset="0"/>
                        </a:rPr>
                        <a:t>L65j</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1330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1450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103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243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18%</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004206369"/>
                  </a:ext>
                </a:extLst>
              </a:tr>
              <a:tr h="156922">
                <a:tc>
                  <a:txBody>
                    <a:bodyPr/>
                    <a:lstStyle/>
                    <a:p>
                      <a:pPr algn="ctr" fontAlgn="ctr"/>
                      <a:r>
                        <a:rPr lang="en-US" sz="1000" b="0" i="0" u="none" strike="noStrike">
                          <a:solidFill>
                            <a:schemeClr val="tx1"/>
                          </a:solidFill>
                          <a:effectLst/>
                          <a:latin typeface="Calibri" panose="020F0502020204030204" pitchFamily="34" charset="0"/>
                        </a:rPr>
                        <a:t>T140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1370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1490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140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10%</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057677367"/>
                  </a:ext>
                </a:extLst>
              </a:tr>
              <a:tr h="156922">
                <a:tc>
                  <a:txBody>
                    <a:bodyPr/>
                    <a:lstStyle/>
                    <a:p>
                      <a:pPr algn="ctr" fontAlgn="ctr"/>
                      <a:r>
                        <a:rPr lang="en-US" sz="1000" b="0" i="0" u="none" strike="noStrike">
                          <a:solidFill>
                            <a:schemeClr val="tx1"/>
                          </a:solidFill>
                          <a:effectLst/>
                          <a:latin typeface="Calibri" panose="020F0502020204030204" pitchFamily="34" charset="0"/>
                        </a:rPr>
                        <a:t>L120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1460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1590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250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17%</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440706836"/>
                  </a:ext>
                </a:extLst>
              </a:tr>
              <a:tr h="156922">
                <a:tc>
                  <a:txBody>
                    <a:bodyPr/>
                    <a:lstStyle/>
                    <a:p>
                      <a:pPr algn="ctr" fontAlgn="ctr"/>
                      <a:r>
                        <a:rPr lang="en-US" sz="1000" b="0" i="0" u="none" strike="noStrike">
                          <a:solidFill>
                            <a:schemeClr val="tx1"/>
                          </a:solidFill>
                          <a:effectLst/>
                          <a:latin typeface="Calibri" panose="020F0502020204030204" pitchFamily="34" charset="0"/>
                        </a:rPr>
                        <a:t>V44</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3560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3840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280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35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400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715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20%</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598246144"/>
                  </a:ext>
                </a:extLst>
              </a:tr>
              <a:tr h="156922">
                <a:tc>
                  <a:txBody>
                    <a:bodyPr/>
                    <a:lstStyle/>
                    <a:p>
                      <a:pPr algn="ctr" fontAlgn="ctr"/>
                      <a:r>
                        <a:rPr lang="en-US" sz="1000" b="0" i="0" u="none" strike="noStrike">
                          <a:solidFill>
                            <a:schemeClr val="tx1"/>
                          </a:solidFill>
                          <a:effectLst/>
                          <a:latin typeface="Calibri" panose="020F0502020204030204" pitchFamily="34" charset="0"/>
                        </a:rPr>
                        <a:t>V102_SKD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3610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3890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280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50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330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109498684"/>
                  </a:ext>
                </a:extLst>
              </a:tr>
              <a:tr h="156922">
                <a:tc>
                  <a:txBody>
                    <a:bodyPr/>
                    <a:lstStyle/>
                    <a:p>
                      <a:pPr algn="ctr" fontAlgn="ctr"/>
                      <a:r>
                        <a:rPr lang="en-US" sz="1000" b="0" i="0" u="none" strike="noStrike">
                          <a:solidFill>
                            <a:schemeClr val="tx1"/>
                          </a:solidFill>
                          <a:effectLst/>
                          <a:latin typeface="Calibri" panose="020F0502020204030204" pitchFamily="34" charset="0"/>
                        </a:rPr>
                        <a:t>V92</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3710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3990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280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40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200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520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14%</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269710841"/>
                  </a:ext>
                </a:extLst>
              </a:tr>
              <a:tr h="156922">
                <a:tc>
                  <a:txBody>
                    <a:bodyPr/>
                    <a:lstStyle/>
                    <a:p>
                      <a:pPr algn="ctr" fontAlgn="ctr"/>
                      <a:r>
                        <a:rPr lang="en-US" sz="1000" b="0" i="0" u="none" strike="noStrike">
                          <a:solidFill>
                            <a:schemeClr val="tx1"/>
                          </a:solidFill>
                          <a:effectLst/>
                          <a:latin typeface="Calibri" panose="020F0502020204030204" pitchFamily="34" charset="0"/>
                        </a:rPr>
                        <a:t>V99_SKD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3710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3990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280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50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330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350798014"/>
                  </a:ext>
                </a:extLst>
              </a:tr>
              <a:tr h="156922">
                <a:tc>
                  <a:txBody>
                    <a:bodyPr/>
                    <a:lstStyle/>
                    <a:p>
                      <a:pPr algn="ctr" fontAlgn="ctr"/>
                      <a:r>
                        <a:rPr lang="en-US" sz="1000" b="0" i="0" u="none" strike="noStrike">
                          <a:solidFill>
                            <a:schemeClr val="tx1"/>
                          </a:solidFill>
                          <a:effectLst/>
                          <a:latin typeface="Calibri" panose="020F0502020204030204" pitchFamily="34" charset="0"/>
                        </a:rPr>
                        <a:t>V105_SKD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3890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4190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60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360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237219985"/>
                  </a:ext>
                </a:extLst>
              </a:tr>
              <a:tr h="156922">
                <a:tc>
                  <a:txBody>
                    <a:bodyPr/>
                    <a:lstStyle/>
                    <a:p>
                      <a:pPr algn="ctr" fontAlgn="ctr"/>
                      <a:r>
                        <a:rPr lang="en-US" sz="1000" b="0" i="0" u="none" strike="noStrike">
                          <a:solidFill>
                            <a:schemeClr val="tx1"/>
                          </a:solidFill>
                          <a:effectLst/>
                          <a:latin typeface="Calibri" panose="020F0502020204030204" pitchFamily="34" charset="0"/>
                        </a:rPr>
                        <a:t>V97</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4080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4390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70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200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580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14%</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467056416"/>
                  </a:ext>
                </a:extLst>
              </a:tr>
              <a:tr h="156922">
                <a:tc>
                  <a:txBody>
                    <a:bodyPr/>
                    <a:lstStyle/>
                    <a:p>
                      <a:pPr algn="ctr" fontAlgn="ctr"/>
                      <a:r>
                        <a:rPr lang="en-US" sz="1000" b="0" i="0" u="none" strike="noStrike">
                          <a:solidFill>
                            <a:schemeClr val="tx1"/>
                          </a:solidFill>
                          <a:effectLst/>
                          <a:latin typeface="Calibri" panose="020F0502020204030204" pitchFamily="34" charset="0"/>
                        </a:rPr>
                        <a:t>V97_SKD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4080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4390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70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200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Calibri" panose="020F0502020204030204" pitchFamily="34" charset="0"/>
                        </a:rPr>
                        <a:t>           580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14%</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616589002"/>
                  </a:ext>
                </a:extLst>
              </a:tr>
              <a:tr h="156922">
                <a:tc>
                  <a:txBody>
                    <a:bodyPr/>
                    <a:lstStyle/>
                    <a:p>
                      <a:pPr algn="ctr" fontAlgn="ctr"/>
                      <a:r>
                        <a:rPr lang="en-US" sz="1000" b="0" i="0" u="none" strike="noStrike">
                          <a:solidFill>
                            <a:schemeClr val="tx1"/>
                          </a:solidFill>
                          <a:effectLst/>
                          <a:latin typeface="Calibri" panose="020F0502020204030204" pitchFamily="34" charset="0"/>
                        </a:rPr>
                        <a:t>V141_SKD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4180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4490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390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132454905"/>
                  </a:ext>
                </a:extLst>
              </a:tr>
              <a:tr h="156922">
                <a:tc>
                  <a:txBody>
                    <a:bodyPr/>
                    <a:lstStyle/>
                    <a:p>
                      <a:pPr algn="ctr" fontAlgn="ctr"/>
                      <a:r>
                        <a:rPr lang="en-US" sz="1000" b="0" i="0" u="none" strike="noStrike">
                          <a:solidFill>
                            <a:schemeClr val="tx1"/>
                          </a:solidFill>
                          <a:effectLst/>
                          <a:latin typeface="Calibri" panose="020F0502020204030204" pitchFamily="34" charset="0"/>
                        </a:rPr>
                        <a:t>V98</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4220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4540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50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370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14506529"/>
                  </a:ext>
                </a:extLst>
              </a:tr>
              <a:tr h="156922">
                <a:tc>
                  <a:txBody>
                    <a:bodyPr/>
                    <a:lstStyle/>
                    <a:p>
                      <a:pPr algn="ctr" fontAlgn="ctr"/>
                      <a:r>
                        <a:rPr lang="en-US" sz="1000" b="0" i="0" u="none" strike="noStrike">
                          <a:solidFill>
                            <a:schemeClr val="tx1"/>
                          </a:solidFill>
                          <a:effectLst/>
                          <a:latin typeface="Calibri" panose="020F0502020204030204" pitchFamily="34" charset="0"/>
                        </a:rPr>
                        <a:t>V98_SKD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4220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4540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50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370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233243976"/>
                  </a:ext>
                </a:extLst>
              </a:tr>
              <a:tr h="156922">
                <a:tc>
                  <a:txBody>
                    <a:bodyPr/>
                    <a:lstStyle/>
                    <a:p>
                      <a:pPr algn="ctr" fontAlgn="ctr"/>
                      <a:r>
                        <a:rPr lang="en-US" sz="1000" b="0" i="0" u="none" strike="noStrike">
                          <a:solidFill>
                            <a:schemeClr val="tx1"/>
                          </a:solidFill>
                          <a:effectLst/>
                          <a:latin typeface="Calibri" panose="020F0502020204030204" pitchFamily="34" charset="0"/>
                        </a:rPr>
                        <a:t>V128</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4280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4590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390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534390591"/>
                  </a:ext>
                </a:extLst>
              </a:tr>
              <a:tr h="156922">
                <a:tc>
                  <a:txBody>
                    <a:bodyPr/>
                    <a:lstStyle/>
                    <a:p>
                      <a:pPr algn="ctr" fontAlgn="ctr"/>
                      <a:r>
                        <a:rPr lang="en-US" sz="1000" b="0" i="0" u="none" strike="noStrike">
                          <a:solidFill>
                            <a:schemeClr val="tx1"/>
                          </a:solidFill>
                          <a:effectLst/>
                          <a:latin typeface="Calibri" panose="020F0502020204030204" pitchFamily="34" charset="0"/>
                        </a:rPr>
                        <a:t>V128_SKD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4280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4590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380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690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16%</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015397185"/>
                  </a:ext>
                </a:extLst>
              </a:tr>
              <a:tr h="156922">
                <a:tc>
                  <a:txBody>
                    <a:bodyPr/>
                    <a:lstStyle/>
                    <a:p>
                      <a:pPr algn="ctr" fontAlgn="ctr"/>
                      <a:r>
                        <a:rPr lang="en-US" sz="1000" b="0" i="0" u="none" strike="noStrike">
                          <a:solidFill>
                            <a:schemeClr val="tx1"/>
                          </a:solidFill>
                          <a:effectLst/>
                          <a:latin typeface="Calibri" panose="020F0502020204030204" pitchFamily="34" charset="0"/>
                        </a:rPr>
                        <a:t>V75_SKD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4500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4790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290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390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0027"/>
                  </a:ext>
                </a:extLst>
              </a:tr>
            </a:tbl>
          </a:graphicData>
        </a:graphic>
      </p:graphicFrame>
    </p:spTree>
    <p:extLst>
      <p:ext uri="{BB962C8B-B14F-4D97-AF65-F5344CB8AC3E}">
        <p14:creationId xmlns:p14="http://schemas.microsoft.com/office/powerpoint/2010/main" val="269561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149" y="46880"/>
            <a:ext cx="11393955" cy="790575"/>
          </a:xfrm>
        </p:spPr>
        <p:txBody>
          <a:bodyPr/>
          <a:lstStyle/>
          <a:p>
            <a:r>
              <a:rPr lang="en-US" dirty="0"/>
              <a:t>Retail Offers _ Model wise back margin_ February’2020 </a:t>
            </a:r>
            <a:endParaRPr lang="en-US" b="1" dirty="0"/>
          </a:p>
        </p:txBody>
      </p:sp>
      <p:graphicFrame>
        <p:nvGraphicFramePr>
          <p:cNvPr id="4" name="Table 3">
            <a:extLst>
              <a:ext uri="{FF2B5EF4-FFF2-40B4-BE49-F238E27FC236}">
                <a16:creationId xmlns:a16="http://schemas.microsoft.com/office/drawing/2014/main" id="{808709F2-3CCC-4931-B7DD-969F6ACC6F01}"/>
              </a:ext>
            </a:extLst>
          </p:cNvPr>
          <p:cNvGraphicFramePr>
            <a:graphicFrameLocks noGrp="1"/>
          </p:cNvGraphicFramePr>
          <p:nvPr>
            <p:extLst>
              <p:ext uri="{D42A27DB-BD31-4B8C-83A1-F6EECF244321}">
                <p14:modId xmlns:p14="http://schemas.microsoft.com/office/powerpoint/2010/main" val="2505167762"/>
              </p:ext>
            </p:extLst>
          </p:nvPr>
        </p:nvGraphicFramePr>
        <p:xfrm>
          <a:off x="418149" y="1083453"/>
          <a:ext cx="11173218" cy="5021985"/>
        </p:xfrm>
        <a:graphic>
          <a:graphicData uri="http://schemas.openxmlformats.org/drawingml/2006/table">
            <a:tbl>
              <a:tblPr>
                <a:tableStyleId>{2D5ABB26-0587-4C30-8999-92F81FD0307C}</a:tableStyleId>
              </a:tblPr>
              <a:tblGrid>
                <a:gridCol w="1375415">
                  <a:extLst>
                    <a:ext uri="{9D8B030D-6E8A-4147-A177-3AD203B41FA5}">
                      <a16:colId xmlns:a16="http://schemas.microsoft.com/office/drawing/2014/main" val="2435843098"/>
                    </a:ext>
                  </a:extLst>
                </a:gridCol>
                <a:gridCol w="1375415">
                  <a:extLst>
                    <a:ext uri="{9D8B030D-6E8A-4147-A177-3AD203B41FA5}">
                      <a16:colId xmlns:a16="http://schemas.microsoft.com/office/drawing/2014/main" val="1996025579"/>
                    </a:ext>
                  </a:extLst>
                </a:gridCol>
                <a:gridCol w="1375415">
                  <a:extLst>
                    <a:ext uri="{9D8B030D-6E8A-4147-A177-3AD203B41FA5}">
                      <a16:colId xmlns:a16="http://schemas.microsoft.com/office/drawing/2014/main" val="1354930475"/>
                    </a:ext>
                  </a:extLst>
                </a:gridCol>
                <a:gridCol w="1375415">
                  <a:extLst>
                    <a:ext uri="{9D8B030D-6E8A-4147-A177-3AD203B41FA5}">
                      <a16:colId xmlns:a16="http://schemas.microsoft.com/office/drawing/2014/main" val="4099501243"/>
                    </a:ext>
                  </a:extLst>
                </a:gridCol>
                <a:gridCol w="1585772">
                  <a:extLst>
                    <a:ext uri="{9D8B030D-6E8A-4147-A177-3AD203B41FA5}">
                      <a16:colId xmlns:a16="http://schemas.microsoft.com/office/drawing/2014/main" val="4218918227"/>
                    </a:ext>
                  </a:extLst>
                </a:gridCol>
                <a:gridCol w="1585772">
                  <a:extLst>
                    <a:ext uri="{9D8B030D-6E8A-4147-A177-3AD203B41FA5}">
                      <a16:colId xmlns:a16="http://schemas.microsoft.com/office/drawing/2014/main" val="726889642"/>
                    </a:ext>
                  </a:extLst>
                </a:gridCol>
                <a:gridCol w="1250007">
                  <a:extLst>
                    <a:ext uri="{9D8B030D-6E8A-4147-A177-3AD203B41FA5}">
                      <a16:colId xmlns:a16="http://schemas.microsoft.com/office/drawing/2014/main" val="20006"/>
                    </a:ext>
                  </a:extLst>
                </a:gridCol>
                <a:gridCol w="1250007">
                  <a:extLst>
                    <a:ext uri="{9D8B030D-6E8A-4147-A177-3AD203B41FA5}">
                      <a16:colId xmlns:a16="http://schemas.microsoft.com/office/drawing/2014/main" val="20007"/>
                    </a:ext>
                  </a:extLst>
                </a:gridCol>
              </a:tblGrid>
              <a:tr h="165943">
                <a:tc>
                  <a:txBody>
                    <a:bodyPr/>
                    <a:lstStyle/>
                    <a:p>
                      <a:pPr algn="ctr" fontAlgn="ctr"/>
                      <a:r>
                        <a:rPr lang="en-US" sz="1000" b="1" i="0" u="none" strike="noStrike" dirty="0">
                          <a:solidFill>
                            <a:schemeClr val="bg1"/>
                          </a:solidFill>
                          <a:effectLst/>
                          <a:latin typeface="Calibri" panose="020F0502020204030204" pitchFamily="34" charset="0"/>
                        </a:rPr>
                        <a:t>Model</a:t>
                      </a:r>
                    </a:p>
                  </a:txBody>
                  <a:tcPr marL="9525" marR="9525" marT="9525" marB="0" anchor="ctr">
                    <a:lnL w="12700" cap="flat" cmpd="sng" algn="ctr">
                      <a:solidFill>
                        <a:srgbClr val="FF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dirty="0">
                          <a:solidFill>
                            <a:schemeClr val="bg1"/>
                          </a:solidFill>
                          <a:effectLst/>
                          <a:latin typeface="Calibri" panose="020F0502020204030204" pitchFamily="34" charset="0"/>
                        </a:rPr>
                        <a:t>RP (TK.)</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dirty="0">
                          <a:solidFill>
                            <a:schemeClr val="bg1"/>
                          </a:solidFill>
                          <a:effectLst/>
                          <a:latin typeface="Calibri" panose="020F0502020204030204" pitchFamily="34" charset="0"/>
                        </a:rPr>
                        <a:t>CP (TK.)</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dirty="0">
                          <a:solidFill>
                            <a:schemeClr val="bg1"/>
                          </a:solidFill>
                          <a:effectLst/>
                          <a:latin typeface="Calibri" panose="020F0502020204030204" pitchFamily="34" charset="0"/>
                        </a:rPr>
                        <a:t>Upfront Margin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dirty="0">
                          <a:solidFill>
                            <a:schemeClr val="bg1"/>
                          </a:solidFill>
                          <a:effectLst/>
                          <a:latin typeface="Calibri" panose="020F0502020204030204" pitchFamily="34" charset="0"/>
                        </a:rPr>
                        <a:t> Retailer Incentive on Activation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a:solidFill>
                            <a:schemeClr val="bg1"/>
                          </a:solidFill>
                          <a:effectLst/>
                          <a:latin typeface="Calibri" panose="020F0502020204030204" pitchFamily="34" charset="0"/>
                        </a:rPr>
                        <a:t> Retail Lifting Commission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dirty="0">
                          <a:solidFill>
                            <a:schemeClr val="bg1"/>
                          </a:solidFill>
                          <a:effectLst/>
                          <a:latin typeface="Calibri" panose="020F0502020204030204" pitchFamily="34" charset="0"/>
                        </a:rPr>
                        <a:t> Total Retail</a:t>
                      </a:r>
                      <a:r>
                        <a:rPr lang="en-US" sz="1000" b="1" i="0" u="none" strike="noStrike" baseline="0" dirty="0">
                          <a:solidFill>
                            <a:schemeClr val="bg1"/>
                          </a:solidFill>
                          <a:effectLst/>
                          <a:latin typeface="Calibri" panose="020F0502020204030204" pitchFamily="34" charset="0"/>
                        </a:rPr>
                        <a:t> </a:t>
                      </a:r>
                      <a:r>
                        <a:rPr lang="en-US" sz="1000" b="1" i="0" u="none" strike="noStrike" dirty="0">
                          <a:solidFill>
                            <a:schemeClr val="bg1"/>
                          </a:solidFill>
                          <a:effectLst/>
                          <a:latin typeface="Calibri" panose="020F0502020204030204" pitchFamily="34" charset="0"/>
                        </a:rPr>
                        <a:t>Margin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tc>
                  <a:txBody>
                    <a:bodyPr/>
                    <a:lstStyle/>
                    <a:p>
                      <a:pPr algn="ctr" fontAlgn="ctr"/>
                      <a:r>
                        <a:rPr lang="en-US" sz="1000" b="1" i="0" u="none" strike="noStrike" dirty="0">
                          <a:solidFill>
                            <a:schemeClr val="bg1"/>
                          </a:solidFill>
                          <a:effectLst/>
                          <a:latin typeface="Calibri" panose="020F0502020204030204" pitchFamily="34" charset="0"/>
                        </a:rPr>
                        <a:t>Margin%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E0000"/>
                    </a:solidFill>
                  </a:tcPr>
                </a:tc>
                <a:extLst>
                  <a:ext uri="{0D108BD9-81ED-4DB2-BD59-A6C34878D82A}">
                    <a16:rowId xmlns:a16="http://schemas.microsoft.com/office/drawing/2014/main" val="4129492898"/>
                  </a:ext>
                </a:extLst>
              </a:tr>
              <a:tr h="156922">
                <a:tc>
                  <a:txBody>
                    <a:bodyPr/>
                    <a:lstStyle/>
                    <a:p>
                      <a:pPr algn="ctr" fontAlgn="ctr"/>
                      <a:r>
                        <a:rPr lang="en-US" sz="1000" b="0" i="0" u="none" strike="noStrike" dirty="0">
                          <a:solidFill>
                            <a:schemeClr val="tx1"/>
                          </a:solidFill>
                          <a:effectLst/>
                          <a:latin typeface="Calibri" panose="020F0502020204030204" pitchFamily="34" charset="0"/>
                        </a:rPr>
                        <a:t>V75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4500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4790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290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Calibri" panose="020F0502020204030204" pitchFamily="34" charset="0"/>
                        </a:rPr>
                        <a:t>           390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940850960"/>
                  </a:ext>
                </a:extLst>
              </a:tr>
              <a:tr h="156922">
                <a:tc>
                  <a:txBody>
                    <a:bodyPr/>
                    <a:lstStyle/>
                    <a:p>
                      <a:pPr algn="ctr" fontAlgn="ctr"/>
                      <a:r>
                        <a:rPr lang="en-US" sz="1000" b="0" i="0" u="none" strike="noStrike" dirty="0">
                          <a:solidFill>
                            <a:schemeClr val="tx1"/>
                          </a:solidFill>
                          <a:effectLst/>
                          <a:latin typeface="Calibri" panose="020F0502020204030204" pitchFamily="34" charset="0"/>
                        </a:rPr>
                        <a:t>V96</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4520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4899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379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50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429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0002"/>
                  </a:ext>
                </a:extLst>
              </a:tr>
              <a:tr h="156922">
                <a:tc>
                  <a:txBody>
                    <a:bodyPr/>
                    <a:lstStyle/>
                    <a:p>
                      <a:pPr algn="ctr" fontAlgn="ctr"/>
                      <a:r>
                        <a:rPr lang="en-US" sz="1000" b="0" i="0" u="none" strike="noStrike">
                          <a:solidFill>
                            <a:schemeClr val="tx1"/>
                          </a:solidFill>
                          <a:effectLst/>
                          <a:latin typeface="Calibri" panose="020F0502020204030204" pitchFamily="34" charset="0"/>
                        </a:rPr>
                        <a:t>V95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4620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4999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379</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75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Calibri" panose="020F0502020204030204" pitchFamily="34" charset="0"/>
                        </a:rPr>
                        <a:t>           454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10%</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0003"/>
                  </a:ext>
                </a:extLst>
              </a:tr>
              <a:tr h="156922">
                <a:tc>
                  <a:txBody>
                    <a:bodyPr/>
                    <a:lstStyle/>
                    <a:p>
                      <a:pPr algn="ctr" fontAlgn="ctr"/>
                      <a:r>
                        <a:rPr lang="en-US" sz="1000" b="0" i="0" u="none" strike="noStrike">
                          <a:solidFill>
                            <a:schemeClr val="tx1"/>
                          </a:solidFill>
                          <a:effectLst/>
                          <a:latin typeface="Calibri" panose="020F0502020204030204" pitchFamily="34" charset="0"/>
                        </a:rPr>
                        <a:t>V78</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4970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5290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130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450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0004"/>
                  </a:ext>
                </a:extLst>
              </a:tr>
              <a:tr h="156922">
                <a:tc>
                  <a:txBody>
                    <a:bodyPr/>
                    <a:lstStyle/>
                    <a:p>
                      <a:pPr algn="ctr" fontAlgn="ctr"/>
                      <a:r>
                        <a:rPr lang="en-US" sz="1000" b="0" i="0" u="none" strike="noStrike">
                          <a:solidFill>
                            <a:schemeClr val="tx1"/>
                          </a:solidFill>
                          <a:effectLst/>
                          <a:latin typeface="Calibri" panose="020F0502020204030204" pitchFamily="34" charset="0"/>
                        </a:rPr>
                        <a:t>i18</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5010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5390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70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450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721903203"/>
                  </a:ext>
                </a:extLst>
              </a:tr>
              <a:tr h="156922">
                <a:tc>
                  <a:txBody>
                    <a:bodyPr/>
                    <a:lstStyle/>
                    <a:p>
                      <a:pPr algn="ctr" fontAlgn="ctr"/>
                      <a:r>
                        <a:rPr lang="en-US" sz="1000" b="0" i="0" u="none" strike="noStrike">
                          <a:solidFill>
                            <a:schemeClr val="tx1"/>
                          </a:solidFill>
                          <a:effectLst/>
                          <a:latin typeface="Calibri" panose="020F0502020204030204" pitchFamily="34" charset="0"/>
                        </a:rPr>
                        <a:t>i18_SKD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5010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5390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70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450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237686369"/>
                  </a:ext>
                </a:extLst>
              </a:tr>
              <a:tr h="156922">
                <a:tc>
                  <a:txBody>
                    <a:bodyPr/>
                    <a:lstStyle/>
                    <a:p>
                      <a:pPr algn="ctr" fontAlgn="ctr"/>
                      <a:r>
                        <a:rPr lang="en-US" sz="1000" b="0" i="0" u="none" strike="noStrike">
                          <a:solidFill>
                            <a:schemeClr val="tx1"/>
                          </a:solidFill>
                          <a:effectLst/>
                          <a:latin typeface="Calibri" panose="020F0502020204030204" pitchFamily="34" charset="0"/>
                        </a:rPr>
                        <a:t>V135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5020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5390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400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870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17%</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289887391"/>
                  </a:ext>
                </a:extLst>
              </a:tr>
              <a:tr h="156922">
                <a:tc>
                  <a:txBody>
                    <a:bodyPr/>
                    <a:lstStyle/>
                    <a:p>
                      <a:pPr algn="ctr" fontAlgn="ctr"/>
                      <a:r>
                        <a:rPr lang="en-US" sz="1000" b="0" i="0" u="none" strike="noStrike">
                          <a:solidFill>
                            <a:schemeClr val="tx1"/>
                          </a:solidFill>
                          <a:effectLst/>
                          <a:latin typeface="Calibri" panose="020F0502020204030204" pitchFamily="34" charset="0"/>
                        </a:rPr>
                        <a:t>V142</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5490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390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25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70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485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10%</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655616975"/>
                  </a:ext>
                </a:extLst>
              </a:tr>
              <a:tr h="156922">
                <a:tc>
                  <a:txBody>
                    <a:bodyPr/>
                    <a:lstStyle/>
                    <a:p>
                      <a:pPr algn="ctr" fontAlgn="ctr"/>
                      <a:r>
                        <a:rPr lang="en-US" sz="1000" b="0" i="0" u="none" strike="noStrike">
                          <a:solidFill>
                            <a:schemeClr val="tx1"/>
                          </a:solidFill>
                          <a:effectLst/>
                          <a:latin typeface="Calibri" panose="020F0502020204030204" pitchFamily="34" charset="0"/>
                        </a:rPr>
                        <a:t>V140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5280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5690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200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710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13%</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569652392"/>
                  </a:ext>
                </a:extLst>
              </a:tr>
              <a:tr h="156922">
                <a:tc>
                  <a:txBody>
                    <a:bodyPr/>
                    <a:lstStyle/>
                    <a:p>
                      <a:pPr algn="ctr" fontAlgn="ctr"/>
                      <a:r>
                        <a:rPr lang="en-US" sz="1000" b="0" i="0" u="none" strike="noStrike">
                          <a:solidFill>
                            <a:schemeClr val="tx1"/>
                          </a:solidFill>
                          <a:effectLst/>
                          <a:latin typeface="Calibri" panose="020F0502020204030204" pitchFamily="34" charset="0"/>
                        </a:rPr>
                        <a:t>i15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5290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5690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480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847688234"/>
                  </a:ext>
                </a:extLst>
              </a:tr>
              <a:tr h="156922">
                <a:tc>
                  <a:txBody>
                    <a:bodyPr/>
                    <a:lstStyle/>
                    <a:p>
                      <a:pPr algn="ctr" fontAlgn="ctr"/>
                      <a:r>
                        <a:rPr lang="en-US" sz="1000" b="0" i="0" u="none" strike="noStrike">
                          <a:solidFill>
                            <a:schemeClr val="tx1"/>
                          </a:solidFill>
                          <a:effectLst/>
                          <a:latin typeface="Calibri" panose="020F0502020204030204" pitchFamily="34" charset="0"/>
                        </a:rPr>
                        <a:t>i15_SKD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5290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5690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480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732660085"/>
                  </a:ext>
                </a:extLst>
              </a:tr>
              <a:tr h="156922">
                <a:tc>
                  <a:txBody>
                    <a:bodyPr/>
                    <a:lstStyle/>
                    <a:p>
                      <a:pPr algn="ctr" fontAlgn="ctr"/>
                      <a:r>
                        <a:rPr lang="en-US" sz="1000" b="0" i="0" u="none" strike="noStrike">
                          <a:solidFill>
                            <a:schemeClr val="tx1"/>
                          </a:solidFill>
                          <a:effectLst/>
                          <a:latin typeface="Calibri" panose="020F0502020204030204" pitchFamily="34" charset="0"/>
                        </a:rPr>
                        <a:t>V155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5390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5790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120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200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Calibri" panose="020F0502020204030204" pitchFamily="34" charset="0"/>
                        </a:rPr>
                        <a:t>           720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13%</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436522790"/>
                  </a:ext>
                </a:extLst>
              </a:tr>
              <a:tr h="156922">
                <a:tc>
                  <a:txBody>
                    <a:bodyPr/>
                    <a:lstStyle/>
                    <a:p>
                      <a:pPr algn="ctr" fontAlgn="ctr"/>
                      <a:r>
                        <a:rPr lang="en-US" sz="1000" b="0" i="0" u="none" strike="noStrike">
                          <a:solidFill>
                            <a:schemeClr val="tx1"/>
                          </a:solidFill>
                          <a:effectLst/>
                          <a:latin typeface="Calibri" panose="020F0502020204030204" pitchFamily="34" charset="0"/>
                        </a:rPr>
                        <a:t>i68_SKD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5550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5990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dirty="0">
                          <a:solidFill>
                            <a:schemeClr val="tx1"/>
                          </a:solidFill>
                          <a:effectLst/>
                          <a:latin typeface="Calibri" panose="020F0502020204030204" pitchFamily="34" charset="0"/>
                        </a:rPr>
                        <a:t>                              60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500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469759011"/>
                  </a:ext>
                </a:extLst>
              </a:tr>
              <a:tr h="156922">
                <a:tc>
                  <a:txBody>
                    <a:bodyPr/>
                    <a:lstStyle/>
                    <a:p>
                      <a:pPr algn="ctr" fontAlgn="ctr"/>
                      <a:r>
                        <a:rPr lang="en-US" sz="1000" b="0" i="0" u="none" strike="noStrike">
                          <a:solidFill>
                            <a:schemeClr val="tx1"/>
                          </a:solidFill>
                          <a:effectLst/>
                          <a:latin typeface="Calibri" panose="020F0502020204030204" pitchFamily="34" charset="0"/>
                        </a:rPr>
                        <a:t>V145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5560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5990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200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730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13%</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737682229"/>
                  </a:ext>
                </a:extLst>
              </a:tr>
              <a:tr h="156922">
                <a:tc>
                  <a:txBody>
                    <a:bodyPr/>
                    <a:lstStyle/>
                    <a:p>
                      <a:pPr algn="ctr" fontAlgn="ctr"/>
                      <a:r>
                        <a:rPr lang="en-US" sz="1000" b="0" i="0" u="none" strike="noStrike">
                          <a:solidFill>
                            <a:schemeClr val="tx1"/>
                          </a:solidFill>
                          <a:effectLst/>
                          <a:latin typeface="Calibri" panose="020F0502020204030204" pitchFamily="34" charset="0"/>
                        </a:rPr>
                        <a:t>V130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5650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6150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75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Calibri" panose="020F0502020204030204" pitchFamily="34" charset="0"/>
                        </a:rPr>
                        <a:t>           575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10%</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004206369"/>
                  </a:ext>
                </a:extLst>
              </a:tr>
              <a:tr h="156922">
                <a:tc>
                  <a:txBody>
                    <a:bodyPr/>
                    <a:lstStyle/>
                    <a:p>
                      <a:pPr algn="ctr" fontAlgn="ctr"/>
                      <a:r>
                        <a:rPr lang="en-US" sz="1000" b="0" i="0" u="none" strike="noStrike">
                          <a:solidFill>
                            <a:schemeClr val="tx1"/>
                          </a:solidFill>
                          <a:effectLst/>
                          <a:latin typeface="Calibri" panose="020F0502020204030204" pitchFamily="34" charset="0"/>
                        </a:rPr>
                        <a:t>V75m</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5740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6190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75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525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057677367"/>
                  </a:ext>
                </a:extLst>
              </a:tr>
              <a:tr h="156922">
                <a:tc>
                  <a:txBody>
                    <a:bodyPr/>
                    <a:lstStyle/>
                    <a:p>
                      <a:pPr algn="ctr" fontAlgn="ctr"/>
                      <a:r>
                        <a:rPr lang="en-US" sz="1000" b="0" i="0" u="none" strike="noStrike">
                          <a:solidFill>
                            <a:schemeClr val="tx1"/>
                          </a:solidFill>
                          <a:effectLst/>
                          <a:latin typeface="Calibri" panose="020F0502020204030204" pitchFamily="34" charset="0"/>
                        </a:rPr>
                        <a:t>V75m_2GB</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5740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6190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150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600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10%</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440706836"/>
                  </a:ext>
                </a:extLst>
              </a:tr>
              <a:tr h="156922">
                <a:tc>
                  <a:txBody>
                    <a:bodyPr/>
                    <a:lstStyle/>
                    <a:p>
                      <a:pPr algn="ctr" fontAlgn="ctr"/>
                      <a:r>
                        <a:rPr lang="en-US" sz="1000" b="0" i="0" u="none" strike="noStrike">
                          <a:solidFill>
                            <a:schemeClr val="tx1"/>
                          </a:solidFill>
                          <a:effectLst/>
                          <a:latin typeface="Calibri" panose="020F0502020204030204" pitchFamily="34" charset="0"/>
                        </a:rPr>
                        <a:t>R40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5750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6190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520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598246144"/>
                  </a:ext>
                </a:extLst>
              </a:tr>
              <a:tr h="156922">
                <a:tc>
                  <a:txBody>
                    <a:bodyPr/>
                    <a:lstStyle/>
                    <a:p>
                      <a:pPr algn="ctr" fontAlgn="ctr"/>
                      <a:r>
                        <a:rPr lang="en-US" sz="1000" b="0" i="0" u="none" strike="noStrike">
                          <a:solidFill>
                            <a:schemeClr val="tx1"/>
                          </a:solidFill>
                          <a:effectLst/>
                          <a:latin typeface="Calibri" panose="020F0502020204030204" pitchFamily="34" charset="0"/>
                        </a:rPr>
                        <a:t>R40_SKD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5750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6190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80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520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109498684"/>
                  </a:ext>
                </a:extLst>
              </a:tr>
              <a:tr h="156922">
                <a:tc>
                  <a:txBody>
                    <a:bodyPr/>
                    <a:lstStyle/>
                    <a:p>
                      <a:pPr algn="ctr" fontAlgn="ctr"/>
                      <a:r>
                        <a:rPr lang="en-US" sz="1000" b="0" i="0" u="none" strike="noStrike">
                          <a:solidFill>
                            <a:schemeClr val="tx1"/>
                          </a:solidFill>
                          <a:effectLst/>
                          <a:latin typeface="Calibri" panose="020F0502020204030204" pitchFamily="34" charset="0"/>
                        </a:rPr>
                        <a:t>i72_SKD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5940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6390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90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Calibri" panose="020F0502020204030204" pitchFamily="34" charset="0"/>
                        </a:rPr>
                        <a:t>           540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269710841"/>
                  </a:ext>
                </a:extLst>
              </a:tr>
              <a:tr h="156922">
                <a:tc>
                  <a:txBody>
                    <a:bodyPr/>
                    <a:lstStyle/>
                    <a:p>
                      <a:pPr algn="ctr" fontAlgn="ctr"/>
                      <a:r>
                        <a:rPr lang="en-US" sz="1000" b="0" i="0" u="none" strike="noStrike">
                          <a:solidFill>
                            <a:schemeClr val="tx1"/>
                          </a:solidFill>
                          <a:effectLst/>
                          <a:latin typeface="Calibri" panose="020F0502020204030204" pitchFamily="34" charset="0"/>
                        </a:rPr>
                        <a:t>i74_SKD</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5940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6390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450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90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Calibri" panose="020F0502020204030204" pitchFamily="34" charset="0"/>
                        </a:rPr>
                        <a:t>           540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2350798014"/>
                  </a:ext>
                </a:extLst>
              </a:tr>
              <a:tr h="156922">
                <a:tc>
                  <a:txBody>
                    <a:bodyPr/>
                    <a:lstStyle/>
                    <a:p>
                      <a:pPr algn="ctr" fontAlgn="ctr"/>
                      <a:r>
                        <a:rPr lang="en-US" sz="1000" b="0" i="0" u="none" strike="noStrike">
                          <a:solidFill>
                            <a:schemeClr val="tx1"/>
                          </a:solidFill>
                          <a:effectLst/>
                          <a:latin typeface="Calibri" panose="020F0502020204030204" pitchFamily="34" charset="0"/>
                        </a:rPr>
                        <a:t>V150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6090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6590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600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10%</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237219985"/>
                  </a:ext>
                </a:extLst>
              </a:tr>
              <a:tr h="156922">
                <a:tc>
                  <a:txBody>
                    <a:bodyPr/>
                    <a:lstStyle/>
                    <a:p>
                      <a:pPr algn="ctr" fontAlgn="ctr"/>
                      <a:r>
                        <a:rPr lang="en-US" sz="1000" b="0" i="0" u="none" strike="noStrike">
                          <a:solidFill>
                            <a:schemeClr val="tx1"/>
                          </a:solidFill>
                          <a:effectLst/>
                          <a:latin typeface="Calibri" panose="020F0502020204030204" pitchFamily="34" charset="0"/>
                        </a:rPr>
                        <a:t>i60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7075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7575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145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645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467056416"/>
                  </a:ext>
                </a:extLst>
              </a:tr>
              <a:tr h="156922">
                <a:tc>
                  <a:txBody>
                    <a:bodyPr/>
                    <a:lstStyle/>
                    <a:p>
                      <a:pPr algn="ctr" fontAlgn="ctr"/>
                      <a:r>
                        <a:rPr lang="en-US" sz="1000" b="0" i="0" u="none" strike="noStrike">
                          <a:solidFill>
                            <a:schemeClr val="tx1"/>
                          </a:solidFill>
                          <a:effectLst/>
                          <a:latin typeface="Calibri" panose="020F0502020204030204" pitchFamily="34" charset="0"/>
                        </a:rPr>
                        <a:t>i90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7890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8490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600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140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740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616589002"/>
                  </a:ext>
                </a:extLst>
              </a:tr>
              <a:tr h="156922">
                <a:tc>
                  <a:txBody>
                    <a:bodyPr/>
                    <a:lstStyle/>
                    <a:p>
                      <a:pPr algn="ctr" fontAlgn="ctr"/>
                      <a:r>
                        <a:rPr lang="en-US" sz="1000" b="0" i="0" u="none" strike="noStrike">
                          <a:solidFill>
                            <a:schemeClr val="tx1"/>
                          </a:solidFill>
                          <a:effectLst/>
                          <a:latin typeface="Calibri" panose="020F0502020204030204" pitchFamily="34" charset="0"/>
                        </a:rPr>
                        <a:t>i75</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7910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8490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580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1,680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21%</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132454905"/>
                  </a:ext>
                </a:extLst>
              </a:tr>
              <a:tr h="156922">
                <a:tc>
                  <a:txBody>
                    <a:bodyPr/>
                    <a:lstStyle/>
                    <a:p>
                      <a:pPr algn="ctr" fontAlgn="ctr"/>
                      <a:r>
                        <a:rPr lang="en-US" sz="1000" b="0" i="0" u="none" strike="noStrike">
                          <a:solidFill>
                            <a:schemeClr val="tx1"/>
                          </a:solidFill>
                          <a:effectLst/>
                          <a:latin typeface="Calibri" panose="020F0502020204030204" pitchFamily="34" charset="0"/>
                        </a:rPr>
                        <a:t>i70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8050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8790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740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75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815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10%</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14506529"/>
                  </a:ext>
                </a:extLst>
              </a:tr>
              <a:tr h="156922">
                <a:tc>
                  <a:txBody>
                    <a:bodyPr/>
                    <a:lstStyle/>
                    <a:p>
                      <a:pPr algn="ctr" fontAlgn="ctr"/>
                      <a:r>
                        <a:rPr lang="en-US" sz="1000" b="0" i="0" u="none" strike="noStrike">
                          <a:solidFill>
                            <a:schemeClr val="tx1"/>
                          </a:solidFill>
                          <a:effectLst/>
                          <a:latin typeface="Calibri" panose="020F0502020204030204" pitchFamily="34" charset="0"/>
                        </a:rPr>
                        <a:t>i90_2GB</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9100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9790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690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125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815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Calibri" panose="020F0502020204030204" pitchFamily="34" charset="0"/>
                        </a:rPr>
                        <a:t>9%</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233243976"/>
                  </a:ext>
                </a:extLst>
              </a:tr>
              <a:tr h="156922">
                <a:tc>
                  <a:txBody>
                    <a:bodyPr/>
                    <a:lstStyle/>
                    <a:p>
                      <a:pPr algn="ctr" fontAlgn="ctr"/>
                      <a:r>
                        <a:rPr lang="en-US" sz="1000" b="0" i="0" u="none" strike="noStrike">
                          <a:solidFill>
                            <a:schemeClr val="tx1"/>
                          </a:solidFill>
                          <a:effectLst/>
                          <a:latin typeface="Calibri" panose="020F0502020204030204" pitchFamily="34" charset="0"/>
                        </a:rPr>
                        <a:t>i120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9190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9990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800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170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1,000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1,970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Calibri" panose="020F0502020204030204" pitchFamily="34" charset="0"/>
                        </a:rPr>
                        <a:t>21%</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3534390591"/>
                  </a:ext>
                </a:extLst>
              </a:tr>
              <a:tr h="156922">
                <a:tc>
                  <a:txBody>
                    <a:bodyPr/>
                    <a:lstStyle/>
                    <a:p>
                      <a:pPr algn="ctr" fontAlgn="ctr"/>
                      <a:r>
                        <a:rPr lang="en-US" sz="1000" b="0" i="0" u="none" strike="noStrike">
                          <a:solidFill>
                            <a:schemeClr val="tx1"/>
                          </a:solidFill>
                          <a:effectLst/>
                          <a:latin typeface="Calibri" panose="020F0502020204030204" pitchFamily="34" charset="0"/>
                        </a:rPr>
                        <a:t>S5Helio</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10330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10990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660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500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        1,160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a:solidFill>
                            <a:schemeClr val="tx1"/>
                          </a:solidFill>
                          <a:effectLst/>
                          <a:latin typeface="Calibri" panose="020F0502020204030204" pitchFamily="34" charset="0"/>
                        </a:rPr>
                        <a:t>11%</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4015397185"/>
                  </a:ext>
                </a:extLst>
              </a:tr>
              <a:tr h="156922">
                <a:tc>
                  <a:txBody>
                    <a:bodyPr/>
                    <a:lstStyle/>
                    <a:p>
                      <a:pPr algn="ctr" fontAlgn="ctr"/>
                      <a:r>
                        <a:rPr lang="en-US" sz="1000" b="0" i="0" u="none" strike="noStrike">
                          <a:solidFill>
                            <a:schemeClr val="tx1"/>
                          </a:solidFill>
                          <a:effectLst/>
                          <a:latin typeface="Calibri" panose="020F0502020204030204" pitchFamily="34" charset="0"/>
                        </a:rPr>
                        <a:t>S10Helio</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17790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18990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1200</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300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ctr"/>
                      <a:r>
                        <a:rPr lang="en-US" sz="1000" b="0" i="0" u="none" strike="noStrike">
                          <a:solidFill>
                            <a:schemeClr val="tx1"/>
                          </a:solidFill>
                          <a:effectLst/>
                          <a:latin typeface="Calibri" panose="020F0502020204030204" pitchFamily="34" charset="0"/>
                        </a:rPr>
                        <a:t>                                    -   </a:t>
                      </a:r>
                    </a:p>
                  </a:txBody>
                  <a:tcPr marL="0" marR="0" marT="0" marB="0" anchor="ctr">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Calibri" panose="020F0502020204030204" pitchFamily="34" charset="0"/>
                        </a:rPr>
                        <a:t>        1,500 </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tc>
                  <a:txBody>
                    <a:bodyPr/>
                    <a:lstStyle/>
                    <a:p>
                      <a:pPr algn="ctr" fontAlgn="b"/>
                      <a:r>
                        <a:rPr lang="en-US" sz="1000" b="0" i="0" u="none" strike="noStrike" dirty="0">
                          <a:solidFill>
                            <a:schemeClr val="tx1"/>
                          </a:solidFill>
                          <a:effectLst/>
                          <a:latin typeface="Calibri" panose="020F0502020204030204" pitchFamily="34" charset="0"/>
                        </a:rPr>
                        <a:t>8%</a:t>
                      </a:r>
                    </a:p>
                  </a:txBody>
                  <a:tcPr marL="0" marR="0" marT="0" marB="0" anchor="b">
                    <a:lnL w="12700" cap="flat" cmpd="sng" algn="ctr">
                      <a:solidFill>
                        <a:srgbClr val="FE0000"/>
                      </a:solidFill>
                      <a:prstDash val="solid"/>
                      <a:round/>
                      <a:headEnd type="none" w="med" len="med"/>
                      <a:tailEnd type="none" w="med" len="med"/>
                    </a:lnL>
                    <a:lnR w="12700" cap="flat" cmpd="sng" algn="ctr">
                      <a:solidFill>
                        <a:srgbClr val="FE0000"/>
                      </a:solidFill>
                      <a:prstDash val="solid"/>
                      <a:round/>
                      <a:headEnd type="none" w="med" len="med"/>
                      <a:tailEnd type="none" w="med" len="med"/>
                    </a:lnR>
                    <a:lnT w="12700" cap="flat" cmpd="sng" algn="ctr">
                      <a:solidFill>
                        <a:srgbClr val="FE0000"/>
                      </a:solidFill>
                      <a:prstDash val="solid"/>
                      <a:round/>
                      <a:headEnd type="none" w="med" len="med"/>
                      <a:tailEnd type="none" w="med" len="med"/>
                    </a:lnT>
                    <a:lnB w="12700" cap="flat" cmpd="sng" algn="ctr">
                      <a:solidFill>
                        <a:srgbClr val="FE0000"/>
                      </a:solidFill>
                      <a:prstDash val="solid"/>
                      <a:round/>
                      <a:headEnd type="none" w="med" len="med"/>
                      <a:tailEnd type="none" w="med" len="med"/>
                    </a:lnB>
                  </a:tcPr>
                </a:tc>
                <a:extLst>
                  <a:ext uri="{0D108BD9-81ED-4DB2-BD59-A6C34878D82A}">
                    <a16:rowId xmlns:a16="http://schemas.microsoft.com/office/drawing/2014/main" val="10027"/>
                  </a:ext>
                </a:extLst>
              </a:tr>
            </a:tbl>
          </a:graphicData>
        </a:graphic>
      </p:graphicFrame>
    </p:spTree>
    <p:extLst>
      <p:ext uri="{BB962C8B-B14F-4D97-AF65-F5344CB8AC3E}">
        <p14:creationId xmlns:p14="http://schemas.microsoft.com/office/powerpoint/2010/main" val="793114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596" y="67235"/>
            <a:ext cx="11393955" cy="790575"/>
          </a:xfrm>
        </p:spPr>
        <p:txBody>
          <a:bodyPr/>
          <a:lstStyle/>
          <a:p>
            <a:r>
              <a:rPr lang="en-US" dirty="0"/>
              <a:t>Retail Incentive : Symphony Twenty-20 Offer</a:t>
            </a:r>
          </a:p>
        </p:txBody>
      </p:sp>
      <p:graphicFrame>
        <p:nvGraphicFramePr>
          <p:cNvPr id="5" name="Table 4"/>
          <p:cNvGraphicFramePr>
            <a:graphicFrameLocks noGrp="1"/>
          </p:cNvGraphicFramePr>
          <p:nvPr>
            <p:extLst>
              <p:ext uri="{D42A27DB-BD31-4B8C-83A1-F6EECF244321}">
                <p14:modId xmlns:p14="http://schemas.microsoft.com/office/powerpoint/2010/main" val="3888334126"/>
              </p:ext>
            </p:extLst>
          </p:nvPr>
        </p:nvGraphicFramePr>
        <p:xfrm>
          <a:off x="431596" y="1580590"/>
          <a:ext cx="5659922" cy="1590675"/>
        </p:xfrm>
        <a:graphic>
          <a:graphicData uri="http://schemas.openxmlformats.org/drawingml/2006/table">
            <a:tbl>
              <a:tblPr>
                <a:tableStyleId>{BC89EF96-8CEA-46FF-86C4-4CE0E7609802}</a:tableStyleId>
              </a:tblPr>
              <a:tblGrid>
                <a:gridCol w="3024830">
                  <a:extLst>
                    <a:ext uri="{9D8B030D-6E8A-4147-A177-3AD203B41FA5}">
                      <a16:colId xmlns:a16="http://schemas.microsoft.com/office/drawing/2014/main" val="20000"/>
                    </a:ext>
                  </a:extLst>
                </a:gridCol>
                <a:gridCol w="2635092">
                  <a:extLst>
                    <a:ext uri="{9D8B030D-6E8A-4147-A177-3AD203B41FA5}">
                      <a16:colId xmlns:a16="http://schemas.microsoft.com/office/drawing/2014/main" val="20001"/>
                    </a:ext>
                  </a:extLst>
                </a:gridCol>
              </a:tblGrid>
              <a:tr h="323850">
                <a:tc>
                  <a:txBody>
                    <a:bodyPr/>
                    <a:lstStyle/>
                    <a:p>
                      <a:pPr algn="ctr" fontAlgn="ctr"/>
                      <a:r>
                        <a:rPr lang="en-US" sz="1600" u="none" strike="noStrike" dirty="0">
                          <a:effectLst/>
                        </a:rPr>
                        <a:t>Model</a:t>
                      </a:r>
                      <a:endParaRPr lang="en-US" sz="16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ctr"/>
                      <a:r>
                        <a:rPr lang="en-US" sz="1600" u="none" strike="noStrike" dirty="0">
                          <a:effectLst/>
                        </a:rPr>
                        <a:t> Retailer lifting incentive /pcs</a:t>
                      </a:r>
                      <a:endParaRPr lang="en-US" sz="1600" b="1"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0"/>
                  </a:ext>
                </a:extLst>
              </a:tr>
              <a:tr h="190500">
                <a:tc>
                  <a:txBody>
                    <a:bodyPr/>
                    <a:lstStyle/>
                    <a:p>
                      <a:pPr algn="ctr" fontAlgn="b"/>
                      <a:r>
                        <a:rPr lang="en-US" sz="1600" u="none" strike="noStrike" dirty="0">
                          <a:effectLst/>
                        </a:rPr>
                        <a:t>V94</a:t>
                      </a:r>
                      <a:endParaRPr lang="en-US" sz="16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b"/>
                      <a:r>
                        <a:rPr lang="en-US" sz="1600" u="none" strike="noStrike">
                          <a:effectLst/>
                        </a:rPr>
                        <a:t>                                        600 </a:t>
                      </a:r>
                      <a:endParaRPr lang="en-US" sz="16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1"/>
                  </a:ext>
                </a:extLst>
              </a:tr>
              <a:tr h="190500">
                <a:tc>
                  <a:txBody>
                    <a:bodyPr/>
                    <a:lstStyle/>
                    <a:p>
                      <a:pPr algn="ctr" fontAlgn="b"/>
                      <a:r>
                        <a:rPr lang="en-US" sz="1600" u="none" strike="noStrike" dirty="0">
                          <a:effectLst/>
                        </a:rPr>
                        <a:t>V48</a:t>
                      </a:r>
                      <a:endParaRPr lang="en-US" sz="16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b"/>
                      <a:r>
                        <a:rPr lang="en-US" sz="1600" u="none" strike="noStrike" dirty="0">
                          <a:effectLst/>
                        </a:rPr>
                        <a:t>                                        600 </a:t>
                      </a:r>
                      <a:endParaRPr lang="en-US" sz="16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2"/>
                  </a:ext>
                </a:extLst>
              </a:tr>
              <a:tr h="190500">
                <a:tc>
                  <a:txBody>
                    <a:bodyPr/>
                    <a:lstStyle/>
                    <a:p>
                      <a:pPr algn="ctr" fontAlgn="b"/>
                      <a:r>
                        <a:rPr lang="en-US" sz="1600" u="none" strike="noStrike">
                          <a:effectLst/>
                        </a:rPr>
                        <a:t>E90</a:t>
                      </a:r>
                      <a:endParaRPr lang="en-US" sz="16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b"/>
                      <a:r>
                        <a:rPr lang="en-US" sz="1600" u="none" strike="noStrike" dirty="0">
                          <a:effectLst/>
                        </a:rPr>
                        <a:t>                                        450 </a:t>
                      </a:r>
                      <a:endParaRPr lang="en-US" sz="16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3"/>
                  </a:ext>
                </a:extLst>
              </a:tr>
              <a:tr h="190500">
                <a:tc>
                  <a:txBody>
                    <a:bodyPr/>
                    <a:lstStyle/>
                    <a:p>
                      <a:pPr algn="ctr" fontAlgn="b"/>
                      <a:r>
                        <a:rPr lang="en-US" sz="1600" u="none" strike="noStrike">
                          <a:effectLst/>
                        </a:rPr>
                        <a:t>E95</a:t>
                      </a:r>
                      <a:endParaRPr lang="en-US" sz="16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b"/>
                      <a:r>
                        <a:rPr lang="en-US" sz="1600" u="none" strike="noStrike" dirty="0">
                          <a:effectLst/>
                        </a:rPr>
                        <a:t>                                        450 </a:t>
                      </a:r>
                      <a:endParaRPr lang="en-US" sz="16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4"/>
                  </a:ext>
                </a:extLst>
              </a:tr>
              <a:tr h="190500">
                <a:tc>
                  <a:txBody>
                    <a:bodyPr/>
                    <a:lstStyle/>
                    <a:p>
                      <a:pPr algn="ctr" fontAlgn="b"/>
                      <a:r>
                        <a:rPr lang="en-US" sz="1600" u="none" strike="noStrike">
                          <a:effectLst/>
                        </a:rPr>
                        <a:t>i110</a:t>
                      </a:r>
                      <a:endParaRPr lang="en-US" sz="1600" b="0" i="0" u="none" strike="noStrike">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tc>
                  <a:txBody>
                    <a:bodyPr/>
                    <a:lstStyle/>
                    <a:p>
                      <a:pPr algn="ctr" fontAlgn="b"/>
                      <a:r>
                        <a:rPr lang="en-US" sz="1600" u="none" strike="noStrike" dirty="0">
                          <a:effectLst/>
                        </a:rPr>
                        <a:t>                                     2,000 </a:t>
                      </a:r>
                      <a:endParaRPr lang="en-US" sz="16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16244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Channel Focus Model _February’2020</a:t>
            </a:r>
          </a:p>
        </p:txBody>
      </p:sp>
      <p:graphicFrame>
        <p:nvGraphicFramePr>
          <p:cNvPr id="4" name="Table 3"/>
          <p:cNvGraphicFramePr>
            <a:graphicFrameLocks noGrp="1"/>
          </p:cNvGraphicFramePr>
          <p:nvPr>
            <p:extLst>
              <p:ext uri="{D42A27DB-BD31-4B8C-83A1-F6EECF244321}">
                <p14:modId xmlns:p14="http://schemas.microsoft.com/office/powerpoint/2010/main" val="717501727"/>
              </p:ext>
            </p:extLst>
          </p:nvPr>
        </p:nvGraphicFramePr>
        <p:xfrm>
          <a:off x="418149" y="1205851"/>
          <a:ext cx="4689081" cy="2411609"/>
        </p:xfrm>
        <a:graphic>
          <a:graphicData uri="http://schemas.openxmlformats.org/drawingml/2006/table">
            <a:tbl>
              <a:tblPr>
                <a:tableStyleId>{5C22544A-7EE6-4342-B048-85BDC9FD1C3A}</a:tableStyleId>
              </a:tblPr>
              <a:tblGrid>
                <a:gridCol w="1563027">
                  <a:extLst>
                    <a:ext uri="{9D8B030D-6E8A-4147-A177-3AD203B41FA5}">
                      <a16:colId xmlns:a16="http://schemas.microsoft.com/office/drawing/2014/main" val="20000"/>
                    </a:ext>
                  </a:extLst>
                </a:gridCol>
                <a:gridCol w="1563027">
                  <a:extLst>
                    <a:ext uri="{9D8B030D-6E8A-4147-A177-3AD203B41FA5}">
                      <a16:colId xmlns:a16="http://schemas.microsoft.com/office/drawing/2014/main" val="20001"/>
                    </a:ext>
                  </a:extLst>
                </a:gridCol>
                <a:gridCol w="1563027">
                  <a:extLst>
                    <a:ext uri="{9D8B030D-6E8A-4147-A177-3AD203B41FA5}">
                      <a16:colId xmlns:a16="http://schemas.microsoft.com/office/drawing/2014/main" val="20002"/>
                    </a:ext>
                  </a:extLst>
                </a:gridCol>
              </a:tblGrid>
              <a:tr h="384689">
                <a:tc>
                  <a:txBody>
                    <a:bodyPr/>
                    <a:lstStyle/>
                    <a:p>
                      <a:pPr algn="ctr" fontAlgn="ctr"/>
                      <a:r>
                        <a:rPr lang="en-US" sz="1200" b="1" u="none" strike="noStrike" dirty="0">
                          <a:effectLst/>
                          <a:latin typeface="Malgun Gothic" panose="020B0503020000020004" pitchFamily="34" charset="-127"/>
                          <a:ea typeface="Malgun Gothic" panose="020B0503020000020004" pitchFamily="34" charset="-127"/>
                        </a:rPr>
                        <a:t>Model</a:t>
                      </a:r>
                      <a:endParaRPr lang="en-US" sz="1200" b="1" i="0" u="none" strike="noStrike" dirty="0">
                        <a:solidFill>
                          <a:srgbClr val="FFFFFF"/>
                        </a:solidFill>
                        <a:effectLst/>
                        <a:latin typeface="Malgun Gothic" panose="020B0503020000020004" pitchFamily="34" charset="-127"/>
                        <a:ea typeface="Malgun Gothic" panose="020B0503020000020004" pitchFamily="34"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1" i="0" u="none" strike="noStrike" dirty="0">
                          <a:solidFill>
                            <a:schemeClr val="dk1"/>
                          </a:solidFill>
                          <a:effectLst/>
                          <a:latin typeface="Malgun Gothic" panose="020B0503020000020004" pitchFamily="34" charset="-127"/>
                          <a:ea typeface="Malgun Gothic" panose="020B0503020000020004" pitchFamily="34" charset="-127"/>
                        </a:rPr>
                        <a:t>RP</a:t>
                      </a:r>
                      <a:r>
                        <a:rPr lang="en-US" sz="1200" b="1" i="0" u="none" strike="noStrike" baseline="0" dirty="0">
                          <a:solidFill>
                            <a:schemeClr val="dk1"/>
                          </a:solidFill>
                          <a:effectLst/>
                          <a:latin typeface="Malgun Gothic" panose="020B0503020000020004" pitchFamily="34" charset="-127"/>
                          <a:ea typeface="Malgun Gothic" panose="020B0503020000020004" pitchFamily="34" charset="-127"/>
                        </a:rPr>
                        <a:t> (BDT)</a:t>
                      </a:r>
                      <a:endParaRPr lang="en-US" sz="1200" b="1" i="0" u="none" strike="noStrike" dirty="0">
                        <a:solidFill>
                          <a:srgbClr val="FFFFFF"/>
                        </a:solidFill>
                        <a:effectLst/>
                        <a:latin typeface="Malgun Gothic" panose="020B0503020000020004" pitchFamily="34" charset="-127"/>
                        <a:ea typeface="Malgun Gothic" panose="020B0503020000020004" pitchFamily="34"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1" i="0" u="none" strike="noStrike" dirty="0">
                          <a:solidFill>
                            <a:schemeClr val="tx1"/>
                          </a:solidFill>
                          <a:effectLst/>
                          <a:latin typeface="Malgun Gothic" panose="020B0503020000020004" pitchFamily="34" charset="-127"/>
                          <a:ea typeface="Malgun Gothic" panose="020B0503020000020004" pitchFamily="34" charset="-127"/>
                        </a:rPr>
                        <a:t>CP (BDT)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42983">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endParaRPr lang="en-US" sz="12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endParaRPr lang="en-US" sz="12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42983">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endParaRPr lang="en-US" sz="12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endParaRPr lang="en-US" sz="12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242983">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endParaRPr lang="en-US" sz="12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endParaRPr lang="en-US" sz="12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42983">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endParaRPr lang="en-US" sz="12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endParaRPr lang="en-US" sz="12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242983">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2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2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242983">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2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2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242983">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2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2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242983">
                <a:tc>
                  <a:txBody>
                    <a:bodyPr/>
                    <a:lstStyle/>
                    <a:p>
                      <a:pPr algn="ctr" fontAlgn="b"/>
                      <a:endParaRPr lang="en-US" sz="16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2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endParaRPr lang="en-US" sz="1200" b="0" i="0" u="none" strike="noStrike" dirty="0">
                        <a:solidFill>
                          <a:srgbClr val="000000"/>
                        </a:solidFill>
                        <a:effectLst/>
                        <a:latin typeface="Malgun Gothic" panose="020B0503020000020004" pitchFamily="34" charset="-127"/>
                        <a:ea typeface="Malgun Gothic" panose="020B0503020000020004" pitchFamily="34" charset="-127"/>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 name="TextBox 2"/>
          <p:cNvSpPr txBox="1"/>
          <p:nvPr/>
        </p:nvSpPr>
        <p:spPr>
          <a:xfrm>
            <a:off x="418149" y="3787743"/>
            <a:ext cx="2798715" cy="369332"/>
          </a:xfrm>
          <a:prstGeom prst="rect">
            <a:avLst/>
          </a:prstGeom>
          <a:noFill/>
        </p:spPr>
        <p:txBody>
          <a:bodyPr wrap="none" rtlCol="0">
            <a:spAutoFit/>
          </a:bodyPr>
          <a:lstStyle/>
          <a:p>
            <a:r>
              <a:rPr lang="en-US" dirty="0"/>
              <a:t>Will be communicated soon</a:t>
            </a:r>
          </a:p>
        </p:txBody>
      </p:sp>
    </p:spTree>
    <p:extLst>
      <p:ext uri="{BB962C8B-B14F-4D97-AF65-F5344CB8AC3E}">
        <p14:creationId xmlns:p14="http://schemas.microsoft.com/office/powerpoint/2010/main" val="1142847957"/>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13333</TotalTime>
  <Words>3956</Words>
  <Application>Microsoft Office PowerPoint</Application>
  <PresentationFormat>Widescreen</PresentationFormat>
  <Paragraphs>1510</Paragraphs>
  <Slides>26</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Malgun Gothic</vt:lpstr>
      <vt:lpstr>Arial</vt:lpstr>
      <vt:lpstr>Calibri</vt:lpstr>
      <vt:lpstr>Calibri Light</vt:lpstr>
      <vt:lpstr>Century Gothic</vt:lpstr>
      <vt:lpstr>Maiandra GD</vt:lpstr>
      <vt:lpstr>Sansation</vt:lpstr>
      <vt:lpstr>Tahoma</vt:lpstr>
      <vt:lpstr>Office Theme</vt:lpstr>
      <vt:lpstr>2_Office Theme</vt:lpstr>
      <vt:lpstr>Channel Presenter Update on Product , Price , Promotion </vt:lpstr>
      <vt:lpstr>PowerPoint Presentation</vt:lpstr>
      <vt:lpstr>Price List _Bar Phone</vt:lpstr>
      <vt:lpstr>Price List _Bar Phone</vt:lpstr>
      <vt:lpstr>Retail Offers _ Model wise back margin_ February’2020 </vt:lpstr>
      <vt:lpstr>Retail Offers _ Model wise back margin_ February’2020 </vt:lpstr>
      <vt:lpstr>Retail Offers _ Model wise back margin_ February’2020 </vt:lpstr>
      <vt:lpstr>Retail Incentive : Symphony Twenty-20 Offer</vt:lpstr>
      <vt:lpstr>Channel Focus Model _February’2020</vt:lpstr>
      <vt:lpstr>Retail Offers _ CO B.M. Modality (February’2020)</vt:lpstr>
      <vt:lpstr>Retail Offers _ CO B.M. Modality (February’2020)</vt:lpstr>
      <vt:lpstr>FSM Offers _ SBC Focus Models February’20</vt:lpstr>
      <vt:lpstr>PowerPoint Presentation</vt:lpstr>
      <vt:lpstr>PowerPoint Presentation</vt:lpstr>
      <vt:lpstr>PowerPoint Presentation</vt:lpstr>
      <vt:lpstr>PowerPoint Presentation</vt:lpstr>
      <vt:lpstr>PowerPoint Presentation</vt:lpstr>
      <vt:lpstr>PowerPoint Presentation</vt:lpstr>
      <vt:lpstr>Outline </vt:lpstr>
      <vt:lpstr>Plan for Feb 2020</vt:lpstr>
      <vt:lpstr>POSM to Continue</vt:lpstr>
      <vt:lpstr>February POSM (Upcoming)</vt:lpstr>
      <vt:lpstr>POSM Execution Guideline: EO</vt:lpstr>
      <vt:lpstr>POSM Execution Guideline: SIS</vt:lpstr>
      <vt:lpstr>POSM Execution Guideline: GO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Md.Taoshif Farik Huda</dc:creator>
  <cp:lastModifiedBy>LENOVO</cp:lastModifiedBy>
  <cp:revision>2083</cp:revision>
  <cp:lastPrinted>2019-11-04T08:12:52Z</cp:lastPrinted>
  <dcterms:created xsi:type="dcterms:W3CDTF">2016-10-06T07:15:32Z</dcterms:created>
  <dcterms:modified xsi:type="dcterms:W3CDTF">2020-02-10T10:09:05Z</dcterms:modified>
</cp:coreProperties>
</file>