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25" r:id="rId3"/>
    <p:sldId id="324" r:id="rId4"/>
    <p:sldId id="321" r:id="rId5"/>
    <p:sldId id="259" r:id="rId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44C802-C9AF-4691-B08D-4E78C154AADA}">
          <p14:sldIdLst>
            <p14:sldId id="285"/>
            <p14:sldId id="325"/>
            <p14:sldId id="324"/>
            <p14:sldId id="32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bir Rahman" initials="MAR" lastIdx="1" clrIdx="0">
    <p:extLst>
      <p:ext uri="{19B8F6BF-5375-455C-9EA6-DF929625EA0E}">
        <p15:presenceInfo xmlns:p15="http://schemas.microsoft.com/office/powerpoint/2012/main" userId="S-1-5-21-2644475066-423640965-3471361795-34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8136C18-B66C-4B21-8035-D1FC52956010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3E3B793-36ED-435D-B7A0-5EBE90421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4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0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826F-ECF9-4114-A6A6-24E9766F07C4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BA06-057E-4791-BCF2-E8D5741023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9830" y="1132763"/>
            <a:ext cx="10075673" cy="996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latin typeface="+mn-lt"/>
              </a:rPr>
              <a:t>Zonal initiative 2019	</a:t>
            </a:r>
            <a:endParaRPr lang="en-US" sz="54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9831" y="3031833"/>
            <a:ext cx="5862412" cy="100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dirty="0" smtClean="0">
                <a:latin typeface="+mn-lt"/>
              </a:rPr>
              <a:t>Year 2019</a:t>
            </a:r>
          </a:p>
          <a:p>
            <a:pPr algn="l"/>
            <a:r>
              <a:rPr lang="en-US" sz="1800" b="1" i="1" dirty="0" smtClean="0">
                <a:latin typeface="+mn-lt"/>
              </a:rPr>
              <a:t>Zone : Pabna</a:t>
            </a:r>
          </a:p>
          <a:p>
            <a:pPr algn="l"/>
            <a:r>
              <a:rPr lang="en-US" sz="1800" b="1" i="1" dirty="0" smtClean="0">
                <a:latin typeface="+mn-lt"/>
              </a:rPr>
              <a:t>ZSM: Md. Naimul Haq</a:t>
            </a:r>
            <a:endParaRPr lang="en-US" sz="18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9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 WILL BE AS BELOW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DISTRIBUTOR CHANGE</a:t>
            </a:r>
          </a:p>
          <a:p>
            <a:r>
              <a:rPr lang="en-US" dirty="0" smtClean="0"/>
              <a:t>DSR CHANGE</a:t>
            </a:r>
          </a:p>
          <a:p>
            <a:r>
              <a:rPr lang="en-US" dirty="0" smtClean="0"/>
              <a:t>DSR REFRESHMENT </a:t>
            </a:r>
          </a:p>
          <a:p>
            <a:r>
              <a:rPr lang="en-US" dirty="0" smtClean="0"/>
              <a:t>MARKET BRANDING </a:t>
            </a:r>
          </a:p>
          <a:p>
            <a:r>
              <a:rPr lang="en-US" dirty="0" smtClean="0"/>
              <a:t>STICKER </a:t>
            </a:r>
          </a:p>
          <a:p>
            <a:r>
              <a:rPr lang="en-US" dirty="0" smtClean="0"/>
              <a:t>RETAIL MEET</a:t>
            </a:r>
          </a:p>
          <a:p>
            <a:r>
              <a:rPr lang="en-US" dirty="0" smtClean="0"/>
              <a:t>CAMPAIGN BY DISTRIBUTOR </a:t>
            </a:r>
          </a:p>
          <a:p>
            <a:r>
              <a:rPr lang="en-US" dirty="0" smtClean="0"/>
              <a:t>ROUTE CHANGE OR ROUTE INCREASE</a:t>
            </a:r>
          </a:p>
          <a:p>
            <a:r>
              <a:rPr lang="en-US" dirty="0" smtClean="0"/>
              <a:t>POS EXPANSION </a:t>
            </a:r>
          </a:p>
          <a:p>
            <a:r>
              <a:rPr lang="en-US" dirty="0" smtClean="0"/>
              <a:t>CO EXPANSION </a:t>
            </a:r>
          </a:p>
          <a:p>
            <a:r>
              <a:rPr lang="en-US" dirty="0" smtClean="0"/>
              <a:t>SBC CHANGE /DEPLOYMENT </a:t>
            </a:r>
          </a:p>
          <a:p>
            <a:r>
              <a:rPr lang="en-US" dirty="0" smtClean="0"/>
              <a:t>DISTRIBUTOR HOUSE UPGRADATION </a:t>
            </a:r>
          </a:p>
          <a:p>
            <a:r>
              <a:rPr lang="en-US" dirty="0" smtClean="0"/>
              <a:t>MARKET SHARE INCREASE BY YOUR INITIATIVE </a:t>
            </a:r>
          </a:p>
          <a:p>
            <a:r>
              <a:rPr lang="en-US" dirty="0" smtClean="0"/>
              <a:t>DISTRIBUTOR ENGAGEMENT IN MARKET </a:t>
            </a:r>
          </a:p>
          <a:p>
            <a:r>
              <a:rPr lang="en-US" dirty="0" smtClean="0"/>
              <a:t>PRODUCTS LAUNCHING BY DISTRIBUTOR </a:t>
            </a:r>
          </a:p>
          <a:p>
            <a:r>
              <a:rPr lang="en-US" dirty="0" smtClean="0"/>
              <a:t>PRODUCTS TRAINING AND SALES TRAINNIG FOR DSR /SBC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-13648"/>
            <a:ext cx="10515600" cy="1325563"/>
          </a:xfrm>
        </p:spPr>
        <p:txBody>
          <a:bodyPr/>
          <a:lstStyle/>
          <a:p>
            <a:r>
              <a:rPr lang="en-US" dirty="0" smtClean="0"/>
              <a:t>AT A GLANCE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0624"/>
              </p:ext>
            </p:extLst>
          </p:nvPr>
        </p:nvGraphicFramePr>
        <p:xfrm>
          <a:off x="360528" y="1038382"/>
          <a:ext cx="11423176" cy="407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971"/>
                <a:gridCol w="2279176"/>
                <a:gridCol w="2552131"/>
                <a:gridCol w="3146946"/>
                <a:gridCol w="1738952"/>
              </a:tblGrid>
              <a:tr h="6701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INITIATIVE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WHEN (MONTH /QUARTER)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OUTCOME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COST/</a:t>
                      </a:r>
                    </a:p>
                    <a:p>
                      <a:pPr algn="ctr"/>
                      <a:r>
                        <a:rPr lang="en-US" baseline="0" dirty="0" smtClean="0"/>
                        <a:t>SALES INCREASE  </a:t>
                      </a:r>
                      <a:endParaRPr lang="en-US" dirty="0"/>
                    </a:p>
                  </a:txBody>
                  <a:tcPr anchor="ctr"/>
                </a:tc>
              </a:tr>
              <a:tr h="54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DSR</a:t>
                      </a:r>
                      <a:r>
                        <a:rPr lang="en-US" sz="1200" baseline="0" dirty="0" smtClean="0">
                          <a:latin typeface="+mn-lt"/>
                        </a:rPr>
                        <a:t> Change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Nov’2019 ( DSR-0026- </a:t>
                      </a:r>
                      <a:r>
                        <a:rPr lang="en-US" sz="1200" dirty="0" err="1" smtClean="0">
                          <a:latin typeface="+mn-lt"/>
                        </a:rPr>
                        <a:t>Ishwardi</a:t>
                      </a:r>
                      <a:r>
                        <a:rPr lang="en-US" sz="1200" baseline="0" dirty="0" smtClean="0">
                          <a:latin typeface="+mn-lt"/>
                        </a:rPr>
                        <a:t> Market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Negligence</a:t>
                      </a:r>
                      <a:r>
                        <a:rPr lang="en-US" sz="1200" baseline="0" dirty="0" smtClean="0">
                          <a:latin typeface="+mn-lt"/>
                        </a:rPr>
                        <a:t> of duty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products make possible proper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Sales increase-5%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10409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Retail</a:t>
                      </a:r>
                      <a:r>
                        <a:rPr lang="en-US" sz="1200" baseline="0" dirty="0" smtClean="0">
                          <a:latin typeface="+mn-lt"/>
                        </a:rPr>
                        <a:t> meet</a:t>
                      </a:r>
                      <a:r>
                        <a:rPr lang="en-US" sz="1200" dirty="0" smtClean="0">
                          <a:latin typeface="+mn-lt"/>
                        </a:rPr>
                        <a:t> and Inauguration </a:t>
                      </a:r>
                      <a:r>
                        <a:rPr lang="en-US" sz="1200" dirty="0" smtClean="0">
                          <a:latin typeface="+mn-lt"/>
                        </a:rPr>
                        <a:t>ceremony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Nov’19- </a:t>
                      </a:r>
                      <a:r>
                        <a:rPr lang="en-US" sz="1200" dirty="0" err="1" smtClean="0">
                          <a:latin typeface="+mn-lt"/>
                        </a:rPr>
                        <a:t>Mugdho</a:t>
                      </a:r>
                      <a:r>
                        <a:rPr lang="en-US" sz="1200" baseline="0" dirty="0" smtClean="0">
                          <a:latin typeface="+mn-lt"/>
                        </a:rPr>
                        <a:t> Corporation </a:t>
                      </a:r>
                      <a:r>
                        <a:rPr lang="en-US" sz="1200" baseline="0" dirty="0" err="1" smtClean="0">
                          <a:latin typeface="+mn-lt"/>
                        </a:rPr>
                        <a:t>Natore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Zonal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sales Development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Publicized</a:t>
                      </a:r>
                      <a:r>
                        <a:rPr lang="en-US" sz="1200" baseline="0" dirty="0" smtClean="0">
                          <a:latin typeface="+mn-lt"/>
                        </a:rPr>
                        <a:t> New Dealer to Retails 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 The event’s total cost was,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latin typeface="+mn-lt"/>
                        </a:rPr>
                        <a:t>1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</a:rPr>
                        <a:t>lacs</a:t>
                      </a:r>
                      <a:r>
                        <a:rPr lang="en-US" sz="1200" baseline="0" dirty="0" smtClean="0">
                          <a:latin typeface="+mn-lt"/>
                        </a:rPr>
                        <a:t> plus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5424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Campaign Arrange by Dealer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Quarter</a:t>
                      </a:r>
                      <a:r>
                        <a:rPr lang="en-US" sz="1200" baseline="0" dirty="0" smtClean="0">
                          <a:latin typeface="+mn-lt"/>
                        </a:rPr>
                        <a:t> 4’19 Best DSR /Manager award,Symphony bijoy offer,Stock clear offer,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+mn-lt"/>
                        </a:rPr>
                        <a:t>For growth Secondary sales and occupied competitors smartphone  sales share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Increase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sales and clear slow moving smart phone models within short period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Sales</a:t>
                      </a:r>
                      <a:r>
                        <a:rPr lang="en-US" sz="1200" baseline="0" dirty="0" smtClean="0">
                          <a:latin typeface="+mn-lt"/>
                        </a:rPr>
                        <a:t> increase 10%</a:t>
                      </a:r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38823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SBC</a:t>
                      </a:r>
                      <a:r>
                        <a:rPr lang="en-US" sz="1200" baseline="0" dirty="0" smtClean="0">
                          <a:latin typeface="+mn-lt"/>
                        </a:rPr>
                        <a:t> Deployment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Nov’19 Grameen</a:t>
                      </a:r>
                      <a:r>
                        <a:rPr lang="en-US" sz="1200" baseline="0" dirty="0" smtClean="0">
                          <a:latin typeface="+mn-lt"/>
                        </a:rPr>
                        <a:t> Phone Mobile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SBC Deployed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Achievements of Grameen</a:t>
                      </a:r>
                      <a:r>
                        <a:rPr lang="en-US" sz="1200" baseline="0" dirty="0" smtClean="0">
                          <a:latin typeface="+mn-lt"/>
                        </a:rPr>
                        <a:t> phone mobile Nov-89% &amp; Dec-104%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Sales increase 25%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5424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New</a:t>
                      </a:r>
                      <a:r>
                        <a:rPr lang="en-US" sz="1200" baseline="0" dirty="0" smtClean="0">
                          <a:latin typeface="+mn-lt"/>
                        </a:rPr>
                        <a:t> Dealer Deployment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lt"/>
                        </a:rPr>
                        <a:t>Natore</a:t>
                      </a:r>
                      <a:r>
                        <a:rPr lang="en-US" sz="1200" baseline="0" dirty="0" smtClean="0">
                          <a:latin typeface="+mn-lt"/>
                        </a:rPr>
                        <a:t> /October/19</a:t>
                      </a:r>
                      <a:r>
                        <a:rPr lang="en-US" sz="1200" dirty="0" smtClean="0">
                          <a:latin typeface="+mn-lt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Poor</a:t>
                      </a:r>
                      <a:r>
                        <a:rPr lang="en-US" sz="1200" baseline="0" dirty="0" smtClean="0">
                          <a:latin typeface="+mn-lt"/>
                        </a:rPr>
                        <a:t> performing and unethical practice in the market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Retails</a:t>
                      </a:r>
                      <a:r>
                        <a:rPr lang="en-US" sz="1200" baseline="0" dirty="0" smtClean="0">
                          <a:latin typeface="+mn-lt"/>
                        </a:rPr>
                        <a:t> satisfied and getting products as demand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lt"/>
                        </a:rPr>
                        <a:t>Sales</a:t>
                      </a:r>
                      <a:r>
                        <a:rPr lang="en-US" sz="1200" baseline="0" dirty="0" smtClean="0">
                          <a:latin typeface="+mn-lt"/>
                        </a:rPr>
                        <a:t> increase 20%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Distributor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Initiative details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 err="1" smtClean="0"/>
              <a:t>Mugdho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Corporation,Tulip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Distribution,Tulip</a:t>
            </a:r>
            <a:r>
              <a:rPr lang="en-US" sz="1200" b="1" u="sng" dirty="0" smtClean="0"/>
              <a:t> 2 &amp; </a:t>
            </a:r>
            <a:r>
              <a:rPr lang="en-US" sz="1200" b="1" u="sng" dirty="0" err="1" smtClean="0"/>
              <a:t>Swastidip</a:t>
            </a:r>
            <a:r>
              <a:rPr lang="en-US" sz="1200" b="1" u="sng" dirty="0" smtClean="0"/>
              <a:t> Enterprise</a:t>
            </a:r>
          </a:p>
          <a:p>
            <a:pPr fontAlgn="b"/>
            <a:r>
              <a:rPr lang="en-US" sz="1200" dirty="0"/>
              <a:t> DSR monthly performing recognition</a:t>
            </a:r>
          </a:p>
          <a:p>
            <a:pPr fontAlgn="b"/>
            <a:r>
              <a:rPr lang="en-US" sz="1200" dirty="0"/>
              <a:t> Best Manager Recognition</a:t>
            </a:r>
          </a:p>
          <a:p>
            <a:pPr fontAlgn="b"/>
            <a:r>
              <a:rPr lang="en-US" sz="1200" dirty="0"/>
              <a:t> Retail meet’2019 Under </a:t>
            </a:r>
            <a:r>
              <a:rPr lang="en-US" sz="1200" dirty="0" err="1"/>
              <a:t>Mugdho</a:t>
            </a:r>
            <a:r>
              <a:rPr lang="en-US" sz="1200" dirty="0"/>
              <a:t> Corporation</a:t>
            </a:r>
          </a:p>
          <a:p>
            <a:pPr fontAlgn="b"/>
            <a:r>
              <a:rPr lang="en-US" sz="1200" dirty="0"/>
              <a:t> Symphony bijoy offer under </a:t>
            </a:r>
            <a:r>
              <a:rPr lang="en-US" sz="1200" dirty="0" err="1"/>
              <a:t>Swastidip</a:t>
            </a:r>
            <a:r>
              <a:rPr lang="en-US" sz="1200" dirty="0"/>
              <a:t> Enterprise</a:t>
            </a:r>
          </a:p>
          <a:p>
            <a:pPr fontAlgn="b"/>
            <a:r>
              <a:rPr lang="en-US" sz="1200" dirty="0"/>
              <a:t> DSR incentive on value Sales target Under Tulip Distribution</a:t>
            </a:r>
          </a:p>
          <a:p>
            <a:pPr fontAlgn="b"/>
            <a:r>
              <a:rPr lang="en-US" sz="1200" dirty="0"/>
              <a:t> Extra investment support from Dealer for hit primary  double incentive Q4’19</a:t>
            </a:r>
          </a:p>
          <a:p>
            <a:pPr fontAlgn="b"/>
            <a:r>
              <a:rPr lang="en-US" sz="1200" dirty="0"/>
              <a:t> DSR 20/= incentive on smartphone individual model sales Dec’2019</a:t>
            </a:r>
          </a:p>
          <a:p>
            <a:pPr fontAlgn="b"/>
            <a:r>
              <a:rPr lang="en-US" sz="1200" dirty="0"/>
              <a:t> Retail Extra incentive on secondary lifting under </a:t>
            </a:r>
            <a:r>
              <a:rPr lang="en-US" sz="1200" dirty="0" err="1"/>
              <a:t>Mugdho</a:t>
            </a:r>
            <a:r>
              <a:rPr lang="en-US" sz="1200" dirty="0"/>
              <a:t> Corporation Q1’19</a:t>
            </a:r>
          </a:p>
          <a:p>
            <a:pPr fontAlgn="b"/>
            <a:r>
              <a:rPr lang="en-US" sz="1200" dirty="0"/>
              <a:t> 1 </a:t>
            </a:r>
            <a:r>
              <a:rPr lang="en-US" sz="1200" dirty="0" err="1"/>
              <a:t>Litre</a:t>
            </a:r>
            <a:r>
              <a:rPr lang="en-US" sz="1200" dirty="0"/>
              <a:t> </a:t>
            </a:r>
            <a:r>
              <a:rPr lang="en-US" sz="1200" dirty="0" err="1"/>
              <a:t>Soyabean</a:t>
            </a:r>
            <a:r>
              <a:rPr lang="en-US" sz="1200" dirty="0"/>
              <a:t> oil free with Smartphone V98 Under </a:t>
            </a:r>
            <a:r>
              <a:rPr lang="en-US" sz="1200" dirty="0" err="1"/>
              <a:t>Mugdho</a:t>
            </a:r>
            <a:r>
              <a:rPr lang="en-US" sz="1200" dirty="0"/>
              <a:t> Corporation</a:t>
            </a:r>
          </a:p>
          <a:p>
            <a:pPr fontAlgn="b"/>
            <a:r>
              <a:rPr lang="en-US" sz="1200" dirty="0"/>
              <a:t> 2 </a:t>
            </a:r>
            <a:r>
              <a:rPr lang="en-US" sz="1200" dirty="0" err="1"/>
              <a:t>Litre</a:t>
            </a:r>
            <a:r>
              <a:rPr lang="en-US" sz="1200" dirty="0"/>
              <a:t> </a:t>
            </a:r>
            <a:r>
              <a:rPr lang="en-US" sz="1200" dirty="0" err="1"/>
              <a:t>Soyabean</a:t>
            </a:r>
            <a:r>
              <a:rPr lang="en-US" sz="1200" dirty="0"/>
              <a:t> oil free with Smartphone V98 Under Tulip Distribution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b="1" dirty="0"/>
          </a:p>
          <a:p>
            <a:endParaRPr lang="en-US" sz="1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084887" y="1690688"/>
            <a:ext cx="5183188" cy="823912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 err="1" smtClean="0"/>
              <a:t>Picture:Best</a:t>
            </a:r>
            <a:r>
              <a:rPr lang="en-US" dirty="0" smtClean="0"/>
              <a:t> Manager/DSR, New Dealer Inauguration 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76" y="2539903"/>
            <a:ext cx="2686717" cy="1554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3" y="2505074"/>
            <a:ext cx="2800136" cy="15892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88" y="4119632"/>
            <a:ext cx="2678906" cy="20700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3" y="4119632"/>
            <a:ext cx="2800136" cy="20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637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/>
              <a:t>Thank You!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3053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16490</TotalTime>
  <Words>244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INITIATIVE WILL BE AS BELOW </vt:lpstr>
      <vt:lpstr>AT A GLANCE </vt:lpstr>
      <vt:lpstr>Distributor level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Kafi</dc:creator>
  <cp:lastModifiedBy>Md. Naimul Haq</cp:lastModifiedBy>
  <cp:revision>1304</cp:revision>
  <cp:lastPrinted>2017-03-16T04:32:37Z</cp:lastPrinted>
  <dcterms:created xsi:type="dcterms:W3CDTF">2016-11-16T07:26:10Z</dcterms:created>
  <dcterms:modified xsi:type="dcterms:W3CDTF">2020-01-27T12:44:09Z</dcterms:modified>
</cp:coreProperties>
</file>