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7" r:id="rId2"/>
    <p:sldMasterId id="2147483719" r:id="rId3"/>
    <p:sldMasterId id="2147483731" r:id="rId4"/>
  </p:sldMasterIdLst>
  <p:notesMasterIdLst>
    <p:notesMasterId r:id="rId15"/>
  </p:notesMasterIdLst>
  <p:sldIdLst>
    <p:sldId id="284" r:id="rId5"/>
    <p:sldId id="290" r:id="rId6"/>
    <p:sldId id="297" r:id="rId7"/>
    <p:sldId id="291" r:id="rId8"/>
    <p:sldId id="298" r:id="rId9"/>
    <p:sldId id="292" r:id="rId10"/>
    <p:sldId id="295" r:id="rId11"/>
    <p:sldId id="300" r:id="rId12"/>
    <p:sldId id="301" r:id="rId13"/>
    <p:sldId id="294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9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E5592-6B57-4D84-9775-F2726AAA437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5F71FA-7BB0-471B-A030-25002E7C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F71FA-7BB0-471B-A030-25002E7C1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F71FA-7BB0-471B-A030-25002E7C1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F71FA-7BB0-471B-A030-25002E7C1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2" y="4"/>
            <a:ext cx="1308100" cy="12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6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4" y="1089031"/>
            <a:ext cx="5562597" cy="5167311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 marL="514325" indent="-171442">
              <a:buFont typeface="Century Gothic" panose="020B0502020202020204" pitchFamily="34" charset="0"/>
              <a:buChar char="―"/>
              <a:defRPr sz="1500">
                <a:latin typeface="Century Gothic" panose="020B0502020202020204" pitchFamily="34" charset="0"/>
              </a:defRPr>
            </a:lvl2pPr>
            <a:lvl3pPr>
              <a:defRPr sz="135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102" y="1089031"/>
            <a:ext cx="5551007" cy="5167311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 marL="514325" indent="-171442">
              <a:buFont typeface="Century Gothic" panose="020B0502020202020204" pitchFamily="34" charset="0"/>
              <a:buChar char="―"/>
              <a:defRPr sz="1500">
                <a:latin typeface="Century Gothic" panose="020B0502020202020204" pitchFamily="34" charset="0"/>
              </a:defRPr>
            </a:lvl2pPr>
            <a:lvl3pPr>
              <a:defRPr sz="135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128303" y="1089031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4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152" y="1084273"/>
            <a:ext cx="5538137" cy="5159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 b="1">
                <a:latin typeface="Century Gothic" panose="020B0502020202020204" pitchFamily="34" charset="0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102" y="1084273"/>
            <a:ext cx="5551007" cy="5159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 b="1">
                <a:latin typeface="Century Gothic" panose="020B0502020202020204" pitchFamily="34" charset="0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19103" y="1733550"/>
            <a:ext cx="5537197" cy="4522786"/>
          </a:xfrm>
        </p:spPr>
        <p:txBody>
          <a:bodyPr>
            <a:normAutofit/>
          </a:bodyPr>
          <a:lstStyle>
            <a:lvl1pPr>
              <a:defRPr sz="1500">
                <a:latin typeface="Century Gothic" panose="020B0502020202020204" pitchFamily="34" charset="0"/>
              </a:defRPr>
            </a:lvl1pPr>
            <a:lvl2pPr marL="514325" indent="-171442">
              <a:buFont typeface="Century Gothic" panose="020B0502020202020204" pitchFamily="34" charset="0"/>
              <a:buChar char="―"/>
              <a:defRPr sz="12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050">
                <a:latin typeface="Century Gothic" panose="020B0502020202020204" pitchFamily="34" charset="0"/>
              </a:defRPr>
            </a:lvl4pPr>
            <a:lvl5pPr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61102" y="1733550"/>
            <a:ext cx="5551007" cy="4522786"/>
          </a:xfrm>
        </p:spPr>
        <p:txBody>
          <a:bodyPr>
            <a:normAutofit/>
          </a:bodyPr>
          <a:lstStyle>
            <a:lvl1pPr>
              <a:defRPr sz="1500">
                <a:latin typeface="Century Gothic" panose="020B0502020202020204" pitchFamily="34" charset="0"/>
              </a:defRPr>
            </a:lvl1pPr>
            <a:lvl2pPr marL="514325" indent="-171442">
              <a:buFont typeface="Century Gothic" panose="020B0502020202020204" pitchFamily="34" charset="0"/>
              <a:buChar char="―"/>
              <a:defRPr sz="12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050">
                <a:latin typeface="Century Gothic" panose="020B0502020202020204" pitchFamily="34" charset="0"/>
              </a:defRPr>
            </a:lvl4pPr>
            <a:lvl5pPr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128303" y="1089031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4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9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8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7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1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9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5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9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2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3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4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1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7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5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8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0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5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85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812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4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94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01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28303" y="1089031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5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50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2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25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10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29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5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395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28303" y="1089031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7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9680-CBB0-4CA5-829E-E41F1DA61AD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2" r:id="rId12"/>
    <p:sldLayoutId id="2147483653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81D6-7AB1-4010-BC41-2578C9BFAEC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EF0C-0A7D-481E-BC19-11953B0CA91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B43B-864D-4849-9501-3F9A90AE586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846" y="3054351"/>
            <a:ext cx="10135553" cy="528002"/>
          </a:xfrm>
        </p:spPr>
        <p:txBody>
          <a:bodyPr>
            <a:noAutofit/>
          </a:bodyPr>
          <a:lstStyle/>
          <a:p>
            <a:r>
              <a:rPr lang="bn-IN" sz="28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ক্যাবিনেট/কাউন্টার এবং রানিং ষ্টিকার ব্যবহার গাইডলাইন</a:t>
            </a:r>
            <a:endParaRPr lang="en-US" sz="2800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0840" y="2497976"/>
            <a:ext cx="63703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1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ধন্যবাদ</a:t>
            </a:r>
            <a:r>
              <a:rPr lang="bn-IN" sz="40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endParaRPr lang="en-US" sz="4000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59" y="278828"/>
            <a:ext cx="4445939" cy="6568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n-IN" sz="2400" b="1" dirty="0">
                <a:latin typeface="Siyam Rupali" panose="02000500000000020004" pitchFamily="2" charset="0"/>
                <a:cs typeface="Siyam Rupali" panose="02000500000000020004" pitchFamily="2" charset="0"/>
              </a:rPr>
              <a:t>ক্যাবিনেট/কাউন্টার </a:t>
            </a:r>
            <a:r>
              <a:rPr lang="bn-IN" sz="24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</a:t>
            </a:r>
            <a:endParaRPr lang="en-US" sz="2400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2962" y="3317563"/>
            <a:ext cx="3740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20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সিম্ফনি ক্যাবিনেট/কাউন্টার ষ্টিকার</a:t>
            </a:r>
            <a:endParaRPr lang="en-US" sz="2000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6840" y="1649553"/>
            <a:ext cx="9312367" cy="13542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এটা একটা আঠাযুক্ত 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ষ্টিকার/টেপ </a:t>
            </a: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যেটা 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ক্যাবিনেট অথবা কাউন্টারের সামনে</a:t>
            </a: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কোন মডেল বা ব্র্যান্ডের প্রোমো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শানের</a:t>
            </a: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জন্য 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</a:t>
            </a: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হয়</a:t>
            </a:r>
            <a:endParaRPr lang="en-US" sz="1600" i="1" dirty="0" smtClean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marL="285750" indent="-285750">
              <a:buFontTx/>
              <a:buChar char="-"/>
            </a:pPr>
            <a:endParaRPr lang="en-US" sz="1600" i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আকার</a:t>
            </a:r>
            <a:r>
              <a:rPr lang="en-US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: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৩৬</a:t>
            </a:r>
            <a:r>
              <a:rPr lang="en-US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”x 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২৪</a:t>
            </a:r>
            <a:r>
              <a:rPr lang="en-US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”</a:t>
            </a:r>
          </a:p>
          <a:p>
            <a:endParaRPr lang="en-US" i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9553" y="6488668"/>
            <a:ext cx="122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৩৬</a:t>
            </a:r>
            <a:r>
              <a:rPr lang="en-US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”x </a:t>
            </a:r>
            <a:r>
              <a:rPr lang="bn-IN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২৪</a:t>
            </a:r>
            <a:r>
              <a:rPr lang="en-US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”  </a:t>
            </a:r>
            <a:endParaRPr lang="en-US" i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62" y="3706645"/>
            <a:ext cx="3815920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" y="278828"/>
            <a:ext cx="3863662" cy="6568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n-IN" sz="24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রানিং ষ্টিকার/টেপ</a:t>
            </a:r>
            <a:endParaRPr lang="en-US" sz="2400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7899" y="3317563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20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সিম্ফনি রানিং ষ্টিকার</a:t>
            </a:r>
            <a:endParaRPr lang="en-US" sz="2000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6840" y="1649553"/>
            <a:ext cx="9312367" cy="13542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এটা একটা আঠাযুক্ত 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ষ্টিকার/টেপ </a:t>
            </a: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যেটা সেলফের  সাথে কোন মডেল বা ব্র্যান্ডের প্রোমো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শানের</a:t>
            </a: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জন্য 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</a:t>
            </a: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হয়</a:t>
            </a:r>
            <a:endParaRPr lang="en-US" sz="1600" i="1" dirty="0" smtClean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marL="285750" indent="-285750">
              <a:buFontTx/>
              <a:buChar char="-"/>
            </a:pPr>
            <a:endParaRPr lang="en-US" sz="1600" i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bn-BD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আকার</a:t>
            </a:r>
            <a:r>
              <a:rPr lang="en-US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: 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৭২</a:t>
            </a:r>
            <a:r>
              <a:rPr lang="en-US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”x </a:t>
            </a:r>
            <a:r>
              <a:rPr lang="bn-IN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৪</a:t>
            </a:r>
            <a:r>
              <a:rPr lang="en-US" sz="1600" i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” </a:t>
            </a:r>
            <a:r>
              <a:rPr lang="en-US" sz="1600" i="1" dirty="0">
                <a:latin typeface="Siyam Rupali" panose="02000500000000020004" pitchFamily="2" charset="0"/>
                <a:cs typeface="Siyam Rupali" panose="02000500000000020004" pitchFamily="2" charset="0"/>
              </a:rPr>
              <a:t>(</a:t>
            </a:r>
            <a:r>
              <a:rPr lang="bn-BD" sz="1600" i="1" dirty="0">
                <a:latin typeface="Siyam Rupali" panose="02000500000000020004" pitchFamily="2" charset="0"/>
                <a:cs typeface="Siyam Rupali" panose="02000500000000020004" pitchFamily="2" charset="0"/>
              </a:rPr>
              <a:t>প্রস্থ * উচ্চতা </a:t>
            </a:r>
            <a:r>
              <a:rPr lang="en-US" sz="1600" i="1" dirty="0">
                <a:latin typeface="Siyam Rupali" panose="02000500000000020004" pitchFamily="2" charset="0"/>
                <a:cs typeface="Siyam Rupali" panose="02000500000000020004" pitchFamily="2" charset="0"/>
              </a:rPr>
              <a:t>) </a:t>
            </a:r>
            <a:endParaRPr lang="en-US" sz="1600" i="1" dirty="0" smtClean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endParaRPr lang="en-US" i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73" y="3843603"/>
            <a:ext cx="8327300" cy="1098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052" y="5177612"/>
            <a:ext cx="28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i="1" dirty="0">
                <a:latin typeface="Siyam Rupali" panose="02000500000000020004" pitchFamily="2" charset="0"/>
                <a:cs typeface="Siyam Rupali" panose="02000500000000020004" pitchFamily="2" charset="0"/>
              </a:rPr>
              <a:t>৭২</a:t>
            </a:r>
            <a:r>
              <a:rPr lang="en-US" i="1" dirty="0">
                <a:latin typeface="Siyam Rupali" panose="02000500000000020004" pitchFamily="2" charset="0"/>
                <a:cs typeface="Siyam Rupali" panose="02000500000000020004" pitchFamily="2" charset="0"/>
              </a:rPr>
              <a:t>”x </a:t>
            </a:r>
            <a:r>
              <a:rPr lang="bn-IN" i="1" dirty="0">
                <a:latin typeface="Siyam Rupali" panose="02000500000000020004" pitchFamily="2" charset="0"/>
                <a:cs typeface="Siyam Rupali" panose="02000500000000020004" pitchFamily="2" charset="0"/>
              </a:rPr>
              <a:t>৪</a:t>
            </a:r>
            <a:r>
              <a:rPr lang="en-US" i="1" dirty="0">
                <a:latin typeface="Siyam Rupali" panose="02000500000000020004" pitchFamily="2" charset="0"/>
                <a:cs typeface="Siyam Rupali" panose="02000500000000020004" pitchFamily="2" charset="0"/>
              </a:rPr>
              <a:t>” (</a:t>
            </a:r>
            <a:r>
              <a:rPr lang="bn-BD" i="1" dirty="0">
                <a:latin typeface="Siyam Rupali" panose="02000500000000020004" pitchFamily="2" charset="0"/>
                <a:cs typeface="Siyam Rupali" panose="02000500000000020004" pitchFamily="2" charset="0"/>
              </a:rPr>
              <a:t>প্রস্থ * উচ্চতা </a:t>
            </a:r>
            <a:r>
              <a:rPr lang="en-US" i="1" dirty="0">
                <a:latin typeface="Siyam Rupali" panose="02000500000000020004" pitchFamily="2" charset="0"/>
                <a:cs typeface="Siyam Rupali" panose="02000500000000020004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793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771" y="1485589"/>
            <a:ext cx="11476149" cy="31052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যে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সকল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IN" sz="1500" dirty="0" smtClean="0"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ক্যাবিনেট/কাউন্টারে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সিম্ফনি ফোন থাকে সেখানে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ক্যাবিনেট/কাউন্টার ষ্টিকার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ব্যবহার করতে হবে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 ব্যবহারের পূর্বে অবশ্যই পুরো জায়গাটি ভালোভাবে মুছে নিতে হবে</a:t>
            </a:r>
            <a:endParaRPr lang="en-US" sz="1500" dirty="0">
              <a:solidFill>
                <a:prstClr val="black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ক্যাবিনেট/কাউন্টার ষ্টিকার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অবশ্যই 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হট 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স্পট এবং দৃষ্টি সীমানার মধ্যে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 করতে হবে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একই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জায়গায় বেশী ব্যবহার করা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যাবে না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endParaRPr lang="bn-IN" sz="1500" dirty="0" smtClean="0">
              <a:solidFill>
                <a:prstClr val="black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আউটলেটে প্রবেশের মুখে যেসকল ক্যাবিনেট/কাউন্টার আছে 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এমন 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জায়গাতে 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 করতে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হবে</a:t>
            </a:r>
          </a:p>
          <a:p>
            <a:pPr>
              <a:lnSpc>
                <a:spcPct val="150000"/>
              </a:lnSpc>
            </a:pPr>
            <a:endParaRPr lang="bn-IN" sz="1500" dirty="0" smtClean="0">
              <a:solidFill>
                <a:prstClr val="black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যদি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bn-IN" sz="1500" dirty="0" smtClean="0">
              <a:solidFill>
                <a:prstClr val="black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bn-IN" sz="1500" dirty="0">
              <a:solidFill>
                <a:prstClr val="black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500" dirty="0">
              <a:solidFill>
                <a:prstClr val="black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771" y="4960143"/>
            <a:ext cx="11476149" cy="10991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EO/SIS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আউটলেটে</a:t>
            </a:r>
            <a:r>
              <a:rPr lang="en-US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কোম্পানি থেকে প্রদান করা ফার্নিচারে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ক্যাবিনেট/কাউন্টার ষ্টিকার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কোনভাবেই ব্যবহার করা যাবে না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ক্যাবিনেট/কাউন্টার ষ্টিকার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পুরো 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সার্ভিস 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ডেস্ক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/ক্যাশ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কাউন্টার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অথবা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আউটলেটে ব্যবহার করা যাবে না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এক্স-স্ট্যান্ড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ফ্রেম, ফ্লোর/মেঝে, দেয়াল, আউটলেটে প্রবেশের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মুখ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অথবা ভাঙা গ্লাসে ক্যাবিনেট/কাউন্টার ষ্টিকার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 করা যাবে না।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770" y="1017316"/>
            <a:ext cx="461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করনীয়ঃ</a:t>
            </a:r>
            <a:endParaRPr lang="en-US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770" y="4590811"/>
            <a:ext cx="50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করা যাবে নাঃ </a:t>
            </a:r>
            <a:endParaRPr lang="en-US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770" y="261553"/>
            <a:ext cx="6229780" cy="6568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n-IN" sz="2400" b="1" dirty="0">
                <a:latin typeface="Siyam Rupali" panose="02000500000000020004" pitchFamily="2" charset="0"/>
                <a:cs typeface="Siyam Rupali" panose="02000500000000020004" pitchFamily="2" charset="0"/>
              </a:rPr>
              <a:t>ক্যাবিনেট/কাউন্টার ষ্টিকার</a:t>
            </a:r>
            <a:r>
              <a:rPr lang="bn-IN" sz="24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ব্যবহারের </a:t>
            </a:r>
            <a:r>
              <a:rPr lang="bn-IN" sz="2400" b="1" dirty="0">
                <a:latin typeface="Siyam Rupali" panose="02000500000000020004" pitchFamily="2" charset="0"/>
                <a:cs typeface="Siyam Rupali" panose="02000500000000020004" pitchFamily="2" charset="0"/>
              </a:rPr>
              <a:t>নিয়মাবলী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37" y="2981486"/>
            <a:ext cx="2153987" cy="1492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05638" y="3283751"/>
            <a:ext cx="5971959" cy="94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500" dirty="0" smtClean="0"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যদি কোন প্রয়োজনে ক্যাবিনেট/কাউন্টার ষ্টিকার কাটার প্রয়োজন হয় তাহলে তীর চিহ্ন থেকে কেটে নিতে হবে যাতে করে উপর এবং নীচে সমানভাবে জায়গা থাকে যা পরবর্তীতে ব্যবহার করা যাবে। </a:t>
            </a:r>
            <a:endParaRPr lang="en-US" sz="1500" dirty="0">
              <a:solidFill>
                <a:schemeClr val="tx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2035" y="3595852"/>
            <a:ext cx="1273603" cy="3209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728917" y="3742023"/>
            <a:ext cx="694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771" y="1386648"/>
            <a:ext cx="11476149" cy="30634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যে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সকল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সেলফে সিম্ফনি ফোন থাকে সেখানে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সিম্ফনি রানিং ষ্টিকার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করতে হবে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 ব্যবহারের পূর্বে অবশ্যই পুরো বর্ডারটি ভালোভাবে মুছে নিতে হবে</a:t>
            </a:r>
            <a:endParaRPr lang="en-US" sz="1500" dirty="0">
              <a:solidFill>
                <a:prstClr val="black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রানিং ষ্টিকার শাটার বক্সের ষ্ট্যান্ডে, দোকানের প্রবেশ মুখে এবং গ্লাস ডোরে ব্যবহার করা যাবে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সমান্তরাল 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এবং আড়াআড়ি ভাবে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 করা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হলে চারিদিকে সমান ভাবে কাভার 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তে হবে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সেলফের পুরো বর্ডার রানিং ষ্টিকার দিয়ে আয়তাকারভাবে কাভার করতে হবে।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রানিং ষ্টিকার অবশ্যই 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হট 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স্পট এবং দৃষ্টি সীমানার মধ্যে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 করতে হবে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একই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জায়গায় বেশী ব্যবহার করা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যাবে না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endParaRPr lang="bn-IN" sz="1500" dirty="0" smtClean="0">
              <a:solidFill>
                <a:prstClr val="black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সার্ভিস 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ডেস্ক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/ক্যাশ কাউন্টারের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সামনে 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বা 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সার্ভিস 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ডেস্ক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/ক্যাশ কাউন্টারের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উপর দিকে যেখানে সরাসরি চোখ পড়ে এমন জায়গাতে 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 করতে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হবে যেন 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সেলফ্ 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ঢাকা না </a:t>
            </a:r>
            <a:r>
              <a:rPr lang="bn-BD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পড়ে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</a:t>
            </a:r>
            <a:endParaRPr lang="en-US" sz="1500" dirty="0">
              <a:solidFill>
                <a:prstClr val="black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771" y="4960143"/>
            <a:ext cx="11476149" cy="11310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EO/SIS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আউটলেটে</a:t>
            </a:r>
            <a:r>
              <a:rPr lang="en-US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কোম্পানি থেকে প্রদান করা ফার্নিচারে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রানিং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কোনভাবেই ব্যবহার করা যাবে না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রানিং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পুরো 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সার্ভিস </a:t>
            </a:r>
            <a:r>
              <a:rPr lang="bn-BD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ডেস্ক</a:t>
            </a:r>
            <a:r>
              <a:rPr lang="bn-IN" sz="1500" dirty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/ক্যাশ </a:t>
            </a:r>
            <a:r>
              <a:rPr lang="bn-IN" sz="1500" dirty="0" smtClean="0">
                <a:solidFill>
                  <a:prstClr val="black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কাউন্টার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অথবা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আউটলেটে ব্যবহার করা যাবে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না</a:t>
            </a:r>
            <a:endParaRPr lang="bn-IN" sz="1500" dirty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এক্স-স্ট্যান্ড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ফ্রেম, ফ্লোর/মেঝে,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দেয়াল অথবা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ভাঙা গ্লাসে রানিং </a:t>
            </a:r>
            <a:r>
              <a:rPr lang="bn-IN" sz="15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 </a:t>
            </a:r>
            <a:r>
              <a:rPr lang="bn-IN" sz="1500" dirty="0"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 করা যাবে না।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770" y="1017316"/>
            <a:ext cx="461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করনীয়ঃ</a:t>
            </a:r>
            <a:endParaRPr lang="en-US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770" y="4590811"/>
            <a:ext cx="50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করা যাবে নাঃ </a:t>
            </a:r>
            <a:endParaRPr lang="en-US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770" y="290129"/>
            <a:ext cx="5974080" cy="6568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n-IN" sz="2400" b="1" dirty="0">
                <a:latin typeface="Siyam Rupali" panose="02000500000000020004" pitchFamily="2" charset="0"/>
                <a:cs typeface="Siyam Rupali" panose="02000500000000020004" pitchFamily="2" charset="0"/>
              </a:rPr>
              <a:t>রানিং </a:t>
            </a:r>
            <a:r>
              <a:rPr lang="bn-IN" sz="24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ষ্টিকার/টেপ </a:t>
            </a:r>
            <a:r>
              <a:rPr lang="bn-IN" sz="2400" b="1" dirty="0"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ব্যবহারের নিয়মাবলী </a:t>
            </a:r>
          </a:p>
        </p:txBody>
      </p:sp>
    </p:spTree>
    <p:extLst>
      <p:ext uri="{BB962C8B-B14F-4D97-AF65-F5344CB8AC3E}">
        <p14:creationId xmlns:p14="http://schemas.microsoft.com/office/powerpoint/2010/main" val="42544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632" y="403741"/>
            <a:ext cx="5474576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bn-IN" sz="24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</a:t>
            </a:r>
            <a:r>
              <a:rPr lang="bn-IN" sz="2400" b="1" dirty="0" smtClean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IN" sz="2400" b="1" dirty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ব্যবহারের আদর্শ কিছু স্যাম্পল ছবি</a:t>
            </a:r>
            <a:endParaRPr lang="en-US" sz="2400" b="1" dirty="0">
              <a:solidFill>
                <a:schemeClr val="dk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32" y="1176328"/>
            <a:ext cx="5677705" cy="425827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314673" y="1176328"/>
            <a:ext cx="5677705" cy="4264706"/>
            <a:chOff x="6314673" y="1176328"/>
            <a:chExt cx="5677705" cy="42647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4673" y="1176328"/>
              <a:ext cx="5677705" cy="42582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5371069" y="3674564"/>
              <a:ext cx="3210536" cy="3224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7609453" y="3655512"/>
              <a:ext cx="3210536" cy="32240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9681159" y="3641224"/>
              <a:ext cx="3210536" cy="322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6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632" y="489466"/>
            <a:ext cx="4826962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bn-IN" sz="24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</a:t>
            </a:r>
            <a:r>
              <a:rPr lang="bn-IN" sz="2400" b="1" dirty="0" smtClean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bn-IN" sz="2400" b="1" dirty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ব্যবহারের আদর্শ </a:t>
            </a:r>
            <a:r>
              <a:rPr lang="bn-IN" sz="2400" b="1" dirty="0" smtClean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স্যাম্পল </a:t>
            </a:r>
            <a:r>
              <a:rPr lang="bn-IN" sz="2400" b="1" dirty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ছবি</a:t>
            </a:r>
            <a:endParaRPr lang="en-US" sz="2400" b="1" dirty="0">
              <a:solidFill>
                <a:schemeClr val="dk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8988" y="2000250"/>
            <a:ext cx="2666762" cy="528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solidFill>
                  <a:schemeClr val="tx1"/>
                </a:solidFill>
              </a:rPr>
              <a:t>রানিং ষ্টিকার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45728" y="539790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dirty="0" smtClean="0"/>
              <a:t>ক্যাবিনেট/কাউন্টার ষ্টিকার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3632" y="1190232"/>
            <a:ext cx="7557025" cy="5667768"/>
            <a:chOff x="433632" y="1190232"/>
            <a:chExt cx="7557025" cy="56677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632" y="1190232"/>
              <a:ext cx="7557025" cy="56677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75639" y="4762954"/>
              <a:ext cx="2653335" cy="2887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32796" y="4762954"/>
              <a:ext cx="2653335" cy="28876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489" y="5418562"/>
              <a:ext cx="1215870" cy="842477"/>
            </a:xfrm>
            <a:prstGeom prst="rect">
              <a:avLst/>
            </a:prstGeom>
          </p:spPr>
        </p:pic>
      </p:grpSp>
      <p:sp>
        <p:nvSpPr>
          <p:cNvPr id="15" name="Left Arrow 14"/>
          <p:cNvSpPr/>
          <p:nvPr/>
        </p:nvSpPr>
        <p:spPr>
          <a:xfrm>
            <a:off x="4400360" y="5349527"/>
            <a:ext cx="4631816" cy="466085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9745601" flipV="1">
            <a:off x="6463950" y="2874785"/>
            <a:ext cx="2664263" cy="415349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9546" y="1121900"/>
            <a:ext cx="7127628" cy="5345721"/>
            <a:chOff x="2395026" y="1167620"/>
            <a:chExt cx="7127628" cy="5345721"/>
          </a:xfrm>
        </p:grpSpPr>
        <p:pic>
          <p:nvPicPr>
            <p:cNvPr id="4" name="Picture 3" descr="Mridha Telecom 03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5026" y="1167620"/>
              <a:ext cx="7127628" cy="53457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68826" y="4016428"/>
              <a:ext cx="2918669" cy="2493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92">
              <a:off x="6229320" y="3999834"/>
              <a:ext cx="2918669" cy="2948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449" y="3972548"/>
              <a:ext cx="2918668" cy="48954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33632" y="489466"/>
            <a:ext cx="4826962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bn-IN" sz="2400" b="1" dirty="0" smtClean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 </a:t>
            </a:r>
            <a:r>
              <a:rPr lang="bn-IN" sz="2400" b="1" dirty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ব্যবহারের আদর্শ </a:t>
            </a:r>
            <a:r>
              <a:rPr lang="bn-IN" sz="2400" b="1" dirty="0" smtClean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স্যাম্পল </a:t>
            </a:r>
            <a:r>
              <a:rPr lang="bn-IN" sz="2400" b="1" dirty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ছবি</a:t>
            </a:r>
            <a:endParaRPr lang="en-US" sz="2400" b="1" dirty="0">
              <a:solidFill>
                <a:schemeClr val="dk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2771" y="3556790"/>
            <a:ext cx="4062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1600" dirty="0" smtClean="0"/>
              <a:t>ষ্টিকারটি এমনভাবে পেষ্টিং করতে হবে যাতে সিম্ফনি লেখাটি উপর থেকে নিচে নামতে থাকে। কোনভাবেই নিচ থেকে উপর দিকে পেষ্টিং করা যাবে না।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2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9832" y="424254"/>
            <a:ext cx="4535216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bn-IN" sz="2400" b="1" dirty="0" smtClean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ষ্টিকার ব্যবহারের ভুল স্যাম্পল </a:t>
            </a:r>
            <a:r>
              <a:rPr lang="bn-IN" sz="2400" b="1" dirty="0">
                <a:solidFill>
                  <a:schemeClr val="dk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ছবি</a:t>
            </a:r>
            <a:endParaRPr lang="en-US" sz="2400" b="1" dirty="0">
              <a:solidFill>
                <a:schemeClr val="dk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2" y="1041518"/>
            <a:ext cx="7557025" cy="5667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01536" y="3044405"/>
            <a:ext cx="3628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1600" dirty="0" smtClean="0"/>
              <a:t>রানিং ষ্টিকারগুলো নীচ থেকে উপরে উঠেছে এবং ক্যাবিনেট/কাউন্টার ষ্টিকার উল্টোভাবে ব্যবহার</a:t>
            </a:r>
            <a:r>
              <a:rPr lang="en-US" sz="1600" dirty="0" smtClean="0"/>
              <a:t> </a:t>
            </a:r>
            <a:r>
              <a:rPr lang="bn-IN" sz="1600" dirty="0" smtClean="0"/>
              <a:t>করা হয়েছে।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0049">
            <a:off x="4587211" y="5183383"/>
            <a:ext cx="2314470" cy="13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9083</TotalTime>
  <Words>447</Words>
  <Application>Microsoft Office PowerPoint</Application>
  <PresentationFormat>Widescreen</PresentationFormat>
  <Paragraphs>51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Siyam Rupali</vt:lpstr>
      <vt:lpstr>Vrinda</vt:lpstr>
      <vt:lpstr>Wingdings</vt:lpstr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Asaduzzaman 1489</dc:creator>
  <cp:lastModifiedBy>Sadaf Islam</cp:lastModifiedBy>
  <cp:revision>1052</cp:revision>
  <cp:lastPrinted>2017-10-15T10:38:01Z</cp:lastPrinted>
  <dcterms:created xsi:type="dcterms:W3CDTF">2016-10-06T07:15:32Z</dcterms:created>
  <dcterms:modified xsi:type="dcterms:W3CDTF">2019-02-11T10:21:10Z</dcterms:modified>
</cp:coreProperties>
</file>