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5" r:id="rId3"/>
    <p:sldId id="296" r:id="rId4"/>
    <p:sldId id="297" r:id="rId5"/>
    <p:sldId id="298" r:id="rId6"/>
    <p:sldId id="259" r:id="rId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4C802-C9AF-4691-B08D-4E78C154AADA}">
          <p14:sldIdLst>
            <p14:sldId id="285"/>
            <p14:sldId id="295"/>
            <p14:sldId id="296"/>
            <p14:sldId id="297"/>
            <p14:sldId id="29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B793-36ED-435D-B7A0-5EBE90421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1254" y="1160060"/>
            <a:ext cx="10690746" cy="181515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+mn-lt"/>
              </a:rPr>
              <a:t>Distributor wise Retail and </a:t>
            </a:r>
            <a:r>
              <a:rPr lang="en-US" sz="4800" b="1" dirty="0">
                <a:latin typeface="+mn-lt"/>
              </a:rPr>
              <a:t>M</a:t>
            </a:r>
            <a:r>
              <a:rPr lang="en-US" sz="4800" b="1" dirty="0" smtClean="0">
                <a:latin typeface="+mn-lt"/>
              </a:rPr>
              <a:t>arket information ,Development plan Q1,2020</a:t>
            </a:r>
            <a:endParaRPr lang="en-US" sz="48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01254" y="3277492"/>
            <a:ext cx="4480091" cy="100005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+mn-lt"/>
              </a:rPr>
              <a:t>Year, 2019</a:t>
            </a:r>
          </a:p>
          <a:p>
            <a:pPr algn="l"/>
            <a:r>
              <a:rPr lang="en-US" sz="2800" b="1" dirty="0" smtClean="0">
                <a:latin typeface="+mn-lt"/>
              </a:rPr>
              <a:t>Region : </a:t>
            </a:r>
            <a:r>
              <a:rPr lang="en-US" sz="2800" b="1" dirty="0" err="1" smtClean="0">
                <a:latin typeface="+mn-lt"/>
              </a:rPr>
              <a:t>Rajshahi</a:t>
            </a:r>
            <a:r>
              <a:rPr lang="en-US" sz="5400" b="1" dirty="0" smtClean="0">
                <a:latin typeface="+mn-lt"/>
              </a:rPr>
              <a:t>	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631"/>
            <a:ext cx="10945504" cy="487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Tulip-2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74832"/>
              </p:ext>
            </p:extLst>
          </p:nvPr>
        </p:nvGraphicFramePr>
        <p:xfrm>
          <a:off x="27296" y="694523"/>
          <a:ext cx="12023678" cy="616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99"/>
                <a:gridCol w="1845042"/>
                <a:gridCol w="1430952"/>
                <a:gridCol w="1034672"/>
                <a:gridCol w="3961413"/>
              </a:tblGrid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Particulars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Fully Exclusive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District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Rajshahi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Natore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District Type: N/A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Another business details (Distributorship &amp; Retail)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Banglalink,British</a:t>
                      </a:r>
                      <a:r>
                        <a:rPr lang="en-US" sz="1100" baseline="0" dirty="0" smtClean="0"/>
                        <a:t> American Tobacco (Bat)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Thana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Bagha,Lalpur,Charghat</a:t>
                      </a:r>
                      <a:r>
                        <a:rPr lang="en-US" sz="1100" baseline="0" dirty="0" smtClean="0"/>
                        <a:t> &amp; </a:t>
                      </a:r>
                      <a:r>
                        <a:rPr lang="en-US" sz="1100" baseline="0" dirty="0" err="1" smtClean="0"/>
                        <a:t>Puthia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Thana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Route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Total outlet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95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Symphony CO outlet &amp; SBC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EO:  N/A                    SIS:     N/A                    SBC:  N/A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Competitors total Brand outlet and BP in his 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BP# 3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DSR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Frequency Pattern: Six = 1 Route, Three=3Route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Alternative</a:t>
                      </a:r>
                      <a:r>
                        <a:rPr lang="en-US" sz="1100" baseline="0" dirty="0" smtClean="0"/>
                        <a:t> Dealer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Provide</a:t>
                      </a:r>
                      <a:r>
                        <a:rPr lang="en-US" sz="1100" baseline="0" dirty="0" smtClean="0"/>
                        <a:t> Detail in Excel Sheet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Wholesaler (Outlet)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Blacklisted outlet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Coverage Status (Direct /indirect )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(100%) Direct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(Quantity 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Symphony Sales:3023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 Sales:7043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(Value)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4605215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15273927</a:t>
                      </a:r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5 Competitors: Smart phone &amp; Bar phone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VIVO,MI,Samsung,Walton,OPPO</a:t>
                      </a:r>
                      <a:r>
                        <a:rPr lang="en-US" sz="1100" dirty="0" smtClean="0"/>
                        <a:t>                                                                                itel,Walton,5 </a:t>
                      </a:r>
                      <a:r>
                        <a:rPr lang="en-US" sz="1100" dirty="0" err="1" smtClean="0"/>
                        <a:t>star,Winmax</a:t>
                      </a:r>
                      <a:r>
                        <a:rPr lang="en-US" sz="1100" dirty="0" smtClean="0"/>
                        <a:t> &amp; KG Tel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Selling</a:t>
                      </a:r>
                      <a:r>
                        <a:rPr lang="en-US" sz="1100" baseline="0" dirty="0" smtClean="0"/>
                        <a:t> 3 Markets: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Bagha,Charghat</a:t>
                      </a:r>
                      <a:r>
                        <a:rPr lang="en-US" sz="1100" dirty="0" smtClean="0"/>
                        <a:t> &amp; </a:t>
                      </a:r>
                      <a:r>
                        <a:rPr lang="en-US" sz="1100" dirty="0" err="1" smtClean="0"/>
                        <a:t>Lalpur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631"/>
            <a:ext cx="10945504" cy="487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Tulip Distribution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7779"/>
              </p:ext>
            </p:extLst>
          </p:nvPr>
        </p:nvGraphicFramePr>
        <p:xfrm>
          <a:off x="27296" y="694523"/>
          <a:ext cx="12023678" cy="616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99"/>
                <a:gridCol w="1845042"/>
                <a:gridCol w="1430952"/>
                <a:gridCol w="1034672"/>
                <a:gridCol w="3961413"/>
              </a:tblGrid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Particulars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Fully Exclusive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District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Pabna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District Type: N/A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Another business details (Distributorship &amp; Retail)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Banglalink,British</a:t>
                      </a:r>
                      <a:r>
                        <a:rPr lang="en-US" sz="1100" dirty="0" smtClean="0"/>
                        <a:t> American Tobacco(BAT)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Thana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Pabna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Sadar,Ishwardi,Ataikula</a:t>
                      </a:r>
                      <a:r>
                        <a:rPr lang="en-US" sz="1100" baseline="0" dirty="0" smtClean="0"/>
                        <a:t> ,</a:t>
                      </a:r>
                      <a:r>
                        <a:rPr lang="en-US" sz="1100" dirty="0" err="1" smtClean="0"/>
                        <a:t>Sujanagar</a:t>
                      </a:r>
                      <a:r>
                        <a:rPr lang="en-US" sz="1100" dirty="0" smtClean="0"/>
                        <a:t> &amp; </a:t>
                      </a:r>
                      <a:r>
                        <a:rPr lang="en-US" sz="1100" dirty="0" err="1" smtClean="0"/>
                        <a:t>Bera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Thana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Route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Total outlet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191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Symphony CO outlet &amp; SBC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EO:   N/A                   SIS: 7                        SBC:  3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Competitors total Brand outlet and BP in his 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Brand</a:t>
                      </a:r>
                      <a:r>
                        <a:rPr lang="en-US" sz="1100" baseline="0" dirty="0" smtClean="0"/>
                        <a:t> Outlet # 9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BP# 38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DSR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Frequency Pattern: Six = 1 Route, Three=3Route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Alternative</a:t>
                      </a:r>
                      <a:r>
                        <a:rPr lang="en-US" sz="1100" baseline="0" dirty="0" smtClean="0"/>
                        <a:t> Dealer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Provide</a:t>
                      </a:r>
                      <a:r>
                        <a:rPr lang="en-US" sz="1100" baseline="0" dirty="0" smtClean="0"/>
                        <a:t> Detail in Excel Sheet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Wholesaler (Outlet)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Blacklisted outlet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Coverage Status (Direct /indirect )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(100%) Direct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(Quantity 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Symphony Sales: 5604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 Sales: 14395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(Value)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8763315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36565363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5 Competitors: Smart phone &amp; Bar phone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Samsung,MI,VIVO,Tecno</a:t>
                      </a:r>
                      <a:r>
                        <a:rPr lang="en-US" sz="1100" dirty="0" smtClean="0"/>
                        <a:t> &amp;</a:t>
                      </a:r>
                      <a:r>
                        <a:rPr lang="en-US" sz="1100" baseline="0" dirty="0" smtClean="0"/>
                        <a:t> Walton                                                                             itel,Walton,5 </a:t>
                      </a:r>
                      <a:r>
                        <a:rPr lang="en-US" sz="1100" baseline="0" dirty="0" err="1" smtClean="0"/>
                        <a:t>star,Winmax</a:t>
                      </a:r>
                      <a:r>
                        <a:rPr lang="en-US" sz="1100" baseline="0" dirty="0" smtClean="0"/>
                        <a:t> &amp; KG 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Selling</a:t>
                      </a:r>
                      <a:r>
                        <a:rPr lang="en-US" sz="1100" baseline="0" dirty="0" smtClean="0"/>
                        <a:t> 3 Markets: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Pabna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Sadar,Ishwar</a:t>
                      </a:r>
                      <a:r>
                        <a:rPr lang="en-US" sz="1100" dirty="0" smtClean="0"/>
                        <a:t> &amp; </a:t>
                      </a:r>
                      <a:r>
                        <a:rPr lang="en-US" sz="1100" dirty="0" err="1" smtClean="0"/>
                        <a:t>Bera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631"/>
            <a:ext cx="10945504" cy="487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Swastidip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Enterprise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45875"/>
              </p:ext>
            </p:extLst>
          </p:nvPr>
        </p:nvGraphicFramePr>
        <p:xfrm>
          <a:off x="27296" y="694523"/>
          <a:ext cx="12023678" cy="620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99"/>
                <a:gridCol w="1845042"/>
                <a:gridCol w="1430952"/>
                <a:gridCol w="1034672"/>
                <a:gridCol w="3961413"/>
              </a:tblGrid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Particulars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Fully Exclusive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District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Pabna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District Type: N/A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Another business details (Distributorship &amp; Retail)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Samsung Brand Outlet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Thana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Atghoria,Chatmohor,Bhangura,Faridpur,Santhia</a:t>
                      </a:r>
                      <a:r>
                        <a:rPr lang="en-US" sz="1100" baseline="0" dirty="0" smtClean="0"/>
                        <a:t> &amp; </a:t>
                      </a:r>
                      <a:r>
                        <a:rPr lang="en-US" sz="1100" baseline="0" dirty="0" err="1" smtClean="0"/>
                        <a:t>Bera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Thana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Route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Total outlet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128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Symphony CO outlet &amp; SBC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EO: N/A                     SIS: 2                        SBC:  N/A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Competitors total Brand outlet and BP in his 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Brand Outlet# 3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BP #16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DSR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Frequency Pattern: Six = 1 Route, Three=3Route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Alternative</a:t>
                      </a:r>
                      <a:r>
                        <a:rPr lang="en-US" sz="1100" baseline="0" dirty="0" smtClean="0"/>
                        <a:t> Dealer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Provide</a:t>
                      </a:r>
                      <a:r>
                        <a:rPr lang="en-US" sz="1100" baseline="0" dirty="0" smtClean="0"/>
                        <a:t> Detail in Excel Sheet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Wholesaler (Outlet)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Blacklisted outlet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Coverage Status (Direct /indirect )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(100%) Direct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(Quantity 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Symphony Sales: 3494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 Sales: 7188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(Value)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4941945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13539291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5 Competitors: Smart phone &amp; Bar phone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Samsung,MI,VIVO,Tecno</a:t>
                      </a:r>
                      <a:r>
                        <a:rPr lang="en-US" sz="1100" dirty="0" smtClean="0"/>
                        <a:t> &amp; Walton                                                                         itel,Walton,5 </a:t>
                      </a:r>
                      <a:r>
                        <a:rPr lang="en-US" sz="1100" dirty="0" err="1" smtClean="0"/>
                        <a:t>Star,Winmax,KG</a:t>
                      </a:r>
                      <a:r>
                        <a:rPr lang="en-US" sz="1100" baseline="0" dirty="0" smtClean="0"/>
                        <a:t> Tel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Selling</a:t>
                      </a:r>
                      <a:r>
                        <a:rPr lang="en-US" sz="1100" baseline="0" dirty="0" smtClean="0"/>
                        <a:t> 3 Markets: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Chatmohor,Santhia</a:t>
                      </a:r>
                      <a:r>
                        <a:rPr lang="en-US" sz="1100" baseline="0" dirty="0" smtClean="0"/>
                        <a:t> &amp; </a:t>
                      </a:r>
                      <a:r>
                        <a:rPr lang="en-US" sz="1100" baseline="0" dirty="0" err="1" smtClean="0"/>
                        <a:t>Bera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631"/>
            <a:ext cx="10945504" cy="487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Mugdho</a:t>
            </a:r>
            <a:r>
              <a:rPr lang="en-US" dirty="0">
                <a:latin typeface="Calibri" panose="020F0502020204030204" pitchFamily="34" charset="0"/>
              </a:rPr>
              <a:t> Corporation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74536"/>
              </p:ext>
            </p:extLst>
          </p:nvPr>
        </p:nvGraphicFramePr>
        <p:xfrm>
          <a:off x="27296" y="694523"/>
          <a:ext cx="12023678" cy="620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99"/>
                <a:gridCol w="1845042"/>
                <a:gridCol w="1430952"/>
                <a:gridCol w="1034672"/>
                <a:gridCol w="3961413"/>
              </a:tblGrid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Particulars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Details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Fully Exclusive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District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Natore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District Type: N/A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Another business details (Distributorship &amp; Retail)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Banglalink,British</a:t>
                      </a:r>
                      <a:r>
                        <a:rPr lang="en-US" sz="1100" dirty="0" smtClean="0"/>
                        <a:t> American Tobacco (BAT)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Distributor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Thana Name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Natore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Sadar,Singra,Boraogram,Noldanga</a:t>
                      </a:r>
                      <a:r>
                        <a:rPr lang="en-US" sz="1100" dirty="0" smtClean="0"/>
                        <a:t> &amp; </a:t>
                      </a:r>
                      <a:r>
                        <a:rPr lang="en-US" sz="1100" dirty="0" err="1" smtClean="0"/>
                        <a:t>Bagatipara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Thana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Route Covered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Total outlet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127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Symphony CO outlet &amp; SBC 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EO:   N/A                   SIS: 6                        SBC: 4 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Competitors total Brand outlet and BP in his 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BP#</a:t>
                      </a:r>
                      <a:r>
                        <a:rPr lang="en-US" sz="1100" baseline="0" dirty="0" smtClean="0"/>
                        <a:t> 19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Brand outlet# 3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DSR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Frequency Pattern: Six = 1 Route, Three=3Route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Alternative</a:t>
                      </a:r>
                      <a:r>
                        <a:rPr lang="en-US" sz="1100" baseline="0" dirty="0" smtClean="0"/>
                        <a:t> Dealer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Provide</a:t>
                      </a:r>
                      <a:r>
                        <a:rPr lang="en-US" sz="1100" baseline="0" dirty="0" smtClean="0"/>
                        <a:t> Detail in Excel Sheet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Wholesaler (Outlet)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No. of Blacklisted outlet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Mention Sl. No. of POS in National POS list: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Coverage Status (Direct /indirect )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(100%) Direct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(Quantity 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Symphony Sales: 2775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 Sales: 10695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 size (Value) Monthly average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3900760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27675690</a:t>
                      </a:r>
                      <a:endParaRPr lang="en-US" sz="1100" dirty="0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5 Competitors: Smart phone &amp; Bar phone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Samsung,MI,VIVO,Tecno</a:t>
                      </a:r>
                      <a:r>
                        <a:rPr lang="en-US" sz="1100" dirty="0" smtClean="0"/>
                        <a:t> &amp; Walton                                                                             itel,Walton,5 </a:t>
                      </a:r>
                      <a:r>
                        <a:rPr lang="en-US" sz="1100" dirty="0" err="1" smtClean="0"/>
                        <a:t>Star,Winmax</a:t>
                      </a:r>
                      <a:r>
                        <a:rPr lang="en-US" sz="1100" baseline="0" dirty="0" smtClean="0"/>
                        <a:t> &amp; KG Tel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 Selling</a:t>
                      </a:r>
                      <a:r>
                        <a:rPr lang="en-US" sz="1100" baseline="0" dirty="0" smtClean="0"/>
                        <a:t> 3 Markets:</a:t>
                      </a:r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err="1" smtClean="0"/>
                        <a:t>Natore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Sadar,Gurudaspur</a:t>
                      </a:r>
                      <a:r>
                        <a:rPr lang="en-US" sz="1100" dirty="0" smtClean="0"/>
                        <a:t> &amp; </a:t>
                      </a:r>
                      <a:r>
                        <a:rPr lang="en-US" sz="1100" dirty="0" err="1" smtClean="0"/>
                        <a:t>Singra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63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/>
              <a:t>Thank You!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3053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13370</TotalTime>
  <Words>837</Words>
  <Application>Microsoft Office PowerPoint</Application>
  <PresentationFormat>Widescreen</PresentationFormat>
  <Paragraphs>193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Tulip-2 </vt:lpstr>
      <vt:lpstr>Tulip Distribution </vt:lpstr>
      <vt:lpstr>Swastidip Enterprise </vt:lpstr>
      <vt:lpstr>Mugdho Corporation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Kafi</dc:creator>
  <cp:lastModifiedBy>Md. Naimul Haq</cp:lastModifiedBy>
  <cp:revision>1203</cp:revision>
  <cp:lastPrinted>2017-03-16T04:32:37Z</cp:lastPrinted>
  <dcterms:created xsi:type="dcterms:W3CDTF">2016-11-16T07:26:10Z</dcterms:created>
  <dcterms:modified xsi:type="dcterms:W3CDTF">2019-11-11T14:32:39Z</dcterms:modified>
</cp:coreProperties>
</file>