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934200" cy="939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FFFF"/>
    <a:srgbClr val="00FF00"/>
    <a:srgbClr val="000B10"/>
    <a:srgbClr val="000000"/>
    <a:srgbClr val="FFFFFF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4" d="100"/>
          <a:sy n="64" d="100"/>
        </p:scale>
        <p:origin x="-13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28" y="-54"/>
      </p:cViewPr>
      <p:guideLst>
        <p:guide orient="horz" pos="2960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926513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FEF4E9DA-0404-4139-81C8-DD55D31617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8A03CF2-F049-4536-9802-217B7BFD5B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3CF2-F049-4536-9802-217B7BFD5BE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6" name="Group 14"/>
          <p:cNvGrpSpPr>
            <a:grpSpLocks/>
          </p:cNvGrpSpPr>
          <p:nvPr/>
        </p:nvGrpSpPr>
        <p:grpSpPr bwMode="auto">
          <a:xfrm>
            <a:off x="-295275" y="557213"/>
            <a:ext cx="9437688" cy="6632575"/>
            <a:chOff x="-186" y="351"/>
            <a:chExt cx="5945" cy="4178"/>
          </a:xfrm>
        </p:grpSpPr>
        <p:grpSp>
          <p:nvGrpSpPr>
            <p:cNvPr id="3084" name="Group 12"/>
            <p:cNvGrpSpPr>
              <a:grpSpLocks/>
            </p:cNvGrpSpPr>
            <p:nvPr/>
          </p:nvGrpSpPr>
          <p:grpSpPr bwMode="auto">
            <a:xfrm>
              <a:off x="-186" y="351"/>
              <a:ext cx="4316" cy="4178"/>
              <a:chOff x="-186" y="351"/>
              <a:chExt cx="4316" cy="4178"/>
            </a:xfrm>
          </p:grpSpPr>
          <p:grpSp>
            <p:nvGrpSpPr>
              <p:cNvPr id="3082" name="Group 10"/>
              <p:cNvGrpSpPr>
                <a:grpSpLocks/>
              </p:cNvGrpSpPr>
              <p:nvPr/>
            </p:nvGrpSpPr>
            <p:grpSpPr bwMode="auto">
              <a:xfrm>
                <a:off x="-186" y="351"/>
                <a:ext cx="4316" cy="4178"/>
                <a:chOff x="-186" y="351"/>
                <a:chExt cx="4316" cy="4178"/>
              </a:xfrm>
            </p:grpSpPr>
            <p:sp>
              <p:nvSpPr>
                <p:cNvPr id="3074" name="AutoShape 2"/>
                <p:cNvSpPr>
                  <a:spLocks noChangeArrowheads="1"/>
                </p:cNvSpPr>
                <p:nvPr/>
              </p:nvSpPr>
              <p:spPr bwMode="auto">
                <a:xfrm rot="12360000">
                  <a:off x="-186" y="351"/>
                  <a:ext cx="4316" cy="4178"/>
                </a:xfrm>
                <a:prstGeom prst="diamond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" name="AutoShape 3" descr="Denim"/>
                <p:cNvSpPr>
                  <a:spLocks noChangeArrowheads="1"/>
                </p:cNvSpPr>
                <p:nvPr/>
              </p:nvSpPr>
              <p:spPr bwMode="auto">
                <a:xfrm rot="12360000">
                  <a:off x="694" y="1203"/>
                  <a:ext cx="2556" cy="2474"/>
                </a:xfrm>
                <a:prstGeom prst="diamond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" name="Rectangle 4"/>
                <p:cNvSpPr>
                  <a:spLocks noChangeArrowheads="1"/>
                </p:cNvSpPr>
                <p:nvPr/>
              </p:nvSpPr>
              <p:spPr bwMode="auto">
                <a:xfrm rot="12360000">
                  <a:off x="2249" y="2499"/>
                  <a:ext cx="649" cy="28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en-US"/>
                </a:p>
              </p:txBody>
            </p:sp>
            <p:sp>
              <p:nvSpPr>
                <p:cNvPr id="3077" name="Oval 5"/>
                <p:cNvSpPr>
                  <a:spLocks noChangeArrowheads="1"/>
                </p:cNvSpPr>
                <p:nvPr/>
              </p:nvSpPr>
              <p:spPr bwMode="auto">
                <a:xfrm rot="12360000">
                  <a:off x="1292" y="2567"/>
                  <a:ext cx="570" cy="528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en-US"/>
                </a:p>
              </p:txBody>
            </p:sp>
            <p:sp>
              <p:nvSpPr>
                <p:cNvPr id="3078" name="Rectangle 6"/>
                <p:cNvSpPr>
                  <a:spLocks noChangeArrowheads="1"/>
                </p:cNvSpPr>
                <p:nvPr/>
              </p:nvSpPr>
              <p:spPr bwMode="auto">
                <a:xfrm rot="12360000">
                  <a:off x="2373" y="2047"/>
                  <a:ext cx="446" cy="81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en-US"/>
                </a:p>
              </p:txBody>
            </p:sp>
            <p:sp>
              <p:nvSpPr>
                <p:cNvPr id="3079" name="Rectangle 7"/>
                <p:cNvSpPr>
                  <a:spLocks noChangeArrowheads="1"/>
                </p:cNvSpPr>
                <p:nvPr/>
              </p:nvSpPr>
              <p:spPr bwMode="auto">
                <a:xfrm rot="12360000">
                  <a:off x="1927" y="3071"/>
                  <a:ext cx="445" cy="82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en-US"/>
                </a:p>
              </p:txBody>
            </p:sp>
            <p:sp>
              <p:nvSpPr>
                <p:cNvPr id="3080" name="Arc 8"/>
                <p:cNvSpPr>
                  <a:spLocks/>
                </p:cNvSpPr>
                <p:nvPr/>
              </p:nvSpPr>
              <p:spPr bwMode="auto">
                <a:xfrm rot="10485000">
                  <a:off x="1263" y="2240"/>
                  <a:ext cx="723" cy="856"/>
                </a:xfrm>
                <a:custGeom>
                  <a:avLst/>
                  <a:gdLst>
                    <a:gd name="G0" fmla="+- 21518 0 0"/>
                    <a:gd name="G1" fmla="+- 2258 0 0"/>
                    <a:gd name="G2" fmla="+- 21600 0 0"/>
                    <a:gd name="T0" fmla="*/ 43000 w 43118"/>
                    <a:gd name="T1" fmla="*/ 0 h 23858"/>
                    <a:gd name="T2" fmla="*/ 0 w 43118"/>
                    <a:gd name="T3" fmla="*/ 4141 h 23858"/>
                    <a:gd name="T4" fmla="*/ 21518 w 43118"/>
                    <a:gd name="T5" fmla="*/ 2258 h 23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18" h="23858" fill="none" extrusionOk="0">
                      <a:moveTo>
                        <a:pt x="42999" y="0"/>
                      </a:moveTo>
                      <a:cubicBezTo>
                        <a:pt x="43078" y="750"/>
                        <a:pt x="43118" y="1503"/>
                        <a:pt x="43118" y="2258"/>
                      </a:cubicBezTo>
                      <a:cubicBezTo>
                        <a:pt x="43118" y="14187"/>
                        <a:pt x="33447" y="23858"/>
                        <a:pt x="21518" y="23858"/>
                      </a:cubicBezTo>
                      <a:cubicBezTo>
                        <a:pt x="10318" y="23858"/>
                        <a:pt x="976" y="15297"/>
                        <a:pt x="0" y="4140"/>
                      </a:cubicBezTo>
                    </a:path>
                    <a:path w="43118" h="23858" stroke="0" extrusionOk="0">
                      <a:moveTo>
                        <a:pt x="42999" y="0"/>
                      </a:moveTo>
                      <a:cubicBezTo>
                        <a:pt x="43078" y="750"/>
                        <a:pt x="43118" y="1503"/>
                        <a:pt x="43118" y="2258"/>
                      </a:cubicBezTo>
                      <a:cubicBezTo>
                        <a:pt x="43118" y="14187"/>
                        <a:pt x="33447" y="23858"/>
                        <a:pt x="21518" y="23858"/>
                      </a:cubicBezTo>
                      <a:cubicBezTo>
                        <a:pt x="10318" y="23858"/>
                        <a:pt x="976" y="15297"/>
                        <a:pt x="0" y="4140"/>
                      </a:cubicBezTo>
                      <a:lnTo>
                        <a:pt x="21518" y="2258"/>
                      </a:lnTo>
                      <a:close/>
                    </a:path>
                  </a:pathLst>
                </a:custGeom>
                <a:solidFill>
                  <a:schemeClr val="folHlink">
                    <a:alpha val="50000"/>
                  </a:schemeClr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" name="Freeform 9"/>
                <p:cNvSpPr>
                  <a:spLocks/>
                </p:cNvSpPr>
                <p:nvPr/>
              </p:nvSpPr>
              <p:spPr bwMode="auto">
                <a:xfrm>
                  <a:off x="1300" y="1374"/>
                  <a:ext cx="1035" cy="2007"/>
                </a:xfrm>
                <a:custGeom>
                  <a:avLst/>
                  <a:gdLst/>
                  <a:ahLst/>
                  <a:cxnLst>
                    <a:cxn ang="0">
                      <a:pos x="56" y="2006"/>
                    </a:cxn>
                    <a:cxn ang="0">
                      <a:pos x="0" y="1843"/>
                    </a:cxn>
                    <a:cxn ang="0">
                      <a:pos x="871" y="56"/>
                    </a:cxn>
                    <a:cxn ang="0">
                      <a:pos x="1034" y="0"/>
                    </a:cxn>
                    <a:cxn ang="0">
                      <a:pos x="56" y="2006"/>
                    </a:cxn>
                  </a:cxnLst>
                  <a:rect l="0" t="0" r="r" b="b"/>
                  <a:pathLst>
                    <a:path w="1035" h="2007">
                      <a:moveTo>
                        <a:pt x="56" y="2006"/>
                      </a:moveTo>
                      <a:lnTo>
                        <a:pt x="0" y="1843"/>
                      </a:lnTo>
                      <a:lnTo>
                        <a:pt x="871" y="56"/>
                      </a:lnTo>
                      <a:lnTo>
                        <a:pt x="1034" y="0"/>
                      </a:lnTo>
                      <a:lnTo>
                        <a:pt x="56" y="2006"/>
                      </a:lnTo>
                    </a:path>
                  </a:pathLst>
                </a:custGeom>
                <a:solidFill>
                  <a:schemeClr val="hlink">
                    <a:alpha val="50000"/>
                  </a:schemeClr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3" name="Freeform 11"/>
              <p:cNvSpPr>
                <a:spLocks/>
              </p:cNvSpPr>
              <p:nvPr/>
            </p:nvSpPr>
            <p:spPr bwMode="auto">
              <a:xfrm>
                <a:off x="2448" y="1810"/>
                <a:ext cx="324" cy="231"/>
              </a:xfrm>
              <a:custGeom>
                <a:avLst/>
                <a:gdLst/>
                <a:ahLst/>
                <a:cxnLst>
                  <a:cxn ang="0">
                    <a:pos x="321" y="226"/>
                  </a:cxn>
                  <a:cxn ang="0">
                    <a:pos x="287" y="123"/>
                  </a:cxn>
                  <a:cxn ang="0">
                    <a:pos x="53" y="9"/>
                  </a:cxn>
                  <a:cxn ang="0">
                    <a:pos x="35" y="0"/>
                  </a:cxn>
                  <a:cxn ang="0">
                    <a:pos x="0" y="72"/>
                  </a:cxn>
                  <a:cxn ang="0">
                    <a:pos x="323" y="230"/>
                  </a:cxn>
                </a:cxnLst>
                <a:rect l="0" t="0" r="r" b="b"/>
                <a:pathLst>
                  <a:path w="324" h="231">
                    <a:moveTo>
                      <a:pt x="321" y="226"/>
                    </a:moveTo>
                    <a:lnTo>
                      <a:pt x="287" y="123"/>
                    </a:lnTo>
                    <a:lnTo>
                      <a:pt x="53" y="9"/>
                    </a:lnTo>
                    <a:lnTo>
                      <a:pt x="35" y="0"/>
                    </a:lnTo>
                    <a:lnTo>
                      <a:pt x="0" y="72"/>
                    </a:lnTo>
                    <a:lnTo>
                      <a:pt x="323" y="230"/>
                    </a:lnTo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768" y="720"/>
              <a:ext cx="4991" cy="81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1217613" y="1219200"/>
            <a:ext cx="7772400" cy="1143000"/>
          </a:xfrm>
        </p:spPr>
        <p:txBody>
          <a:bodyPr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24400" y="2819400"/>
            <a:ext cx="4267200" cy="3200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C1EE282-71BC-4008-81E5-9DA27FA150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269E6-8B2A-48E0-A16C-111477770E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28600"/>
            <a:ext cx="19812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28600"/>
            <a:ext cx="57912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00E12-D37A-4988-8B2F-742AB1D439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41C85-EE4C-4E71-A8FD-EA3EFB14E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4EB7E-6667-47EE-973A-CCD02DE8FD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6F808-17DE-4732-997C-DB9EAD732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6538C-8742-443E-B08D-9000DC3525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AF830-723F-4F20-842A-ABED8B8396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F27EA-7AE8-4A65-B663-C6DFB5371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94541-C05E-4737-A425-2315BA0EB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806B3-2B4E-4D0B-9C80-0CA53795E3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62000" y="6400800"/>
            <a:ext cx="8380413" cy="455613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kumimoji="1"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322501F-CD09-480D-BC5F-165E408979D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0"/>
            <a:ext cx="1066800" cy="6856413"/>
            <a:chOff x="0" y="0"/>
            <a:chExt cx="672" cy="4319"/>
          </a:xfrm>
        </p:grpSpPr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>
              <a:off x="0" y="0"/>
              <a:ext cx="599" cy="4319"/>
              <a:chOff x="0" y="0"/>
              <a:chExt cx="599" cy="4319"/>
            </a:xfrm>
          </p:grpSpPr>
          <p:sp>
            <p:nvSpPr>
              <p:cNvPr id="1031" name="Rectangle 7" descr="Denim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6" cy="4319"/>
              </a:xfrm>
              <a:prstGeom prst="rect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119" y="240"/>
                <a:ext cx="357" cy="2064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0" y="960"/>
                <a:ext cx="476" cy="52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</a:pPr>
                <a:endParaRPr kumimoji="1" 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297" y="432"/>
                <a:ext cx="89" cy="379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0" y="3024"/>
                <a:ext cx="327" cy="9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</a:pPr>
                <a:endParaRPr kumimoji="1" lang="en-US"/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0" y="3216"/>
                <a:ext cx="327" cy="9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</a:pPr>
                <a:endParaRPr kumimoji="1" lang="en-US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0" y="3408"/>
                <a:ext cx="327" cy="9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</a:pPr>
                <a:endParaRPr kumimoji="1" lang="en-US"/>
              </a:p>
            </p:txBody>
          </p:sp>
          <p:sp>
            <p:nvSpPr>
              <p:cNvPr id="1038" name="Arc 14"/>
              <p:cNvSpPr>
                <a:spLocks/>
              </p:cNvSpPr>
              <p:nvPr/>
            </p:nvSpPr>
            <p:spPr bwMode="auto">
              <a:xfrm>
                <a:off x="474" y="2260"/>
                <a:ext cx="125" cy="1154"/>
              </a:xfrm>
              <a:custGeom>
                <a:avLst/>
                <a:gdLst>
                  <a:gd name="G0" fmla="+- 754 0 0"/>
                  <a:gd name="G1" fmla="+- 21600 0 0"/>
                  <a:gd name="G2" fmla="+- 21600 0 0"/>
                  <a:gd name="T0" fmla="*/ 0 w 22354"/>
                  <a:gd name="T1" fmla="*/ 13 h 43200"/>
                  <a:gd name="T2" fmla="*/ 754 w 22354"/>
                  <a:gd name="T3" fmla="*/ 43200 h 43200"/>
                  <a:gd name="T4" fmla="*/ 754 w 2235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54" h="43200" fill="none" extrusionOk="0">
                    <a:moveTo>
                      <a:pt x="0" y="13"/>
                    </a:moveTo>
                    <a:cubicBezTo>
                      <a:pt x="251" y="4"/>
                      <a:pt x="502" y="-1"/>
                      <a:pt x="754" y="0"/>
                    </a:cubicBezTo>
                    <a:cubicBezTo>
                      <a:pt x="12683" y="0"/>
                      <a:pt x="22354" y="9670"/>
                      <a:pt x="22354" y="21600"/>
                    </a:cubicBezTo>
                    <a:cubicBezTo>
                      <a:pt x="22354" y="33529"/>
                      <a:pt x="12683" y="43199"/>
                      <a:pt x="754" y="43200"/>
                    </a:cubicBezTo>
                  </a:path>
                  <a:path w="22354" h="43200" stroke="0" extrusionOk="0">
                    <a:moveTo>
                      <a:pt x="0" y="13"/>
                    </a:moveTo>
                    <a:cubicBezTo>
                      <a:pt x="251" y="4"/>
                      <a:pt x="502" y="-1"/>
                      <a:pt x="754" y="0"/>
                    </a:cubicBezTo>
                    <a:cubicBezTo>
                      <a:pt x="12683" y="0"/>
                      <a:pt x="22354" y="9670"/>
                      <a:pt x="22354" y="21600"/>
                    </a:cubicBezTo>
                    <a:cubicBezTo>
                      <a:pt x="22354" y="33529"/>
                      <a:pt x="12683" y="43199"/>
                      <a:pt x="754" y="43200"/>
                    </a:cubicBezTo>
                    <a:lnTo>
                      <a:pt x="754" y="2160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0" y="672"/>
              <a:ext cx="672" cy="62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480" y="0"/>
              <a:ext cx="192" cy="43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762000" y="1474788"/>
            <a:ext cx="8380413" cy="1254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kumimoji="1"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affodils.gm01@gmail.com" TargetMode="External"/><Relationship Id="rId2" Type="http://schemas.openxmlformats.org/officeDocument/2006/relationships/hyperlink" Target="mailto:daffodils.pabna2011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Elephant" pitchFamily="18" charset="0"/>
              </a:rPr>
              <a:t>DAFFODILS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Elephant" pitchFamily="18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Elephant" pitchFamily="18" charset="0"/>
              </a:rPr>
              <a:t>CHATMOHAR OSDO </a:t>
            </a:r>
            <a:endParaRPr lang="en-US" dirty="0">
              <a:solidFill>
                <a:srgbClr val="FF0000"/>
              </a:solidFill>
              <a:latin typeface="Elephant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057400" y="2895600"/>
            <a:ext cx="2057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en-US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9555163" y="92075"/>
            <a:ext cx="3733800" cy="661352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136525" tIns="182562" rIns="136525" bIns="182562"/>
          <a:lstStyle/>
          <a:p>
            <a:pPr marL="238125" indent="-238125" eaLnBrk="0" hangingPunct="0"/>
            <a:endParaRPr kumimoji="1" lang="en-US" sz="1800" b="1">
              <a:solidFill>
                <a:srgbClr val="000000"/>
              </a:solidFill>
              <a:latin typeface="Arial" charset="0"/>
            </a:endParaRPr>
          </a:p>
          <a:p>
            <a:pPr marL="238125" indent="-238125" eaLnBrk="0" hangingPunct="0"/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To insert your company logo on this slide</a:t>
            </a:r>
          </a:p>
          <a:p>
            <a:pPr marL="238125" indent="-238125" eaLnBrk="0" hangingPunct="0"/>
            <a:endParaRPr kumimoji="1" lang="en-US" sz="1800" b="1">
              <a:solidFill>
                <a:srgbClr val="000000"/>
              </a:solidFill>
              <a:latin typeface="Arial" charset="0"/>
            </a:endParaRPr>
          </a:p>
          <a:p>
            <a:pPr marL="238125" indent="-238125" eaLnBrk="0" hangingPunct="0">
              <a:buFontTx/>
              <a:buChar char="•"/>
            </a:pPr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From the Insert Menu</a:t>
            </a:r>
          </a:p>
          <a:p>
            <a:pPr marL="238125" indent="-238125" eaLnBrk="0" hangingPunct="0">
              <a:buFontTx/>
              <a:buChar char="•"/>
            </a:pPr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Select “Picture”</a:t>
            </a:r>
          </a:p>
          <a:p>
            <a:pPr marL="238125" indent="-238125" eaLnBrk="0" hangingPunct="0">
              <a:buFontTx/>
              <a:buChar char="•"/>
            </a:pPr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Locate your logo file</a:t>
            </a:r>
          </a:p>
          <a:p>
            <a:pPr marL="238125" indent="-238125" eaLnBrk="0" hangingPunct="0">
              <a:buFontTx/>
              <a:buChar char="•"/>
            </a:pPr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Click OK</a:t>
            </a:r>
          </a:p>
          <a:p>
            <a:pPr marL="238125" indent="-238125" eaLnBrk="0" hangingPunct="0"/>
            <a:endParaRPr kumimoji="1" lang="en-US" sz="1800" b="1">
              <a:solidFill>
                <a:srgbClr val="000000"/>
              </a:solidFill>
              <a:latin typeface="Arial" charset="0"/>
            </a:endParaRPr>
          </a:p>
          <a:p>
            <a:pPr marL="238125" indent="-238125" eaLnBrk="0" hangingPunct="0"/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To resize the logo</a:t>
            </a:r>
          </a:p>
          <a:p>
            <a:pPr marL="238125" indent="-238125" eaLnBrk="0" hangingPunct="0"/>
            <a:endParaRPr kumimoji="1" lang="en-US" sz="1800" b="1">
              <a:solidFill>
                <a:srgbClr val="000000"/>
              </a:solidFill>
              <a:latin typeface="Arial" charset="0"/>
            </a:endParaRPr>
          </a:p>
          <a:p>
            <a:pPr marL="238125" indent="-238125" eaLnBrk="0" hangingPunct="0">
              <a:buFontTx/>
              <a:buChar char="•"/>
            </a:pPr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Click anywhere inside the logo. The boxes that appear outside the logo are known as “resize handles.” </a:t>
            </a:r>
          </a:p>
          <a:p>
            <a:pPr marL="238125" indent="-238125" eaLnBrk="0" hangingPunct="0">
              <a:buFontTx/>
              <a:buChar char="•"/>
            </a:pPr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Use these to resize the object. </a:t>
            </a:r>
          </a:p>
          <a:p>
            <a:pPr marL="238125" indent="-238125" eaLnBrk="0" hangingPunct="0">
              <a:buFontTx/>
              <a:buChar char="•"/>
            </a:pPr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If you hold down the shift key before using the resize handles, you will maintain the proportions of the object you wish to resize.</a:t>
            </a:r>
            <a:endParaRPr kumimoji="1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PHONE NO HEAD OFFICE 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MD SIR</a:t>
            </a:r>
          </a:p>
          <a:p>
            <a:pPr lvl="1"/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01715-005658 </a:t>
            </a:r>
          </a:p>
          <a:p>
            <a:pPr lvl="1"/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GM SIR – </a:t>
            </a:r>
          </a:p>
          <a:p>
            <a:pPr lvl="1"/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0175-3272574</a:t>
            </a:r>
          </a:p>
          <a:p>
            <a:pPr lvl="1"/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BM SIR –</a:t>
            </a:r>
          </a:p>
          <a:p>
            <a:pPr lvl="1"/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0171-6272158</a:t>
            </a:r>
          </a:p>
          <a:p>
            <a:pPr lvl="1"/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ATLAP BAHI</a:t>
            </a:r>
          </a:p>
          <a:p>
            <a:pPr lvl="1"/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0174-3921430 </a:t>
            </a:r>
          </a:p>
          <a:p>
            <a:pPr lvl="1"/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TO SIR </a:t>
            </a:r>
          </a:p>
          <a:p>
            <a:pPr lvl="1"/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0173-0709880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92D050"/>
                </a:solidFill>
                <a:latin typeface="BatangChe" pitchFamily="49" charset="-127"/>
                <a:ea typeface="BatangChe" pitchFamily="49" charset="-127"/>
              </a:rPr>
              <a:t>MD. SHIMUL HOSSAIN 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92D050"/>
                </a:solidFill>
                <a:latin typeface="BatangChe" pitchFamily="49" charset="-127"/>
                <a:ea typeface="BatangChe" pitchFamily="49" charset="-127"/>
              </a:rPr>
              <a:t>PHONE NO- 01710525658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92D050"/>
                </a:solidFill>
                <a:latin typeface="BatangChe" pitchFamily="49" charset="-127"/>
                <a:ea typeface="BatangChe" pitchFamily="49" charset="-127"/>
              </a:rPr>
              <a:t>Email- daffodils.chat@yahoo.com</a:t>
            </a:r>
            <a:endParaRPr lang="en-US" b="1" dirty="0">
              <a:solidFill>
                <a:srgbClr val="92D050"/>
              </a:solidFill>
              <a:latin typeface="BatangChe" pitchFamily="49" charset="-127"/>
              <a:ea typeface="BatangChe" pitchFamily="49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SUPERVISOR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92D050"/>
                </a:solidFill>
                <a:latin typeface="Bernard MT Condensed" pitchFamily="18" charset="0"/>
              </a:rPr>
              <a:t>MD. LEKHON AHMED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92D050"/>
                </a:solidFill>
                <a:latin typeface="Bernard MT Condensed" pitchFamily="18" charset="0"/>
              </a:rPr>
              <a:t>PHONE NO: 0176-5128197 </a:t>
            </a:r>
            <a:endParaRPr lang="en-US" dirty="0">
              <a:solidFill>
                <a:srgbClr val="92D05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SR LIST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FFFF00"/>
                </a:solidFill>
                <a:latin typeface="Book Antiqua" pitchFamily="18" charset="0"/>
              </a:rPr>
              <a:t>MD. AL  AMIN  </a:t>
            </a:r>
            <a:r>
              <a:rPr lang="en-US" dirty="0" smtClean="0">
                <a:solidFill>
                  <a:srgbClr val="00FF00"/>
                </a:solidFill>
                <a:latin typeface="Book Antiqua" pitchFamily="18" charset="0"/>
              </a:rPr>
              <a:t>RUTE- 32 . </a:t>
            </a:r>
          </a:p>
          <a:p>
            <a:pPr lvl="1"/>
            <a:r>
              <a:rPr lang="en-US" dirty="0" smtClean="0">
                <a:solidFill>
                  <a:srgbClr val="00FFFF"/>
                </a:solidFill>
                <a:latin typeface="Book Antiqua" pitchFamily="18" charset="0"/>
              </a:rPr>
              <a:t>PHONE NO .0172-7019372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Book Antiqua" pitchFamily="18" charset="0"/>
              </a:rPr>
              <a:t>SHIPON </a:t>
            </a:r>
            <a:r>
              <a:rPr lang="en-US" dirty="0" smtClean="0">
                <a:solidFill>
                  <a:srgbClr val="00FF00"/>
                </a:solidFill>
                <a:latin typeface="Book Antiqua" pitchFamily="18" charset="0"/>
              </a:rPr>
              <a:t>– RUTE -33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Book Antiqua" pitchFamily="18" charset="0"/>
              </a:rPr>
            </a:br>
            <a:r>
              <a:rPr lang="en-US" dirty="0" smtClean="0">
                <a:solidFill>
                  <a:srgbClr val="00FFFF"/>
                </a:solidFill>
                <a:latin typeface="Book Antiqua" pitchFamily="18" charset="0"/>
              </a:rPr>
              <a:t>PHONE NO:0131-6291002 </a:t>
            </a:r>
            <a:endParaRPr lang="en-US" dirty="0">
              <a:solidFill>
                <a:srgbClr val="00FFFF"/>
              </a:solidFill>
              <a:latin typeface="Book Antiqua" pitchFamily="18" charset="0"/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Book Antiqua" pitchFamily="18" charset="0"/>
              </a:rPr>
              <a:t>FORID  </a:t>
            </a:r>
            <a:r>
              <a:rPr lang="en-US" dirty="0" smtClean="0">
                <a:solidFill>
                  <a:srgbClr val="00FF00"/>
                </a:solidFill>
                <a:latin typeface="Book Antiqua" pitchFamily="18" charset="0"/>
              </a:rPr>
              <a:t>RUTE NO- 34  </a:t>
            </a:r>
            <a:r>
              <a:rPr lang="en-US" dirty="0">
                <a:solidFill>
                  <a:srgbClr val="00FF00"/>
                </a:solidFill>
                <a:latin typeface="Book Antiqua" pitchFamily="18" charset="0"/>
              </a:rPr>
              <a:t/>
            </a:r>
            <a:br>
              <a:rPr lang="en-US" dirty="0">
                <a:solidFill>
                  <a:srgbClr val="00FF00"/>
                </a:solidFill>
                <a:latin typeface="Book Antiqua" pitchFamily="18" charset="0"/>
              </a:rPr>
            </a:br>
            <a:r>
              <a:rPr lang="en-US" dirty="0" smtClean="0">
                <a:solidFill>
                  <a:srgbClr val="00FFFF"/>
                </a:solidFill>
                <a:latin typeface="Book Antiqua" pitchFamily="18" charset="0"/>
              </a:rPr>
              <a:t>PHONE NO: 0179-7491117 </a:t>
            </a:r>
            <a:endParaRPr lang="en-US" dirty="0">
              <a:solidFill>
                <a:srgbClr val="00FFFF"/>
              </a:solidFill>
              <a:latin typeface="Book Antiqua" pitchFamily="18" charset="0"/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Book Antiqua" pitchFamily="18" charset="0"/>
              </a:rPr>
              <a:t>DELOWAR  </a:t>
            </a:r>
            <a:r>
              <a:rPr lang="en-US" dirty="0" smtClean="0">
                <a:solidFill>
                  <a:srgbClr val="00FF00"/>
                </a:solidFill>
                <a:latin typeface="Book Antiqua" pitchFamily="18" charset="0"/>
              </a:rPr>
              <a:t>RUTE NO- 35 </a:t>
            </a:r>
            <a:r>
              <a:rPr lang="en-US" dirty="0">
                <a:solidFill>
                  <a:srgbClr val="00FF00"/>
                </a:solidFill>
                <a:latin typeface="Book Antiqua" pitchFamily="18" charset="0"/>
              </a:rPr>
              <a:t/>
            </a:r>
            <a:br>
              <a:rPr lang="en-US" dirty="0">
                <a:solidFill>
                  <a:srgbClr val="00FF00"/>
                </a:solidFill>
                <a:latin typeface="Book Antiqua" pitchFamily="18" charset="0"/>
              </a:rPr>
            </a:br>
            <a:r>
              <a:rPr lang="en-US" dirty="0" smtClean="0">
                <a:solidFill>
                  <a:srgbClr val="00FFFF"/>
                </a:solidFill>
                <a:latin typeface="Book Antiqua" pitchFamily="18" charset="0"/>
              </a:rPr>
              <a:t>PHONE NO-0179-8101069</a:t>
            </a:r>
            <a:endParaRPr lang="en-US" dirty="0">
              <a:solidFill>
                <a:srgbClr val="00FFFF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SR LIST 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</a:rPr>
              <a:t>MOJID ALI- </a:t>
            </a:r>
            <a:r>
              <a:rPr lang="en-US" sz="2400" dirty="0" smtClean="0">
                <a:solidFill>
                  <a:srgbClr val="00FF00"/>
                </a:solidFill>
                <a:latin typeface="Book Antiqua" pitchFamily="18" charset="0"/>
              </a:rPr>
              <a:t>RUTE NO- 36 </a:t>
            </a:r>
            <a:r>
              <a:rPr lang="en-US" sz="2400" dirty="0">
                <a:solidFill>
                  <a:srgbClr val="FFFF00"/>
                </a:solidFill>
                <a:latin typeface="Book Antiqua" pitchFamily="18" charset="0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Book Antiqua" pitchFamily="18" charset="0"/>
              </a:rPr>
            </a:br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PHONE NO-0170-6248146</a:t>
            </a:r>
            <a:endParaRPr lang="en-US" sz="2400" dirty="0">
              <a:solidFill>
                <a:srgbClr val="00FFFF"/>
              </a:solidFill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</a:rPr>
              <a:t>MUNNAF </a:t>
            </a:r>
            <a:r>
              <a:rPr lang="en-US" sz="2400" dirty="0" smtClean="0">
                <a:solidFill>
                  <a:srgbClr val="00FF00"/>
                </a:solidFill>
                <a:latin typeface="Book Antiqua" pitchFamily="18" charset="0"/>
              </a:rPr>
              <a:t>RUTE NO- 37 </a:t>
            </a:r>
            <a:r>
              <a:rPr lang="en-US" sz="2400" dirty="0">
                <a:solidFill>
                  <a:srgbClr val="FFFF00"/>
                </a:solidFill>
                <a:latin typeface="Book Antiqua" pitchFamily="18" charset="0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Book Antiqua" pitchFamily="18" charset="0"/>
              </a:rPr>
            </a:br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PHONE NO- 0172-1793368</a:t>
            </a:r>
            <a:endParaRPr lang="en-US" sz="2400" dirty="0">
              <a:solidFill>
                <a:srgbClr val="00FFFF"/>
              </a:solidFill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</a:rPr>
              <a:t>SHAHEEN  </a:t>
            </a:r>
            <a:r>
              <a:rPr lang="en-US" sz="2400" dirty="0" smtClean="0">
                <a:solidFill>
                  <a:srgbClr val="00FF00"/>
                </a:solidFill>
                <a:latin typeface="Book Antiqua" pitchFamily="18" charset="0"/>
              </a:rPr>
              <a:t>RUTE NO- 38</a:t>
            </a:r>
            <a:r>
              <a:rPr lang="en-US" sz="2400" dirty="0">
                <a:solidFill>
                  <a:srgbClr val="FFFF00"/>
                </a:solidFill>
                <a:latin typeface="Book Antiqua" pitchFamily="18" charset="0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Book Antiqua" pitchFamily="18" charset="0"/>
              </a:rPr>
            </a:br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PHONE NO- 0178-7311223</a:t>
            </a:r>
            <a:endParaRPr lang="en-US" sz="2400" dirty="0">
              <a:solidFill>
                <a:srgbClr val="00FFFF"/>
              </a:solidFill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</a:rPr>
              <a:t>MOHAMMAD ALI </a:t>
            </a:r>
            <a:r>
              <a:rPr lang="en-US" sz="2400" dirty="0" smtClean="0">
                <a:solidFill>
                  <a:srgbClr val="00FF00"/>
                </a:solidFill>
                <a:latin typeface="Book Antiqua" pitchFamily="18" charset="0"/>
              </a:rPr>
              <a:t>RUTE NO-39 </a:t>
            </a:r>
            <a:r>
              <a:rPr lang="en-US" sz="2400" dirty="0">
                <a:solidFill>
                  <a:srgbClr val="00FF00"/>
                </a:solidFill>
                <a:latin typeface="Book Antiqua" pitchFamily="18" charset="0"/>
              </a:rPr>
              <a:t/>
            </a:r>
            <a:br>
              <a:rPr lang="en-US" sz="2400" dirty="0">
                <a:solidFill>
                  <a:srgbClr val="00FF00"/>
                </a:solidFill>
                <a:latin typeface="Book Antiqua" pitchFamily="18" charset="0"/>
              </a:rPr>
            </a:br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PHONE NO- 0175-3087579</a:t>
            </a:r>
            <a:endParaRPr lang="en-US" sz="2400" dirty="0">
              <a:solidFill>
                <a:srgbClr val="00FFFF"/>
              </a:solidFill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</a:rPr>
              <a:t>POLASH </a:t>
            </a:r>
            <a:r>
              <a:rPr lang="en-US" sz="2400" dirty="0" smtClean="0">
                <a:solidFill>
                  <a:srgbClr val="00FF00"/>
                </a:solidFill>
                <a:latin typeface="Book Antiqua" pitchFamily="18" charset="0"/>
              </a:rPr>
              <a:t>RUTE NO-40 </a:t>
            </a:r>
            <a:r>
              <a:rPr lang="en-US" sz="2400" dirty="0">
                <a:solidFill>
                  <a:srgbClr val="FFFF00"/>
                </a:solidFill>
                <a:latin typeface="Book Antiqua" pitchFamily="18" charset="0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Book Antiqua" pitchFamily="18" charset="0"/>
              </a:rPr>
            </a:br>
            <a:r>
              <a:rPr lang="en-US" sz="2400" dirty="0" smtClean="0">
                <a:solidFill>
                  <a:srgbClr val="00FFFF"/>
                </a:solidFill>
                <a:latin typeface="Book Antiqua" pitchFamily="18" charset="0"/>
              </a:rPr>
              <a:t>PHONE NO- 0176-1528836</a:t>
            </a:r>
            <a:endParaRPr lang="en-US" sz="2400" dirty="0">
              <a:solidFill>
                <a:srgbClr val="00FFFF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SR LIST </a:t>
            </a: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FFFF00"/>
                </a:solidFill>
                <a:latin typeface="Book Antiqua" pitchFamily="18" charset="0"/>
              </a:rPr>
              <a:t>SUROJ  </a:t>
            </a:r>
            <a:r>
              <a:rPr lang="en-US" dirty="0" smtClean="0">
                <a:solidFill>
                  <a:srgbClr val="00FF00"/>
                </a:solidFill>
                <a:latin typeface="Book Antiqua" pitchFamily="18" charset="0"/>
              </a:rPr>
              <a:t>RUTE NO- 41</a:t>
            </a:r>
          </a:p>
          <a:p>
            <a:pPr lvl="1"/>
            <a:r>
              <a:rPr lang="en-US" dirty="0" smtClean="0">
                <a:solidFill>
                  <a:srgbClr val="00FFFF"/>
                </a:solidFill>
                <a:latin typeface="Book Antiqua" pitchFamily="18" charset="0"/>
              </a:rPr>
              <a:t>PHONE: 0174-9726404</a:t>
            </a:r>
            <a:endParaRPr lang="en-US" dirty="0">
              <a:solidFill>
                <a:srgbClr val="00FFFF"/>
              </a:solidFill>
              <a:latin typeface="Book Antiqua" pitchFamily="18" charset="0"/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Book Antiqua" pitchFamily="18" charset="0"/>
              </a:rPr>
              <a:t>ONIK </a:t>
            </a:r>
            <a:r>
              <a:rPr lang="en-US" dirty="0" smtClean="0">
                <a:solidFill>
                  <a:srgbClr val="00FF00"/>
                </a:solidFill>
                <a:latin typeface="Book Antiqua" pitchFamily="18" charset="0"/>
              </a:rPr>
              <a:t>RUTE NO-42</a:t>
            </a:r>
            <a:r>
              <a:rPr lang="en-US" dirty="0">
                <a:solidFill>
                  <a:srgbClr val="FFFF00"/>
                </a:solidFill>
                <a:latin typeface="Book Antiqua" pitchFamily="18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Book Antiqua" pitchFamily="18" charset="0"/>
              </a:rPr>
            </a:br>
            <a:r>
              <a:rPr lang="en-US" dirty="0" smtClean="0">
                <a:solidFill>
                  <a:srgbClr val="00FFFF"/>
                </a:solidFill>
                <a:latin typeface="Book Antiqua" pitchFamily="18" charset="0"/>
              </a:rPr>
              <a:t>PHONE NO- 0172-6233628</a:t>
            </a:r>
          </a:p>
          <a:p>
            <a:pPr lvl="1"/>
            <a:endParaRPr lang="en-US" dirty="0" smtClean="0">
              <a:solidFill>
                <a:srgbClr val="FFFF00"/>
              </a:solidFill>
              <a:latin typeface="Book Antiqua" pitchFamily="18" charset="0"/>
            </a:endParaRPr>
          </a:p>
          <a:p>
            <a:pPr lvl="1"/>
            <a:endParaRPr lang="en-US" dirty="0">
              <a:solidFill>
                <a:srgbClr val="FFFF00"/>
              </a:solidFill>
              <a:latin typeface="Book Antiqua" pitchFamily="18" charset="0"/>
            </a:endParaRPr>
          </a:p>
          <a:p>
            <a:pPr lvl="1"/>
            <a:r>
              <a:rPr lang="en-US" dirty="0" smtClean="0">
                <a:solidFill>
                  <a:srgbClr val="00FFFF"/>
                </a:solidFill>
                <a:latin typeface="Book Antiqua" pitchFamily="18" charset="0"/>
              </a:rPr>
              <a:t>TOTAL 11 </a:t>
            </a:r>
            <a:endParaRPr lang="en-US" dirty="0">
              <a:solidFill>
                <a:srgbClr val="00FFFF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lephant" pitchFamily="18" charset="0"/>
              </a:rPr>
              <a:t>DRIVER LIST </a:t>
            </a:r>
            <a:endParaRPr lang="en-US" dirty="0">
              <a:latin typeface="Elephant" pitchFamily="18" charset="0"/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71550" lvl="1" indent="-514350">
              <a:buAutoNum type="arabicPeriod"/>
            </a:pPr>
            <a:r>
              <a:rPr lang="en-US" dirty="0" smtClean="0">
                <a:latin typeface="Book Antiqua" pitchFamily="18" charset="0"/>
              </a:rPr>
              <a:t>AKSAH   	VAN </a:t>
            </a:r>
            <a:r>
              <a:rPr lang="en-US" dirty="0" smtClean="0">
                <a:latin typeface="Book Antiqua" pitchFamily="18" charset="0"/>
              </a:rPr>
              <a:t>PULER  </a:t>
            </a:r>
            <a:endParaRPr lang="en-US" dirty="0" smtClean="0">
              <a:latin typeface="Book Antiqua" pitchFamily="18" charset="0"/>
            </a:endParaRPr>
          </a:p>
          <a:p>
            <a:pPr marL="971550" lvl="1" indent="-514350">
              <a:buAutoNum type="arabicPeriod"/>
            </a:pPr>
            <a:r>
              <a:rPr lang="en-US" dirty="0" smtClean="0">
                <a:latin typeface="Book Antiqua" pitchFamily="18" charset="0"/>
              </a:rPr>
              <a:t>MALEK    	VAN PULER </a:t>
            </a:r>
          </a:p>
          <a:p>
            <a:pPr marL="971550" lvl="1" indent="-514350">
              <a:buAutoNum type="arabicPeriod" startAt="3"/>
            </a:pPr>
            <a:r>
              <a:rPr lang="en-US" dirty="0" smtClean="0">
                <a:latin typeface="Book Antiqua" pitchFamily="18" charset="0"/>
              </a:rPr>
              <a:t>RABBI      	VAN PULER -01766208243</a:t>
            </a:r>
          </a:p>
          <a:p>
            <a:pPr marL="971550" lvl="1" indent="-514350">
              <a:buAutoNum type="arabicPeriod" startAt="3"/>
            </a:pPr>
            <a:r>
              <a:rPr lang="en-US" dirty="0" smtClean="0">
                <a:latin typeface="Book Antiqua" pitchFamily="18" charset="0"/>
              </a:rPr>
              <a:t>RANA        NX DRIVER </a:t>
            </a:r>
          </a:p>
          <a:p>
            <a:pPr marL="971550" lvl="1" indent="-514350">
              <a:buAutoNum type="arabicPeriod" startAt="3"/>
            </a:pPr>
            <a:r>
              <a:rPr lang="en-US" dirty="0" smtClean="0">
                <a:latin typeface="Book Antiqua" pitchFamily="18" charset="0"/>
              </a:rPr>
              <a:t>RAJU        	 NX DRIVER</a:t>
            </a:r>
          </a:p>
          <a:p>
            <a:pPr marL="971550" lvl="1" indent="-514350">
              <a:buAutoNum type="arabicPeriod" startAt="6"/>
            </a:pPr>
            <a:r>
              <a:rPr lang="en-US" dirty="0" smtClean="0">
                <a:latin typeface="Book Antiqua" pitchFamily="18" charset="0"/>
              </a:rPr>
              <a:t>NOYSHER  NX DRIVER</a:t>
            </a:r>
          </a:p>
          <a:p>
            <a:pPr marL="971550" lvl="1" indent="-514350">
              <a:buAutoNum type="arabicPeriod" startAt="6"/>
            </a:pPr>
            <a:r>
              <a:rPr lang="en-US" dirty="0" smtClean="0">
                <a:latin typeface="Book Antiqua" pitchFamily="18" charset="0"/>
              </a:rPr>
              <a:t> </a:t>
            </a: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lephant" pitchFamily="18" charset="0"/>
              </a:rPr>
              <a:t>OFFICE ADDRESS </a:t>
            </a:r>
            <a:endParaRPr lang="en-US" dirty="0">
              <a:latin typeface="Elephant" pitchFamily="18" charset="0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Book Antiqua" pitchFamily="18" charset="0"/>
              </a:rPr>
              <a:t>PURATON BAZAR. NEAR POST OFFICE </a:t>
            </a:r>
          </a:p>
          <a:p>
            <a:pPr lvl="1"/>
            <a:r>
              <a:rPr lang="en-US" dirty="0" smtClean="0">
                <a:latin typeface="Book Antiqua" pitchFamily="18" charset="0"/>
              </a:rPr>
              <a:t>THANA MOR. CHATMOHAR </a:t>
            </a:r>
          </a:p>
          <a:p>
            <a:pPr lvl="1"/>
            <a:r>
              <a:rPr lang="en-US" dirty="0" smtClean="0">
                <a:latin typeface="Book Antiqua" pitchFamily="18" charset="0"/>
              </a:rPr>
              <a:t>PABNA. 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HEAD OFFICE MAIL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BM . MAIL. 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hlinkClick r:id="rId2"/>
              </a:rPr>
              <a:t>daffodils.pabna2011@gmail.com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lvl="1">
              <a:buNone/>
            </a:pPr>
            <a:r>
              <a:rPr lang="en-US" dirty="0" smtClean="0"/>
              <a:t>GM 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hlinkClick r:id="rId3"/>
              </a:rPr>
              <a:t>daffodils.gm01@gmail.com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lvl="1">
              <a:buNone/>
            </a:pPr>
            <a:r>
              <a:rPr lang="en-US" dirty="0" smtClean="0"/>
              <a:t>MD.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amt.pabna@gmail.com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any Handbook">
  <a:themeElements>
    <a:clrScheme name="Default Design 1">
      <a:dk1>
        <a:srgbClr val="00354E"/>
      </a:dk1>
      <a:lt1>
        <a:srgbClr val="EAEAEA"/>
      </a:lt1>
      <a:dk2>
        <a:srgbClr val="006699"/>
      </a:dk2>
      <a:lt2>
        <a:srgbClr val="CCECFF"/>
      </a:lt2>
      <a:accent1>
        <a:srgbClr val="006699"/>
      </a:accent1>
      <a:accent2>
        <a:srgbClr val="6699FF"/>
      </a:accent2>
      <a:accent3>
        <a:srgbClr val="AAB8CA"/>
      </a:accent3>
      <a:accent4>
        <a:srgbClr val="C8C8C8"/>
      </a:accent4>
      <a:accent5>
        <a:srgbClr val="AAB8CA"/>
      </a:accent5>
      <a:accent6>
        <a:srgbClr val="5C8AE7"/>
      </a:accent6>
      <a:hlink>
        <a:srgbClr val="CCCCFF"/>
      </a:hlink>
      <a:folHlink>
        <a:srgbClr val="5E6FD4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354E"/>
        </a:dk1>
        <a:lt1>
          <a:srgbClr val="EAEAEA"/>
        </a:lt1>
        <a:dk2>
          <a:srgbClr val="006699"/>
        </a:dk2>
        <a:lt2>
          <a:srgbClr val="CCECFF"/>
        </a:lt2>
        <a:accent1>
          <a:srgbClr val="006699"/>
        </a:accent1>
        <a:accent2>
          <a:srgbClr val="6699FF"/>
        </a:accent2>
        <a:accent3>
          <a:srgbClr val="AAB8CA"/>
        </a:accent3>
        <a:accent4>
          <a:srgbClr val="C8C8C8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9933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B8B8B8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0066"/>
        </a:dk1>
        <a:lt1>
          <a:srgbClr val="EAEAEA"/>
        </a:lt1>
        <a:dk2>
          <a:srgbClr val="3366CC"/>
        </a:dk2>
        <a:lt2>
          <a:srgbClr val="7A7C93"/>
        </a:lt2>
        <a:accent1>
          <a:srgbClr val="00CCCC"/>
        </a:accent1>
        <a:accent2>
          <a:srgbClr val="CC66FF"/>
        </a:accent2>
        <a:accent3>
          <a:srgbClr val="F3F3F3"/>
        </a:accent3>
        <a:accent4>
          <a:srgbClr val="560056"/>
        </a:accent4>
        <a:accent5>
          <a:srgbClr val="AAE2E2"/>
        </a:accent5>
        <a:accent6>
          <a:srgbClr val="B95CE7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354E"/>
        </a:dk1>
        <a:lt1>
          <a:srgbClr val="EAEAEA"/>
        </a:lt1>
        <a:dk2>
          <a:srgbClr val="6D67AA"/>
        </a:dk2>
        <a:lt2>
          <a:srgbClr val="CCCCFF"/>
        </a:lt2>
        <a:accent1>
          <a:srgbClr val="6600CC"/>
        </a:accent1>
        <a:accent2>
          <a:srgbClr val="9999FF"/>
        </a:accent2>
        <a:accent3>
          <a:srgbClr val="BAB8D2"/>
        </a:accent3>
        <a:accent4>
          <a:srgbClr val="C8C8C8"/>
        </a:accent4>
        <a:accent5>
          <a:srgbClr val="B8AAE2"/>
        </a:accent5>
        <a:accent6>
          <a:srgbClr val="8A8AE7"/>
        </a:accent6>
        <a:hlink>
          <a:srgbClr val="CCCCFF"/>
        </a:hlink>
        <a:folHlink>
          <a:srgbClr val="9D70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EAEAEA"/>
        </a:lt1>
        <a:dk2>
          <a:srgbClr val="009999"/>
        </a:dk2>
        <a:lt2>
          <a:srgbClr val="FFFFFF"/>
        </a:lt2>
        <a:accent1>
          <a:srgbClr val="008080"/>
        </a:accent1>
        <a:accent2>
          <a:srgbClr val="00CCCC"/>
        </a:accent2>
        <a:accent3>
          <a:srgbClr val="AACACA"/>
        </a:accent3>
        <a:accent4>
          <a:srgbClr val="C8C8C8"/>
        </a:accent4>
        <a:accent5>
          <a:srgbClr val="AAC0C0"/>
        </a:accent5>
        <a:accent6>
          <a:srgbClr val="00B9B9"/>
        </a:accent6>
        <a:hlink>
          <a:srgbClr val="A7DDE1"/>
        </a:hlink>
        <a:folHlink>
          <a:srgbClr val="FF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Handbook</Template>
  <TotalTime>81</TotalTime>
  <Words>191</Words>
  <Application>Microsoft PowerPoint 7.0</Application>
  <PresentationFormat>On-screen Show (4:3)</PresentationFormat>
  <Paragraphs>72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Company Handbook</vt:lpstr>
      <vt:lpstr>DAFFODILS </vt:lpstr>
      <vt:lpstr>SM</vt:lpstr>
      <vt:lpstr>SALES SUPERVISOR</vt:lpstr>
      <vt:lpstr>SR LIST </vt:lpstr>
      <vt:lpstr>SR LIST </vt:lpstr>
      <vt:lpstr>SR LIST </vt:lpstr>
      <vt:lpstr>DRIVER LIST </vt:lpstr>
      <vt:lpstr>OFFICE ADDRESS </vt:lpstr>
      <vt:lpstr>HEAD OFFICE MAIL</vt:lpstr>
      <vt:lpstr>PHONE NO HEAD OFFICE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DAFFODILS</dc:title>
  <dc:creator>Dafodils</dc:creator>
  <cp:lastModifiedBy>Dafodils</cp:lastModifiedBy>
  <cp:revision>22</cp:revision>
  <cp:lastPrinted>1601-01-01T00:00:00Z</cp:lastPrinted>
  <dcterms:created xsi:type="dcterms:W3CDTF">2018-11-29T08:35:28Z</dcterms:created>
  <dcterms:modified xsi:type="dcterms:W3CDTF">2018-12-17T08:08:33Z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