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0B94-DD30-499A-8560-34FD28DE000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1A30-6B6E-476E-BB20-95CE058E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6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0B94-DD30-499A-8560-34FD28DE000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1A30-6B6E-476E-BB20-95CE058E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0B94-DD30-499A-8560-34FD28DE000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1A30-6B6E-476E-BB20-95CE058E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8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0B94-DD30-499A-8560-34FD28DE000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1A30-6B6E-476E-BB20-95CE058E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0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0B94-DD30-499A-8560-34FD28DE000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1A30-6B6E-476E-BB20-95CE058E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3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0B94-DD30-499A-8560-34FD28DE000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1A30-6B6E-476E-BB20-95CE058E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4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0B94-DD30-499A-8560-34FD28DE000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1A30-6B6E-476E-BB20-95CE058E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4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0B94-DD30-499A-8560-34FD28DE000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1A30-6B6E-476E-BB20-95CE058E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7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0B94-DD30-499A-8560-34FD28DE000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1A30-6B6E-476E-BB20-95CE058E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8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0B94-DD30-499A-8560-34FD28DE000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1A30-6B6E-476E-BB20-95CE058E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5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0B94-DD30-499A-8560-34FD28DE000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1A30-6B6E-476E-BB20-95CE058E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2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0B94-DD30-499A-8560-34FD28DE000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41A30-6B6E-476E-BB20-95CE058E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7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7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9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9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04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7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7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0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5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1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7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1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7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Zubayer Hassan Siddiqui</dc:creator>
  <cp:lastModifiedBy>Zubayer Hassan Siddiqui</cp:lastModifiedBy>
  <cp:revision>1</cp:revision>
  <dcterms:created xsi:type="dcterms:W3CDTF">2019-05-12T07:20:07Z</dcterms:created>
  <dcterms:modified xsi:type="dcterms:W3CDTF">2019-05-12T07:21:28Z</dcterms:modified>
</cp:coreProperties>
</file>