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56A4"/>
    <a:srgbClr val="ED7D31"/>
    <a:srgbClr val="FDC8BF"/>
    <a:srgbClr val="D0EDF9"/>
    <a:srgbClr val="FF0000"/>
    <a:srgbClr val="019BDE"/>
    <a:srgbClr val="019EE1"/>
    <a:srgbClr val="3EB5E8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meenpho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1372190"/>
            <a:ext cx="873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FE"/>
                </a:solidFill>
                <a:latin typeface="Sansation" panose="02000000000000000000" pitchFamily="2" charset="0"/>
              </a:rPr>
              <a:t>Bundle offer</a:t>
            </a:r>
            <a:r>
              <a:rPr lang="en-US" sz="3200" b="1" dirty="0">
                <a:solidFill>
                  <a:srgbClr val="FFFFFE"/>
                </a:solidFill>
                <a:latin typeface="Sansation" panose="02000000000000000000" pitchFamily="2" charset="0"/>
              </a:rPr>
              <a:t> </a:t>
            </a:r>
            <a:r>
              <a:rPr lang="en-US" sz="3200" b="1" dirty="0" smtClean="0">
                <a:solidFill>
                  <a:srgbClr val="FFFFFE"/>
                </a:solidFill>
                <a:latin typeface="Sansation" panose="02000000000000000000" pitchFamily="2" charset="0"/>
              </a:rPr>
              <a:t>of Grameenphone </a:t>
            </a:r>
            <a:r>
              <a:rPr lang="en-US" sz="3200" b="1" dirty="0" smtClean="0">
                <a:solidFill>
                  <a:srgbClr val="FFFFFE"/>
                </a:solidFill>
                <a:latin typeface="Sansation" panose="02000000000000000000" pitchFamily="2" charset="0"/>
              </a:rPr>
              <a:t>11 </a:t>
            </a:r>
            <a:r>
              <a:rPr lang="en-US" sz="3200" b="1" dirty="0" smtClean="0">
                <a:solidFill>
                  <a:srgbClr val="FFFFFE"/>
                </a:solidFill>
                <a:latin typeface="Sansation" panose="02000000000000000000" pitchFamily="2" charset="0"/>
              </a:rPr>
              <a:t>models</a:t>
            </a:r>
            <a:endParaRPr lang="en-US" sz="3200" b="1" dirty="0">
              <a:solidFill>
                <a:srgbClr val="FFFFFE"/>
              </a:solidFill>
              <a:latin typeface="Sansation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13555"/>
              </p:ext>
            </p:extLst>
          </p:nvPr>
        </p:nvGraphicFramePr>
        <p:xfrm>
          <a:off x="3264114" y="1956965"/>
          <a:ext cx="3401379" cy="40544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9954"/>
                <a:gridCol w="2341425"/>
              </a:tblGrid>
              <a:tr h="368585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V155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i95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i120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i110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i72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i65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Helio 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S60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V140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i15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TAB 25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85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i75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7304" y="733998"/>
            <a:ext cx="3606863" cy="307777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56A4"/>
                </a:solidFill>
                <a:effectLst/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Handset Bundle Offer Chart(4G):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56A4"/>
              </a:solidFill>
              <a:effectLst/>
              <a:latin typeface="Sansation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0652"/>
              </p:ext>
            </p:extLst>
          </p:nvPr>
        </p:nvGraphicFramePr>
        <p:xfrm>
          <a:off x="213894" y="1181169"/>
          <a:ext cx="11408602" cy="182448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9791"/>
                <a:gridCol w="1462485"/>
                <a:gridCol w="2827421"/>
                <a:gridCol w="1828800"/>
                <a:gridCol w="2033336"/>
                <a:gridCol w="1816769"/>
              </a:tblGrid>
              <a:tr h="17044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Model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Free (Unconditional Bonus)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Conditional Bundle)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Data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Obtain process SMS or USSD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Details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Sansation" panose="02000000000000000000" pitchFamily="2" charset="0"/>
                        </a:rPr>
                        <a:t>Number </a:t>
                      </a: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of bundle pack purchase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Obtain </a:t>
                      </a:r>
                      <a:r>
                        <a:rPr lang="en-US" sz="1200" b="1" dirty="0" smtClean="0">
                          <a:effectLst/>
                          <a:latin typeface="Sansation" panose="02000000000000000000" pitchFamily="2" charset="0"/>
                        </a:rPr>
                        <a:t>process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V155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4GB 4G internet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[7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days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validity]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Restart the Device (After inserting the SIM)</a:t>
                      </a: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Call 25050 and need to wait for 48 hours for confirmation SMS (Free of Charge)</a:t>
                      </a: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1GB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@ BDT. 79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[7 days validity]</a:t>
                      </a:r>
                      <a:endParaRPr lang="en-US" sz="1600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maximum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times in 3 months</a:t>
                      </a: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Type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WS4G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and SMS to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25050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(Free of Charge)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i95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i120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i110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i72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Helio 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S60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304" y="3703838"/>
            <a:ext cx="3606863" cy="307777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56A4"/>
                </a:solidFill>
                <a:effectLst/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Handset Bundle Offer Chart(3G):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56A4"/>
              </a:solidFill>
              <a:effectLst/>
              <a:latin typeface="Sansation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7492" y="3110161"/>
            <a:ext cx="5896171" cy="338554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Check Point: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Type </a:t>
            </a:r>
            <a:r>
              <a:rPr lang="en-US" sz="14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Chk </a:t>
            </a:r>
            <a:r>
              <a:rPr lang="en-US" sz="1600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WS4G</a:t>
            </a:r>
            <a:r>
              <a:rPr lang="en-US" sz="14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and send to </a:t>
            </a:r>
            <a:r>
              <a:rPr lang="en-US" sz="1400" dirty="0" smtClean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25050 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(free of charge) </a:t>
            </a:r>
            <a:endParaRPr lang="en-US" sz="1400" dirty="0">
              <a:latin typeface="Sansation" panose="02000000000000000000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22620"/>
              </p:ext>
            </p:extLst>
          </p:nvPr>
        </p:nvGraphicFramePr>
        <p:xfrm>
          <a:off x="195060" y="4177662"/>
          <a:ext cx="11408602" cy="188625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9791"/>
                <a:gridCol w="1462485"/>
                <a:gridCol w="3014706"/>
                <a:gridCol w="1641515"/>
                <a:gridCol w="2033336"/>
                <a:gridCol w="1816769"/>
              </a:tblGrid>
              <a:tr h="11672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Model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Free (Unconditional Bonus)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</a:rPr>
                        <a:t>Conditional Bundle)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Data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Obtain process SMS or USSD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Details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Sansation" panose="02000000000000000000" pitchFamily="2" charset="0"/>
                        </a:rPr>
                        <a:t>Number </a:t>
                      </a: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of bundle pack purchase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Sansation" panose="02000000000000000000" pitchFamily="2" charset="0"/>
                        </a:rPr>
                        <a:t>Obtain </a:t>
                      </a:r>
                      <a:r>
                        <a:rPr lang="en-US" sz="1200" b="1" dirty="0" smtClean="0">
                          <a:effectLst/>
                          <a:latin typeface="Sansation" panose="02000000000000000000" pitchFamily="2" charset="0"/>
                        </a:rPr>
                        <a:t>process</a:t>
                      </a:r>
                      <a:endParaRPr lang="en-US" sz="1800" b="1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V140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2GB Open internet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[7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days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validity]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114300" marR="11430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Restart the Device (After inserting the SIM)</a:t>
                      </a: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Call 25050 and need to wait for 48 hours for confirmation SMS (Free of Charge)</a:t>
                      </a: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1GB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@ BDT. 79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[7 days validity]</a:t>
                      </a:r>
                      <a:endParaRPr lang="en-US" sz="1600" dirty="0"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maximum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times in 3 months</a:t>
                      </a: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Type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WS3G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and SMS to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25050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Sansation" panose="02000000000000000000" pitchFamily="2" charset="0"/>
                          <a:ea typeface="+mn-ea"/>
                          <a:cs typeface="+mn-cs"/>
                        </a:rPr>
                        <a:t> (Free of Charge)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ansation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i15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TAB 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Sansation" panose="020000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Symphony  i75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Sansation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707491" y="6198267"/>
            <a:ext cx="5896171" cy="338554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Check Point: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Type </a:t>
            </a:r>
            <a:r>
              <a:rPr lang="en-US" sz="14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Chk </a:t>
            </a:r>
            <a:r>
              <a:rPr lang="en-US" sz="1600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WS3G</a:t>
            </a:r>
            <a:r>
              <a:rPr lang="en-US" sz="1400" b="1" dirty="0" smtClean="0">
                <a:solidFill>
                  <a:srgbClr val="000000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and send to </a:t>
            </a:r>
            <a:r>
              <a:rPr lang="en-US" sz="1400" dirty="0" smtClean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25050 </a:t>
            </a:r>
            <a:r>
              <a:rPr lang="en-US" sz="1400" dirty="0">
                <a:solidFill>
                  <a:srgbClr val="21282E"/>
                </a:solidFill>
                <a:latin typeface="Sansation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(free of charge) </a:t>
            </a:r>
            <a:endParaRPr lang="en-US" sz="1400" dirty="0">
              <a:latin typeface="Sansati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728" y="218104"/>
            <a:ext cx="1179975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56A4"/>
                </a:solidFill>
                <a:latin typeface="Sansation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Offer Generic Details:</a:t>
            </a:r>
          </a:p>
          <a:p>
            <a:endParaRPr lang="en-US" sz="1200" b="1" dirty="0" smtClean="0">
              <a:solidFill>
                <a:srgbClr val="ED7D31"/>
              </a:solidFill>
              <a:latin typeface="Sansation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latin typeface="Sansation" panose="020000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Keywords are not case sensitive.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Offer is model specific.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All new and existing prepaid and postpaid products are eligible for the campaign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This offer is not applicable for </a:t>
            </a:r>
            <a:r>
              <a:rPr lang="en-US" sz="1200" dirty="0" err="1"/>
              <a:t>Skitto</a:t>
            </a:r>
            <a:r>
              <a:rPr lang="en-US" sz="1200" dirty="0"/>
              <a:t> customers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Tagging Valid for 2 months but if any customer tagged in on 59th days then he/she can avail for each offer maximum 6 times in next 3 months.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will get a confirmation SMS for valid tagging after opt 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valid tagging, customers need to wait for 24 hours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To use 4G, customer needs to have a 4G enabled SIM card and a 4G handset under 4G coverage area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If tagging is unsuccessful then customer needs to restart the smartphone and send tagging request again or needs contact Grameenphone customer service hotline 121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After </a:t>
            </a:r>
            <a:r>
              <a:rPr lang="en-US" sz="1200" dirty="0"/>
              <a:t>valid tagging, customers need to follow the aforementioned instructions for Opt 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Bonus balance check. Prepaid and postpaid customers can check bonus &amp; purchased internet balance by dialing *121*1*2#.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Maximum waiting time to avail the free offer is 24 hours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Internet Volume Expiration customer will be charged Tk 1.22/MB (Inclusive of VAT+SC+SD) till validity exists, up to 244 Taka (Inclusive of SD+VAT+SC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Unused Data Volume will be carried forward if the customer purchases the same pack(XGB at Tk XX) within the active validity period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To Cancel your Internet Offer, dial *121*3041#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 case of inactive SIM Cards or new SIM, please activate the number and then insert the activated number in the newly purchased handset for valid tagging.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multiple tagging by same user, first valid tagging will be considered and campaign benefit will be applicable. After valid tagging, bundle should be maintained.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If a customer does not renew the offer within 28 days, he/she will be deactivated automatically. There will be no auto renewal feature.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Above mentioned plan is limited time promotional offer and will be applicable till further notice.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Only valid and eligible IMEI will enjoy the bundle offer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Bundle offer eligibility depends on the IMEI list shared by the Device vendor 3 days prior of Device sales from the touch point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GP is not responsible for any Device’s IMEI which were not shared with GP for offer configuration for that specific campaign.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The offer is only applicable for Device Vendor/Authorized Distributer verified handsets. If any dispute arises regarding the handset authenticity, Device Vendor/Authorized Distributer will be liable entity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Retailers of the device vendors will ensure that the device sold to the customer is legally imported and is eligible for the bundle offer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No complaints regarding tagging will be applicable after the closing of the campaign.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details customers can visit : </a:t>
            </a:r>
            <a:r>
              <a:rPr lang="en-US" sz="1200" dirty="0">
                <a:hlinkClick r:id="rId2"/>
              </a:rPr>
              <a:t>www.grameenphone.com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283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296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Sansation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nakib</dc:creator>
  <cp:lastModifiedBy>Md. Khalid Masrur</cp:lastModifiedBy>
  <cp:revision>78</cp:revision>
  <dcterms:created xsi:type="dcterms:W3CDTF">2016-11-16T07:26:10Z</dcterms:created>
  <dcterms:modified xsi:type="dcterms:W3CDTF">2019-05-14T04:32:54Z</dcterms:modified>
</cp:coreProperties>
</file>