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4D7AA-6798-4F42-BC31-FB152585D5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EB91-55AE-4848-8E6B-570687BE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4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3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1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6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9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3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266086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79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64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9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0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9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9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0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Zubayer Hassan Siddiqui</dc:creator>
  <cp:lastModifiedBy>Zubayer Hassan Siddiqui</cp:lastModifiedBy>
  <cp:revision>3</cp:revision>
  <dcterms:created xsi:type="dcterms:W3CDTF">2019-05-12T06:36:19Z</dcterms:created>
  <dcterms:modified xsi:type="dcterms:W3CDTF">2019-05-12T06:59:20Z</dcterms:modified>
</cp:coreProperties>
</file>