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B88"/>
    <a:srgbClr val="AA95D1"/>
    <a:srgbClr val="FA5716"/>
    <a:srgbClr val="FB0D2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6C8B5-1E65-4766-9CFE-46A7BF2E525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CD534-8CBC-4A1E-B3DE-12A9D22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96D68-E720-4BB9-85CE-75151A98EF6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97D57-322A-40C9-B682-CE92F690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144C-EB79-4E1B-83BC-69E270B22B7E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3BB-CEDB-4953-8AB5-D33F25AE60CB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39B0-6E7A-4099-9FA8-0B85DA98CDA7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FF03-8DD7-4435-92A9-272DF7ED57C9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D408-FFA1-48A1-86AB-115C5962A5F0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7D10-0E39-4F57-BC12-8518B21F1261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71B7-FD6E-4FB8-9415-0DE771021C3D}" type="datetime1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4756-1113-4692-9174-640EE3433555}" type="datetime1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769-66CE-4162-B0C4-526F786CB1EF}" type="datetime1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A49-93C6-4C15-9E42-EE93FBE60343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3886-4141-46BD-848B-DC90AE9DC090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20C-990A-4E80-AB27-5255B2BDA7EF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Manual for POSM Execution &amp; Retail Architecture | Retail Development | Version: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3031" y="6369229"/>
            <a:ext cx="4933682" cy="365125"/>
          </a:xfrm>
        </p:spPr>
        <p:txBody>
          <a:bodyPr/>
          <a:lstStyle/>
          <a:p>
            <a:pPr algn="l"/>
            <a:r>
              <a:rPr lang="en-US" sz="1000" smtClean="0"/>
              <a:t>Manual for POSM Execution &amp; Retail Architecture | Retail Development | Version: 1.1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0" y="141668"/>
            <a:ext cx="3309870" cy="656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Dummy Box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031" y="97659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 i="1" dirty="0" smtClean="0">
                <a:latin typeface="Century Gothic" panose="020B0502020202020204" pitchFamily="34" charset="0"/>
              </a:rPr>
              <a:t>A POP/POSM look alike product packaging to promote that specific product</a:t>
            </a:r>
            <a:endParaRPr lang="en-US" sz="1400" i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042" y="2146142"/>
            <a:ext cx="5551936" cy="287543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i="1" dirty="0">
                <a:latin typeface="Century Gothic" panose="020B0502020202020204" pitchFamily="34" charset="0"/>
              </a:rPr>
              <a:t>Execution Guideline: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Must be placed </a:t>
            </a:r>
            <a:r>
              <a:rPr lang="en-US" sz="1400" i="1" dirty="0" smtClean="0">
                <a:latin typeface="Century Gothic" panose="020B0502020202020204" pitchFamily="34" charset="0"/>
              </a:rPr>
              <a:t>in shelf </a:t>
            </a:r>
            <a:endParaRPr lang="en-US" sz="1400" i="1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Can be placed </a:t>
            </a:r>
            <a:r>
              <a:rPr lang="en-US" sz="1400" i="1" dirty="0" smtClean="0">
                <a:latin typeface="Century Gothic" panose="020B0502020202020204" pitchFamily="34" charset="0"/>
              </a:rPr>
              <a:t>2/4 pcs together in most visible part of shelf </a:t>
            </a:r>
            <a:endParaRPr lang="en-US" sz="1400" i="1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latin typeface="Century Gothic" panose="020B0502020202020204" pitchFamily="34" charset="0"/>
              </a:rPr>
              <a:t>Can be attached with the help of </a:t>
            </a:r>
            <a:r>
              <a:rPr lang="en-US" sz="1400" i="1" dirty="0" smtClean="0">
                <a:latin typeface="Century Gothic" panose="020B0502020202020204" pitchFamily="34" charset="0"/>
              </a:rPr>
              <a:t>tape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entury Gothic" panose="020B0502020202020204" pitchFamily="34" charset="0"/>
              </a:rPr>
              <a:t>Mostly for potential retails where specific model can be placed </a:t>
            </a:r>
            <a:endParaRPr lang="en-US" sz="2000" i="1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b="1" i="1" dirty="0">
              <a:latin typeface="Century Gothic" panose="020B0502020202020204" pitchFamily="34" charset="0"/>
            </a:endParaRPr>
          </a:p>
        </p:txBody>
      </p:sp>
      <p:pic>
        <p:nvPicPr>
          <p:cNvPr id="1026" name="44e905dd-54d7-4826-98c6-05453bde2d65" descr="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0" b="23697"/>
          <a:stretch/>
        </p:blipFill>
        <p:spPr bwMode="auto">
          <a:xfrm>
            <a:off x="5836128" y="1238201"/>
            <a:ext cx="2928092" cy="417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fdf96280-dfc0-4acf-9c18-f556c876f87e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1" b="33383"/>
          <a:stretch/>
        </p:blipFill>
        <p:spPr bwMode="auto">
          <a:xfrm>
            <a:off x="8856371" y="728802"/>
            <a:ext cx="3335629" cy="351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86392" y="3105339"/>
            <a:ext cx="869133" cy="47852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2491" y="2759797"/>
            <a:ext cx="2844297" cy="7438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65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nakib</dc:creator>
  <cp:lastModifiedBy>saiful.islam</cp:lastModifiedBy>
  <cp:revision>274</cp:revision>
  <dcterms:created xsi:type="dcterms:W3CDTF">2016-11-16T07:26:10Z</dcterms:created>
  <dcterms:modified xsi:type="dcterms:W3CDTF">2021-01-13T03:42:38Z</dcterms:modified>
</cp:coreProperties>
</file>