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25" r:id="rId3"/>
    <p:sldId id="324" r:id="rId4"/>
    <p:sldId id="321" r:id="rId5"/>
    <p:sldId id="322" r:id="rId6"/>
    <p:sldId id="323" r:id="rId7"/>
    <p:sldId id="326" r:id="rId8"/>
    <p:sldId id="259" r:id="rId9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44C802-C9AF-4691-B08D-4E78C154AADA}">
          <p14:sldIdLst>
            <p14:sldId id="285"/>
            <p14:sldId id="325"/>
            <p14:sldId id="324"/>
            <p14:sldId id="321"/>
            <p14:sldId id="322"/>
            <p14:sldId id="323"/>
            <p14:sldId id="32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bir Rahman" initials="MAR" lastIdx="1" clrIdx="0">
    <p:extLst>
      <p:ext uri="{19B8F6BF-5375-455C-9EA6-DF929625EA0E}">
        <p15:presenceInfo xmlns:p15="http://schemas.microsoft.com/office/powerpoint/2012/main" userId="S-1-5-21-2644475066-423640965-3471361795-3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136C18-B66C-4B21-8035-D1FC52956010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3E3B793-36ED-435D-B7A0-5EBE90421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9830" y="1132763"/>
            <a:ext cx="10075673" cy="996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latin typeface="+mn-lt"/>
              </a:rPr>
              <a:t>Zonal initiative 2019	</a:t>
            </a:r>
            <a:endParaRPr lang="en-US" sz="54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9831" y="3031833"/>
            <a:ext cx="5862412" cy="100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latin typeface="+mn-lt"/>
              </a:rPr>
              <a:t>Year 2019</a:t>
            </a:r>
          </a:p>
          <a:p>
            <a:pPr algn="l"/>
            <a:r>
              <a:rPr lang="en-US" sz="1800" b="1" dirty="0" smtClean="0">
                <a:latin typeface="+mn-lt"/>
              </a:rPr>
              <a:t>Zone : </a:t>
            </a:r>
            <a:r>
              <a:rPr lang="en-US" sz="1800" b="1" dirty="0" smtClean="0">
                <a:latin typeface="+mn-lt"/>
              </a:rPr>
              <a:t>Bogura</a:t>
            </a:r>
            <a:endParaRPr lang="en-US" sz="1800" b="1" dirty="0" smtClean="0">
              <a:latin typeface="+mn-lt"/>
            </a:endParaRPr>
          </a:p>
          <a:p>
            <a:pPr algn="l"/>
            <a:r>
              <a:rPr lang="en-US" sz="1800" b="1" dirty="0">
                <a:latin typeface="+mn-lt"/>
              </a:rPr>
              <a:t>A</a:t>
            </a:r>
            <a:r>
              <a:rPr lang="en-US" sz="1800" b="1" dirty="0" smtClean="0">
                <a:latin typeface="+mn-lt"/>
              </a:rPr>
              <a:t>SM</a:t>
            </a:r>
            <a:r>
              <a:rPr lang="en-US" sz="1800" b="1" dirty="0" smtClean="0">
                <a:latin typeface="+mn-lt"/>
              </a:rPr>
              <a:t>: </a:t>
            </a:r>
            <a:r>
              <a:rPr lang="en-US" sz="1800" b="1" dirty="0" smtClean="0">
                <a:latin typeface="+mn-lt"/>
              </a:rPr>
              <a:t>Md. Abu Taher Sarker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9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 WILL BE AS BELOW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DISTRIBUTOR CHANGE</a:t>
            </a:r>
          </a:p>
          <a:p>
            <a:r>
              <a:rPr lang="en-US" dirty="0" smtClean="0"/>
              <a:t>DSR CHANGE</a:t>
            </a:r>
          </a:p>
          <a:p>
            <a:r>
              <a:rPr lang="en-US" dirty="0" smtClean="0"/>
              <a:t>DSR REFRESHMENT </a:t>
            </a:r>
          </a:p>
          <a:p>
            <a:r>
              <a:rPr lang="en-US" dirty="0" smtClean="0"/>
              <a:t>MARKET BRANDING </a:t>
            </a:r>
          </a:p>
          <a:p>
            <a:r>
              <a:rPr lang="en-US" dirty="0" smtClean="0"/>
              <a:t>STICKER </a:t>
            </a:r>
          </a:p>
          <a:p>
            <a:r>
              <a:rPr lang="en-US" dirty="0" smtClean="0"/>
              <a:t>RETAIL MEET</a:t>
            </a:r>
          </a:p>
          <a:p>
            <a:r>
              <a:rPr lang="en-US" dirty="0" smtClean="0"/>
              <a:t>CAMPAIGN BY DISTRIBUTOR </a:t>
            </a:r>
          </a:p>
          <a:p>
            <a:r>
              <a:rPr lang="en-US" dirty="0" smtClean="0"/>
              <a:t>ROUTE CHANGE OR ROUTE INCREASE</a:t>
            </a:r>
          </a:p>
          <a:p>
            <a:r>
              <a:rPr lang="en-US" dirty="0" smtClean="0"/>
              <a:t>POS EXPANSION </a:t>
            </a:r>
          </a:p>
          <a:p>
            <a:r>
              <a:rPr lang="en-US" dirty="0" smtClean="0"/>
              <a:t>CO EXPANSION </a:t>
            </a:r>
          </a:p>
          <a:p>
            <a:r>
              <a:rPr lang="en-US" dirty="0" smtClean="0"/>
              <a:t>SBC CHANGE /DEPLOYMENT </a:t>
            </a:r>
          </a:p>
          <a:p>
            <a:r>
              <a:rPr lang="en-US" dirty="0" smtClean="0"/>
              <a:t>DISTRIBUTOR HOUSE UPGRADATION </a:t>
            </a:r>
          </a:p>
          <a:p>
            <a:r>
              <a:rPr lang="en-US" dirty="0" smtClean="0"/>
              <a:t>MARKET SHARE INCREASE BY YOUR INITIATIVE </a:t>
            </a:r>
          </a:p>
          <a:p>
            <a:r>
              <a:rPr lang="en-US" dirty="0" smtClean="0"/>
              <a:t>DISTRIBUTOR ENGAGEMENT IN MARKET </a:t>
            </a:r>
          </a:p>
          <a:p>
            <a:r>
              <a:rPr lang="en-US" dirty="0" smtClean="0"/>
              <a:t>PRODUCTS LAUNCHING BY DISTRIBUTOR </a:t>
            </a:r>
          </a:p>
          <a:p>
            <a:r>
              <a:rPr lang="en-US" dirty="0" smtClean="0"/>
              <a:t>PRODUCTS TRAINING AND SALES TRAINNIG FOR DSR /SBC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-13648"/>
            <a:ext cx="10515600" cy="1325563"/>
          </a:xfrm>
        </p:spPr>
        <p:txBody>
          <a:bodyPr/>
          <a:lstStyle/>
          <a:p>
            <a:r>
              <a:rPr lang="en-US" dirty="0" smtClean="0"/>
              <a:t>AT A GLANCE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401100"/>
              </p:ext>
            </p:extLst>
          </p:nvPr>
        </p:nvGraphicFramePr>
        <p:xfrm>
          <a:off x="360528" y="1038382"/>
          <a:ext cx="11423176" cy="550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71"/>
                <a:gridCol w="2279176"/>
                <a:gridCol w="2552131"/>
                <a:gridCol w="3146946"/>
                <a:gridCol w="1738952"/>
              </a:tblGrid>
              <a:tr h="670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INITIATIVE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 (</a:t>
                      </a:r>
                      <a:r>
                        <a:rPr lang="en-US" dirty="0" smtClean="0"/>
                        <a:t>MONTH /</a:t>
                      </a:r>
                      <a:r>
                        <a:rPr lang="en-US" dirty="0" smtClean="0"/>
                        <a:t>QUARTER)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COST</a:t>
                      </a:r>
                      <a:r>
                        <a:rPr lang="en-US" baseline="0" dirty="0" smtClean="0"/>
                        <a:t>/</a:t>
                      </a:r>
                    </a:p>
                    <a:p>
                      <a:pPr algn="ctr"/>
                      <a:r>
                        <a:rPr lang="en-US" baseline="0" dirty="0" smtClean="0"/>
                        <a:t>SALES </a:t>
                      </a:r>
                      <a:r>
                        <a:rPr lang="en-US" baseline="0" dirty="0" smtClean="0"/>
                        <a:t>INCREASE  </a:t>
                      </a:r>
                      <a:endParaRPr lang="en-US" dirty="0"/>
                    </a:p>
                  </a:txBody>
                  <a:tcPr anchor="ctr"/>
                </a:tc>
              </a:tr>
              <a:tr h="54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DSR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Nov’2019 ( DSR-0706- TMSS 1</a:t>
                      </a:r>
                      <a:r>
                        <a:rPr lang="en-US" sz="1200" baseline="30000" dirty="0" smtClean="0">
                          <a:latin typeface="+mn-lt"/>
                        </a:rPr>
                        <a:t>st</a:t>
                      </a:r>
                      <a:r>
                        <a:rPr lang="en-US" sz="1200" dirty="0" smtClean="0">
                          <a:latin typeface="+mn-lt"/>
                        </a:rPr>
                        <a:t> Floor)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Poor Performance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Nov’19 Sales- B:123+F:333+S:157=613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Dec’19 Sales- B:116+F:375+S:180=661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Sales increase-7.8%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10409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RETAIL MEET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Dec’19- New Sarker Electronics, Bogura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Increase Channel Engagement &amp; Involvement with Symphony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Yearly Credit closing &amp; Started new business in next year.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en-US" sz="1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As we faced a lot &amp; struggled to make a good position in the market, but failed due to previous dealer’s poor management, lack of business loyalty, misbehave with retailers etc.</a:t>
                      </a: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r>
                        <a:rPr lang="en-US" sz="1200" dirty="0" smtClean="0">
                          <a:latin typeface="+mn-lt"/>
                        </a:rPr>
                        <a:t>Finally, recruiting new dealer &amp; retail meet we got a huge positive response</a:t>
                      </a:r>
                      <a:r>
                        <a:rPr lang="en-US" sz="1200" baseline="0" dirty="0" smtClean="0">
                          <a:latin typeface="+mn-lt"/>
                        </a:rPr>
                        <a:t> &amp; </a:t>
                      </a:r>
                      <a:r>
                        <a:rPr lang="en-US" sz="1200" dirty="0" smtClean="0">
                          <a:latin typeface="+mn-lt"/>
                        </a:rPr>
                        <a:t>Retail engagement increased unbelievable.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 The event’s total cost was, 1,25,000 TK.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5424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CAMPAIGN BY DISTRIBUTOR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Dec’2019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 Sarker Electronics : </a:t>
                      </a:r>
                      <a:r>
                        <a:rPr lang="en-US" sz="1200" dirty="0" smtClean="0">
                          <a:latin typeface="+mn-lt"/>
                        </a:rPr>
                        <a:t>DSR incentive </a:t>
                      </a:r>
                      <a:r>
                        <a:rPr lang="en-US" sz="1200" baseline="0" dirty="0" smtClean="0">
                          <a:latin typeface="+mn-lt"/>
                        </a:rPr>
                        <a:t> + </a:t>
                      </a:r>
                      <a:r>
                        <a:rPr lang="en-US" sz="1200" dirty="0" smtClean="0">
                          <a:latin typeface="+mn-lt"/>
                        </a:rPr>
                        <a:t>Stock clearing  + </a:t>
                      </a:r>
                      <a:r>
                        <a:rPr lang="en-US" sz="1200" baseline="0" dirty="0" smtClean="0">
                          <a:latin typeface="+mn-lt"/>
                        </a:rPr>
                        <a:t> Route wise sales development plan.</a:t>
                      </a:r>
                      <a:endParaRPr lang="en-US" sz="1200" dirty="0" smtClean="0">
                        <a:latin typeface="+mn-lt"/>
                      </a:endParaRPr>
                    </a:p>
                    <a:p>
                      <a:pPr algn="l" fontAlgn="b"/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 Collection &amp; Ghori Ghor :</a:t>
                      </a:r>
                      <a:r>
                        <a:rPr lang="en-US" sz="12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latin typeface="+mn-lt"/>
                        </a:rPr>
                        <a:t>DSR Incentive + Symphony</a:t>
                      </a:r>
                      <a:r>
                        <a:rPr lang="en-US" sz="1200" baseline="0" dirty="0" smtClean="0">
                          <a:latin typeface="+mn-lt"/>
                        </a:rPr>
                        <a:t> Bijoy Offer</a:t>
                      </a:r>
                      <a:endParaRPr lang="en-US" sz="1200" b="0" i="0" u="sng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Extra quantity sales – 2000 pcs</a:t>
                      </a:r>
                      <a:r>
                        <a:rPr lang="en-US" sz="1200" baseline="0" dirty="0" smtClean="0">
                          <a:latin typeface="+mn-lt"/>
                        </a:rPr>
                        <a:t> &amp; </a:t>
                      </a:r>
                      <a:r>
                        <a:rPr lang="en-US" sz="1200" dirty="0" smtClean="0">
                          <a:latin typeface="+mn-lt"/>
                        </a:rPr>
                        <a:t> Additional</a:t>
                      </a:r>
                      <a:r>
                        <a:rPr lang="en-US" sz="1200" baseline="0" dirty="0" smtClean="0">
                          <a:latin typeface="+mn-lt"/>
                        </a:rPr>
                        <a:t> value sales – 35,00,000 TK.</a:t>
                      </a:r>
                    </a:p>
                    <a:p>
                      <a:pPr algn="l"/>
                      <a:endParaRPr lang="en-US" sz="1200" dirty="0" smtClean="0">
                        <a:latin typeface="+mn-lt"/>
                      </a:endParaRPr>
                    </a:p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Extra basic series sales- 350 pcs.</a:t>
                      </a:r>
                    </a:p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Total</a:t>
                      </a:r>
                      <a:r>
                        <a:rPr lang="en-US" sz="1200" baseline="0" dirty="0" smtClean="0">
                          <a:latin typeface="+mn-lt"/>
                        </a:rPr>
                        <a:t>  additional value sales-800000 TK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Result didn't come up to the mark due to bad sales scenario in Dec'19 but zonal achievement is 100%  achieved.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BDT. 65,000 TK</a:t>
                      </a: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BTD. 20,000 TK</a:t>
                      </a:r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8823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SBC CHANGE /DEPLOYMENT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Nov’19 &amp; Dec’19 ( Dipu Mobile Center &amp; Mobile 4U)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SBC poor performance,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violation.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Achievements of Dipu Mobile Center</a:t>
                      </a:r>
                      <a:r>
                        <a:rPr lang="en-US" sz="1200" baseline="0" dirty="0" smtClean="0">
                          <a:latin typeface="+mn-lt"/>
                        </a:rPr>
                        <a:t> in Nov-87% &amp; Dec-90% where October months were 46%.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Sales increase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5424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STICKER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Q2 &amp; Q3’2019  (sticker branding).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For Market visibility.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25% tertiary sales increase from those shop.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10,000 TK.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Initiative details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 smtClean="0"/>
              <a:t>New Sarker Electronics: </a:t>
            </a:r>
          </a:p>
          <a:p>
            <a:pPr marL="0" indent="0">
              <a:buNone/>
            </a:pPr>
            <a:r>
              <a:rPr lang="en-US" sz="1200" b="1" u="sng" dirty="0"/>
              <a:t>1</a:t>
            </a:r>
            <a:r>
              <a:rPr lang="en-US" sz="1200" b="1" u="sng" dirty="0" smtClean="0"/>
              <a:t>. Route </a:t>
            </a:r>
            <a:r>
              <a:rPr lang="en-US" sz="1200" b="1" u="sng" dirty="0"/>
              <a:t>wise sales development plan</a:t>
            </a:r>
            <a:r>
              <a:rPr lang="en-US" sz="1200" b="1" u="sng" dirty="0" smtClean="0"/>
              <a:t>…</a:t>
            </a:r>
          </a:p>
          <a:p>
            <a:pPr marL="0" indent="0">
              <a:buNone/>
            </a:pPr>
            <a:r>
              <a:rPr lang="en-US" sz="1200" dirty="0" smtClean="0"/>
              <a:t>Retailers get 150 TK. Instant discount with 5 pcs feature phone (any model). Retailers get 80 TK. per pcs Smartphone below 5K price &amp; 100 TK  per pcs with 5K plus price.(Route</a:t>
            </a:r>
            <a:r>
              <a:rPr lang="en-US" sz="1200" dirty="0"/>
              <a:t>: 4, Duration: 9 &amp; 10 </a:t>
            </a:r>
            <a:r>
              <a:rPr lang="en-US" sz="1200" dirty="0" smtClean="0"/>
              <a:t>Dec’19)</a:t>
            </a:r>
          </a:p>
          <a:p>
            <a:pPr marL="0" indent="0">
              <a:buNone/>
            </a:pPr>
            <a:r>
              <a:rPr lang="en-US" sz="1200" b="1" u="sng" dirty="0"/>
              <a:t>2</a:t>
            </a:r>
            <a:r>
              <a:rPr lang="en-US" sz="1200" b="1" u="sng" dirty="0" smtClean="0"/>
              <a:t>. Stock </a:t>
            </a:r>
            <a:r>
              <a:rPr lang="en-US" sz="1200" b="1" u="sng" dirty="0"/>
              <a:t>clearing </a:t>
            </a:r>
            <a:r>
              <a:rPr lang="en-US" sz="1200" b="1" u="sng" dirty="0" smtClean="0"/>
              <a:t>offer…</a:t>
            </a:r>
          </a:p>
          <a:p>
            <a:pPr marL="0" indent="0">
              <a:buNone/>
            </a:pPr>
            <a:r>
              <a:rPr lang="en-US" sz="1200" dirty="0" smtClean="0"/>
              <a:t>Model</a:t>
            </a:r>
            <a:r>
              <a:rPr lang="en-US" sz="1200" dirty="0"/>
              <a:t>: E90, V42, V46, V90, V96, V150, </a:t>
            </a:r>
            <a:r>
              <a:rPr lang="en-US" sz="1200" dirty="0" smtClean="0"/>
              <a:t>i15. One </a:t>
            </a:r>
            <a:r>
              <a:rPr lang="en-US" sz="1200" dirty="0"/>
              <a:t>pcs Mug free with one pcs Smartphone</a:t>
            </a:r>
            <a:r>
              <a:rPr lang="en-US" sz="1200" dirty="0" smtClean="0"/>
              <a:t>. # </a:t>
            </a:r>
            <a:r>
              <a:rPr lang="en-US" sz="1200" dirty="0"/>
              <a:t>1500 TK. Instant discount with Z9 model</a:t>
            </a:r>
            <a:r>
              <a:rPr lang="en-US" sz="1200" dirty="0" smtClean="0"/>
              <a:t>. # </a:t>
            </a:r>
            <a:r>
              <a:rPr lang="en-US" sz="1200" dirty="0"/>
              <a:t>2000 TK. Instant discount with P9+ model</a:t>
            </a:r>
            <a:r>
              <a:rPr lang="en-US" sz="1200" dirty="0" smtClean="0"/>
              <a:t>. # </a:t>
            </a:r>
            <a:r>
              <a:rPr lang="en-US" sz="1200" dirty="0"/>
              <a:t>2500 TK. Instant discount with helio series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b="1" u="sng" dirty="0"/>
              <a:t>3</a:t>
            </a:r>
            <a:r>
              <a:rPr lang="en-US" sz="1200" b="1" u="sng" dirty="0" smtClean="0"/>
              <a:t>. Basic </a:t>
            </a:r>
            <a:r>
              <a:rPr lang="en-US" sz="1200" b="1" u="sng" dirty="0"/>
              <a:t>Series DSR Incentive Offer _ </a:t>
            </a:r>
            <a:r>
              <a:rPr lang="en-US" sz="1200" b="1" u="sng" dirty="0" smtClean="0"/>
              <a:t>Dec'19</a:t>
            </a:r>
            <a:r>
              <a:rPr lang="en-US" sz="1200" b="1" dirty="0" smtClean="0"/>
              <a:t> : Per pcs 3 TK.</a:t>
            </a:r>
            <a:endParaRPr lang="en-US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1" u="sng" dirty="0" smtClean="0"/>
              <a:t>Mobile Collection &amp; Ghori Ghor: DSR Incentive Offer…</a:t>
            </a:r>
            <a:endParaRPr lang="en-US" sz="1200" b="1" u="sng" dirty="0"/>
          </a:p>
          <a:p>
            <a:pPr marL="0" indent="0">
              <a:buNone/>
            </a:pPr>
            <a:r>
              <a:rPr lang="en-US" sz="1200" dirty="0"/>
              <a:t>Feature Phone: DSR will get 3 TK. Per pcs feature Phone.</a:t>
            </a:r>
          </a:p>
          <a:p>
            <a:pPr marL="0" indent="0">
              <a:buNone/>
            </a:pPr>
            <a:r>
              <a:rPr lang="en-US" sz="1200" dirty="0"/>
              <a:t>Smartphone: DSR will get 20 TK. Per pcs </a:t>
            </a:r>
            <a:r>
              <a:rPr lang="en-US" sz="1200" dirty="0" smtClean="0"/>
              <a:t>Smartphone.</a:t>
            </a:r>
          </a:p>
          <a:p>
            <a:pPr marL="0" indent="0">
              <a:buNone/>
            </a:pPr>
            <a:r>
              <a:rPr lang="en-US" sz="1200" dirty="0" smtClean="0"/>
              <a:t>Additional </a:t>
            </a:r>
            <a:r>
              <a:rPr lang="en-US" sz="1200" dirty="0"/>
              <a:t>50 TK DSR incentive </a:t>
            </a:r>
            <a:r>
              <a:rPr lang="en-US" sz="1200" dirty="0" smtClean="0"/>
              <a:t>per pcs  </a:t>
            </a:r>
            <a:r>
              <a:rPr lang="en-US" sz="1200" dirty="0"/>
              <a:t>V48 &amp; V94 model. </a:t>
            </a:r>
          </a:p>
          <a:p>
            <a:pPr marL="0" indent="0">
              <a:buNone/>
            </a:pPr>
            <a:endParaRPr lang="en-US" sz="1200" b="1" dirty="0"/>
          </a:p>
          <a:p>
            <a:endParaRPr lang="en-US" sz="1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Picture : </a:t>
            </a:r>
            <a:r>
              <a:rPr lang="en-US" sz="2000" dirty="0"/>
              <a:t>Route wise sales development plan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23" y="2600610"/>
            <a:ext cx="2507135" cy="1657491"/>
          </a:xfrm>
          <a:ln>
            <a:solidFill>
              <a:srgbClr val="00B0F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73" y="2585994"/>
            <a:ext cx="2234115" cy="1672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65" y="4563950"/>
            <a:ext cx="2507093" cy="1625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1272" y="4563950"/>
            <a:ext cx="2234115" cy="16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level / in market/ENGAGEMENT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Initiative details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Retail Meet.</a:t>
            </a:r>
          </a:p>
          <a:p>
            <a:pPr marL="514350" indent="-514350">
              <a:buAutoNum type="arabicPeriod"/>
            </a:pPr>
            <a:r>
              <a:rPr lang="en-US" dirty="0" smtClean="0"/>
              <a:t>Launch with key retailers.</a:t>
            </a:r>
          </a:p>
          <a:p>
            <a:pPr marL="514350" indent="-514350">
              <a:buAutoNum type="arabicPeriod"/>
            </a:pPr>
            <a:r>
              <a:rPr lang="en-US" dirty="0" smtClean="0"/>
              <a:t>Retail branding </a:t>
            </a:r>
            <a:r>
              <a:rPr lang="en-US" dirty="0" smtClean="0"/>
              <a:t>has been done through </a:t>
            </a:r>
            <a:r>
              <a:rPr lang="en-US" dirty="0" smtClean="0"/>
              <a:t>distributor.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Picture /outcome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9162"/>
            <a:ext cx="2504126" cy="1521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0102"/>
            <a:ext cx="2504126" cy="1879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51" y="4310101"/>
            <a:ext cx="2505618" cy="1879561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51" y="2595006"/>
            <a:ext cx="2504437" cy="1535233"/>
          </a:xfrm>
        </p:spPr>
      </p:pic>
    </p:spTree>
    <p:extLst>
      <p:ext uri="{BB962C8B-B14F-4D97-AF65-F5344CB8AC3E}">
        <p14:creationId xmlns:p14="http://schemas.microsoft.com/office/powerpoint/2010/main" val="223529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DSR DEVELOPMENT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Initiative details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Annually DSRs evaluation &amp; arrange award ceremony. </a:t>
            </a:r>
          </a:p>
          <a:p>
            <a:pPr marL="514350" indent="-514350">
              <a:buAutoNum type="arabicPeriod"/>
            </a:pPr>
            <a:r>
              <a:rPr lang="en-US" dirty="0" smtClean="0"/>
              <a:t>Dinner with all DSR for sales motivation.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Regular train up of DSRs about product knowledge, </a:t>
            </a:r>
            <a:r>
              <a:rPr lang="en-US" dirty="0" smtClean="0"/>
              <a:t> Market Coverage, Product Coverage, Up-Sell, Cross-Sell, Competition knowledge etc.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Picture /outcome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7" y="2546020"/>
            <a:ext cx="2535070" cy="1787958"/>
          </a:xfrm>
          <a:ln>
            <a:solidFill>
              <a:srgbClr val="00B0F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6" y="4434257"/>
            <a:ext cx="2535072" cy="1755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48" y="4461554"/>
            <a:ext cx="2435639" cy="17281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63" y="2546021"/>
            <a:ext cx="2450524" cy="17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3" y="597137"/>
            <a:ext cx="9500697" cy="917765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/>
              <a:t>DISTRIBUTOR ENGAGEMENT IN MARKET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4" y="1825625"/>
            <a:ext cx="2223814" cy="16691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59" y="1825625"/>
            <a:ext cx="2223814" cy="16691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44" y="1825625"/>
            <a:ext cx="2223813" cy="1669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28" y="1825625"/>
            <a:ext cx="2223813" cy="16691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5243" y="3657601"/>
            <a:ext cx="9500697" cy="51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 </a:t>
            </a:r>
            <a:r>
              <a:rPr lang="en-US" dirty="0">
                <a:solidFill>
                  <a:schemeClr val="tx1"/>
                </a:solidFill>
              </a:rPr>
              <a:t>TRAINING AND SALES TRAINNIG FOR DSR /</a:t>
            </a:r>
            <a:r>
              <a:rPr lang="en-US" dirty="0" smtClean="0">
                <a:solidFill>
                  <a:schemeClr val="tx1"/>
                </a:solidFill>
              </a:rPr>
              <a:t>SBC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3" y="4339029"/>
            <a:ext cx="3024118" cy="2269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57" y="4339029"/>
            <a:ext cx="3025576" cy="22691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276" y="4339030"/>
            <a:ext cx="3023216" cy="22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637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/>
              <a:t>Thank You!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3053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16412</TotalTime>
  <Words>640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INITIATIVE WILL BE AS BELOW </vt:lpstr>
      <vt:lpstr>AT A GLANCE </vt:lpstr>
      <vt:lpstr>Distributor level</vt:lpstr>
      <vt:lpstr>Retail level / in market/ENGAGEMENT </vt:lpstr>
      <vt:lpstr>DSR DEVELOPMENT </vt:lpstr>
      <vt:lpstr>DISTRIBUTOR ENGAGEMENT IN MARKET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Kafi</dc:creator>
  <cp:lastModifiedBy>Md. Abu Taher Sarker</cp:lastModifiedBy>
  <cp:revision>1290</cp:revision>
  <cp:lastPrinted>2017-03-16T04:32:37Z</cp:lastPrinted>
  <dcterms:created xsi:type="dcterms:W3CDTF">2016-11-16T07:26:10Z</dcterms:created>
  <dcterms:modified xsi:type="dcterms:W3CDTF">2020-01-25T14:38:58Z</dcterms:modified>
</cp:coreProperties>
</file>