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9"/>
  </p:notesMasterIdLst>
  <p:sldIdLst>
    <p:sldId id="302" r:id="rId5"/>
    <p:sldId id="303" r:id="rId6"/>
    <p:sldId id="301" r:id="rId7"/>
    <p:sldId id="286" r:id="rId8"/>
    <p:sldId id="287" r:id="rId9"/>
    <p:sldId id="288" r:id="rId10"/>
    <p:sldId id="297" r:id="rId11"/>
    <p:sldId id="299" r:id="rId12"/>
    <p:sldId id="291" r:id="rId13"/>
    <p:sldId id="292" r:id="rId14"/>
    <p:sldId id="293" r:id="rId15"/>
    <p:sldId id="294" r:id="rId16"/>
    <p:sldId id="290" r:id="rId17"/>
    <p:sldId id="295" r:id="rId18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Abir Rahman" initials="MAR" lastIdx="1" clrIdx="0">
    <p:extLst>
      <p:ext uri="{19B8F6BF-5375-455C-9EA6-DF929625EA0E}">
        <p15:presenceInfo xmlns:p15="http://schemas.microsoft.com/office/powerpoint/2012/main" xmlns="" userId="S-1-5-21-2644475066-423640965-3471361795-34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00"/>
    <a:srgbClr val="66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5B157-AD90-4448-92C1-878E83A450F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5F86996-72FB-439C-9FBB-9DEE5E088FDB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Specific</a:t>
          </a:r>
          <a:endParaRPr lang="en-US" dirty="0"/>
        </a:p>
      </dgm:t>
    </dgm:pt>
    <dgm:pt modelId="{EF6FE083-1C52-47B7-8B99-E31D248247FD}" type="parTrans" cxnId="{15981FBE-7AD3-4EB9-B72A-2FD8A4731906}">
      <dgm:prSet/>
      <dgm:spPr/>
      <dgm:t>
        <a:bodyPr/>
        <a:lstStyle/>
        <a:p>
          <a:endParaRPr lang="en-US"/>
        </a:p>
      </dgm:t>
    </dgm:pt>
    <dgm:pt modelId="{BB944275-A941-400B-9E1D-699926B26DFD}" type="sibTrans" cxnId="{15981FBE-7AD3-4EB9-B72A-2FD8A4731906}">
      <dgm:prSet/>
      <dgm:spPr/>
      <dgm:t>
        <a:bodyPr/>
        <a:lstStyle/>
        <a:p>
          <a:endParaRPr lang="en-US"/>
        </a:p>
      </dgm:t>
    </dgm:pt>
    <dgm:pt modelId="{3D933543-A47C-43B4-8665-34366FD45E37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Measurable</a:t>
          </a:r>
          <a:endParaRPr lang="en-US" dirty="0"/>
        </a:p>
      </dgm:t>
    </dgm:pt>
    <dgm:pt modelId="{B9F770A8-2114-4DFB-8562-3D78452F3773}" type="parTrans" cxnId="{92D3F27A-E622-41E1-A5D6-0BB647C82075}">
      <dgm:prSet/>
      <dgm:spPr/>
      <dgm:t>
        <a:bodyPr/>
        <a:lstStyle/>
        <a:p>
          <a:endParaRPr lang="en-US"/>
        </a:p>
      </dgm:t>
    </dgm:pt>
    <dgm:pt modelId="{B77E8D78-2D8D-48EE-932E-AAE503234548}" type="sibTrans" cxnId="{92D3F27A-E622-41E1-A5D6-0BB647C82075}">
      <dgm:prSet/>
      <dgm:spPr/>
      <dgm:t>
        <a:bodyPr/>
        <a:lstStyle/>
        <a:p>
          <a:endParaRPr lang="en-US"/>
        </a:p>
      </dgm:t>
    </dgm:pt>
    <dgm:pt modelId="{66267CAC-9FC0-485D-9312-37026B3687B4}">
      <dgm:prSet/>
      <dgm:spPr>
        <a:solidFill>
          <a:srgbClr val="00B0F0"/>
        </a:solidFill>
      </dgm:spPr>
      <dgm:t>
        <a:bodyPr/>
        <a:lstStyle/>
        <a:p>
          <a:r>
            <a:rPr lang="en-US" dirty="0" smtClean="0"/>
            <a:t>Achievable</a:t>
          </a:r>
          <a:endParaRPr lang="en-US" dirty="0"/>
        </a:p>
      </dgm:t>
    </dgm:pt>
    <dgm:pt modelId="{7A2AFA89-D551-4430-AA90-C21A5B7B34DA}" type="parTrans" cxnId="{3BC79F0B-8A00-4A23-88DE-079CBF195437}">
      <dgm:prSet/>
      <dgm:spPr/>
      <dgm:t>
        <a:bodyPr/>
        <a:lstStyle/>
        <a:p>
          <a:endParaRPr lang="en-US"/>
        </a:p>
      </dgm:t>
    </dgm:pt>
    <dgm:pt modelId="{01B5864B-229B-488B-ACBA-4918C0378714}" type="sibTrans" cxnId="{3BC79F0B-8A00-4A23-88DE-079CBF195437}">
      <dgm:prSet/>
      <dgm:spPr/>
      <dgm:t>
        <a:bodyPr/>
        <a:lstStyle/>
        <a:p>
          <a:endParaRPr lang="en-US"/>
        </a:p>
      </dgm:t>
    </dgm:pt>
    <dgm:pt modelId="{3969971C-0771-4F48-A141-87B6A1C1D7C0}">
      <dgm:prSet/>
      <dgm:spPr>
        <a:solidFill>
          <a:srgbClr val="7030A0"/>
        </a:solidFill>
      </dgm:spPr>
      <dgm:t>
        <a:bodyPr/>
        <a:lstStyle/>
        <a:p>
          <a:r>
            <a:rPr lang="en-US" smtClean="0"/>
            <a:t>Realistic</a:t>
          </a:r>
          <a:endParaRPr lang="en-US"/>
        </a:p>
      </dgm:t>
    </dgm:pt>
    <dgm:pt modelId="{30A76B4D-9971-4D69-B3CA-41BC784AAD4E}" type="parTrans" cxnId="{FF6D6D37-9538-4F87-9E4D-E2FC1F8D5856}">
      <dgm:prSet/>
      <dgm:spPr/>
      <dgm:t>
        <a:bodyPr/>
        <a:lstStyle/>
        <a:p>
          <a:endParaRPr lang="en-US"/>
        </a:p>
      </dgm:t>
    </dgm:pt>
    <dgm:pt modelId="{383C3E91-D085-44CD-8FF0-5333CB7E760B}" type="sibTrans" cxnId="{FF6D6D37-9538-4F87-9E4D-E2FC1F8D5856}">
      <dgm:prSet/>
      <dgm:spPr/>
      <dgm:t>
        <a:bodyPr/>
        <a:lstStyle/>
        <a:p>
          <a:endParaRPr lang="en-US"/>
        </a:p>
      </dgm:t>
    </dgm:pt>
    <dgm:pt modelId="{95ABD341-8FB6-4DE7-9FE0-3E65501F2A2A}">
      <dgm:prSet/>
      <dgm:spPr>
        <a:solidFill>
          <a:srgbClr val="FF0000"/>
        </a:solidFill>
      </dgm:spPr>
      <dgm:t>
        <a:bodyPr/>
        <a:lstStyle/>
        <a:p>
          <a:r>
            <a:rPr lang="en-US" smtClean="0"/>
            <a:t>Timely</a:t>
          </a:r>
          <a:endParaRPr lang="en-US"/>
        </a:p>
      </dgm:t>
    </dgm:pt>
    <dgm:pt modelId="{32BB080F-6A53-46E2-8FDE-860D6DD62AF5}" type="parTrans" cxnId="{B899F65E-8A7E-4E50-B4E1-E43F1CB530EE}">
      <dgm:prSet/>
      <dgm:spPr/>
      <dgm:t>
        <a:bodyPr/>
        <a:lstStyle/>
        <a:p>
          <a:endParaRPr lang="en-US"/>
        </a:p>
      </dgm:t>
    </dgm:pt>
    <dgm:pt modelId="{A897F730-B806-4CDE-B0D1-BCEC43D43905}" type="sibTrans" cxnId="{B899F65E-8A7E-4E50-B4E1-E43F1CB530EE}">
      <dgm:prSet/>
      <dgm:spPr/>
      <dgm:t>
        <a:bodyPr/>
        <a:lstStyle/>
        <a:p>
          <a:endParaRPr lang="en-US"/>
        </a:p>
      </dgm:t>
    </dgm:pt>
    <dgm:pt modelId="{1CA80871-6247-4FA0-B02F-2526255804A5}" type="pres">
      <dgm:prSet presAssocID="{7EF5B157-AD90-4448-92C1-878E83A450FC}" presName="Name0" presStyleCnt="0">
        <dgm:presLayoutVars>
          <dgm:dir/>
          <dgm:resizeHandles val="exact"/>
        </dgm:presLayoutVars>
      </dgm:prSet>
      <dgm:spPr/>
    </dgm:pt>
    <dgm:pt modelId="{199A3FAB-3C1F-42CE-9F2D-015D243B909B}" type="pres">
      <dgm:prSet presAssocID="{A5F86996-72FB-439C-9FBB-9DEE5E088FD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F55C7-ABC3-45A3-A042-ADFE4604B4B4}" type="pres">
      <dgm:prSet presAssocID="{BB944275-A941-400B-9E1D-699926B26DF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9F552FD-04ED-4CDF-B82D-89D6A635145B}" type="pres">
      <dgm:prSet presAssocID="{BB944275-A941-400B-9E1D-699926B26DF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CCF77EE-7138-4BCE-B68D-BFAAB7031ABA}" type="pres">
      <dgm:prSet presAssocID="{3D933543-A47C-43B4-8665-34366FD45E3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9DE39-9A62-4B51-B912-2877F5DDC574}" type="pres">
      <dgm:prSet presAssocID="{B77E8D78-2D8D-48EE-932E-AAE50323454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172A698F-4D5A-4181-9F34-7846599F5CEE}" type="pres">
      <dgm:prSet presAssocID="{B77E8D78-2D8D-48EE-932E-AAE50323454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08E448C-C0AB-4DD8-BF3F-1710BF24482F}" type="pres">
      <dgm:prSet presAssocID="{66267CAC-9FC0-485D-9312-37026B3687B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FBA0D-C30B-47F0-97F7-FDE33F246CFF}" type="pres">
      <dgm:prSet presAssocID="{01B5864B-229B-488B-ACBA-4918C0378714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DFA43E7-0D24-4762-98F7-24C049820DC3}" type="pres">
      <dgm:prSet presAssocID="{01B5864B-229B-488B-ACBA-4918C0378714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4914FA5-16C2-44A4-A879-FC467BD7F9A3}" type="pres">
      <dgm:prSet presAssocID="{3969971C-0771-4F48-A141-87B6A1C1D7C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A42EC-0989-4C05-B3B1-824623E360A2}" type="pres">
      <dgm:prSet presAssocID="{383C3E91-D085-44CD-8FF0-5333CB7E760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88EC12A-C05A-485E-A04D-AB615127D1AE}" type="pres">
      <dgm:prSet presAssocID="{383C3E91-D085-44CD-8FF0-5333CB7E760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CA656D1-53BD-48F9-A0F4-7C3C7F7552F4}" type="pres">
      <dgm:prSet presAssocID="{95ABD341-8FB6-4DE7-9FE0-3E65501F2A2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981FBE-7AD3-4EB9-B72A-2FD8A4731906}" srcId="{7EF5B157-AD90-4448-92C1-878E83A450FC}" destId="{A5F86996-72FB-439C-9FBB-9DEE5E088FDB}" srcOrd="0" destOrd="0" parTransId="{EF6FE083-1C52-47B7-8B99-E31D248247FD}" sibTransId="{BB944275-A941-400B-9E1D-699926B26DFD}"/>
    <dgm:cxn modelId="{ABAD7D7E-6610-4A66-ACFA-06E257D3813E}" type="presOf" srcId="{01B5864B-229B-488B-ACBA-4918C0378714}" destId="{C60FBA0D-C30B-47F0-97F7-FDE33F246CFF}" srcOrd="0" destOrd="0" presId="urn:microsoft.com/office/officeart/2005/8/layout/process1"/>
    <dgm:cxn modelId="{B899F65E-8A7E-4E50-B4E1-E43F1CB530EE}" srcId="{7EF5B157-AD90-4448-92C1-878E83A450FC}" destId="{95ABD341-8FB6-4DE7-9FE0-3E65501F2A2A}" srcOrd="4" destOrd="0" parTransId="{32BB080F-6A53-46E2-8FDE-860D6DD62AF5}" sibTransId="{A897F730-B806-4CDE-B0D1-BCEC43D43905}"/>
    <dgm:cxn modelId="{18ADEDAA-EAA2-4437-990F-0FF39F5E63B7}" type="presOf" srcId="{383C3E91-D085-44CD-8FF0-5333CB7E760B}" destId="{288EC12A-C05A-485E-A04D-AB615127D1AE}" srcOrd="1" destOrd="0" presId="urn:microsoft.com/office/officeart/2005/8/layout/process1"/>
    <dgm:cxn modelId="{FF6D6D37-9538-4F87-9E4D-E2FC1F8D5856}" srcId="{7EF5B157-AD90-4448-92C1-878E83A450FC}" destId="{3969971C-0771-4F48-A141-87B6A1C1D7C0}" srcOrd="3" destOrd="0" parTransId="{30A76B4D-9971-4D69-B3CA-41BC784AAD4E}" sibTransId="{383C3E91-D085-44CD-8FF0-5333CB7E760B}"/>
    <dgm:cxn modelId="{6C6B835C-E4DF-4EDA-87E0-031A056D311C}" type="presOf" srcId="{B77E8D78-2D8D-48EE-932E-AAE503234548}" destId="{172A698F-4D5A-4181-9F34-7846599F5CEE}" srcOrd="1" destOrd="0" presId="urn:microsoft.com/office/officeart/2005/8/layout/process1"/>
    <dgm:cxn modelId="{9A2823AB-8910-44ED-BC64-D8D1802F2A6C}" type="presOf" srcId="{3D933543-A47C-43B4-8665-34366FD45E37}" destId="{CCCF77EE-7138-4BCE-B68D-BFAAB7031ABA}" srcOrd="0" destOrd="0" presId="urn:microsoft.com/office/officeart/2005/8/layout/process1"/>
    <dgm:cxn modelId="{F37A3B1A-E6A2-43DD-A693-3965841E7BB9}" type="presOf" srcId="{BB944275-A941-400B-9E1D-699926B26DFD}" destId="{527F55C7-ABC3-45A3-A042-ADFE4604B4B4}" srcOrd="0" destOrd="0" presId="urn:microsoft.com/office/officeart/2005/8/layout/process1"/>
    <dgm:cxn modelId="{3BC79F0B-8A00-4A23-88DE-079CBF195437}" srcId="{7EF5B157-AD90-4448-92C1-878E83A450FC}" destId="{66267CAC-9FC0-485D-9312-37026B3687B4}" srcOrd="2" destOrd="0" parTransId="{7A2AFA89-D551-4430-AA90-C21A5B7B34DA}" sibTransId="{01B5864B-229B-488B-ACBA-4918C0378714}"/>
    <dgm:cxn modelId="{BFB443E4-56CD-4BE0-822F-EFA117772873}" type="presOf" srcId="{66267CAC-9FC0-485D-9312-37026B3687B4}" destId="{B08E448C-C0AB-4DD8-BF3F-1710BF24482F}" srcOrd="0" destOrd="0" presId="urn:microsoft.com/office/officeart/2005/8/layout/process1"/>
    <dgm:cxn modelId="{B0487EE2-3506-4D72-AAEA-33668FB26A76}" type="presOf" srcId="{95ABD341-8FB6-4DE7-9FE0-3E65501F2A2A}" destId="{CCA656D1-53BD-48F9-A0F4-7C3C7F7552F4}" srcOrd="0" destOrd="0" presId="urn:microsoft.com/office/officeart/2005/8/layout/process1"/>
    <dgm:cxn modelId="{92D3F27A-E622-41E1-A5D6-0BB647C82075}" srcId="{7EF5B157-AD90-4448-92C1-878E83A450FC}" destId="{3D933543-A47C-43B4-8665-34366FD45E37}" srcOrd="1" destOrd="0" parTransId="{B9F770A8-2114-4DFB-8562-3D78452F3773}" sibTransId="{B77E8D78-2D8D-48EE-932E-AAE503234548}"/>
    <dgm:cxn modelId="{5781856D-E01B-48FE-B87F-6D1F8487651D}" type="presOf" srcId="{3969971C-0771-4F48-A141-87B6A1C1D7C0}" destId="{B4914FA5-16C2-44A4-A879-FC467BD7F9A3}" srcOrd="0" destOrd="0" presId="urn:microsoft.com/office/officeart/2005/8/layout/process1"/>
    <dgm:cxn modelId="{1D780B03-BC6D-4F8F-9EEA-ED2E91DCFFF8}" type="presOf" srcId="{B77E8D78-2D8D-48EE-932E-AAE503234548}" destId="{D289DE39-9A62-4B51-B912-2877F5DDC574}" srcOrd="0" destOrd="0" presId="urn:microsoft.com/office/officeart/2005/8/layout/process1"/>
    <dgm:cxn modelId="{9CB08C3C-A244-421A-A928-B7A6D24B6F99}" type="presOf" srcId="{A5F86996-72FB-439C-9FBB-9DEE5E088FDB}" destId="{199A3FAB-3C1F-42CE-9F2D-015D243B909B}" srcOrd="0" destOrd="0" presId="urn:microsoft.com/office/officeart/2005/8/layout/process1"/>
    <dgm:cxn modelId="{C32B858A-8C90-49A2-AAF9-342D81151EC6}" type="presOf" srcId="{01B5864B-229B-488B-ACBA-4918C0378714}" destId="{2DFA43E7-0D24-4762-98F7-24C049820DC3}" srcOrd="1" destOrd="0" presId="urn:microsoft.com/office/officeart/2005/8/layout/process1"/>
    <dgm:cxn modelId="{E943EE69-B583-4BE8-8C9E-F213BF62CDA5}" type="presOf" srcId="{BB944275-A941-400B-9E1D-699926B26DFD}" destId="{D9F552FD-04ED-4CDF-B82D-89D6A635145B}" srcOrd="1" destOrd="0" presId="urn:microsoft.com/office/officeart/2005/8/layout/process1"/>
    <dgm:cxn modelId="{11074512-AB4D-49CA-85EB-F132CF1AD669}" type="presOf" srcId="{383C3E91-D085-44CD-8FF0-5333CB7E760B}" destId="{6C0A42EC-0989-4C05-B3B1-824623E360A2}" srcOrd="0" destOrd="0" presId="urn:microsoft.com/office/officeart/2005/8/layout/process1"/>
    <dgm:cxn modelId="{A09C7590-6084-4C2C-9F37-36E007D46CA0}" type="presOf" srcId="{7EF5B157-AD90-4448-92C1-878E83A450FC}" destId="{1CA80871-6247-4FA0-B02F-2526255804A5}" srcOrd="0" destOrd="0" presId="urn:microsoft.com/office/officeart/2005/8/layout/process1"/>
    <dgm:cxn modelId="{C8CAA90F-E75C-49BE-9D3C-549175689FB4}" type="presParOf" srcId="{1CA80871-6247-4FA0-B02F-2526255804A5}" destId="{199A3FAB-3C1F-42CE-9F2D-015D243B909B}" srcOrd="0" destOrd="0" presId="urn:microsoft.com/office/officeart/2005/8/layout/process1"/>
    <dgm:cxn modelId="{DA60C7FE-596E-403D-A985-03A2C4AA402A}" type="presParOf" srcId="{1CA80871-6247-4FA0-B02F-2526255804A5}" destId="{527F55C7-ABC3-45A3-A042-ADFE4604B4B4}" srcOrd="1" destOrd="0" presId="urn:microsoft.com/office/officeart/2005/8/layout/process1"/>
    <dgm:cxn modelId="{FD46E262-47C1-4238-BFED-552CCAD6FD06}" type="presParOf" srcId="{527F55C7-ABC3-45A3-A042-ADFE4604B4B4}" destId="{D9F552FD-04ED-4CDF-B82D-89D6A635145B}" srcOrd="0" destOrd="0" presId="urn:microsoft.com/office/officeart/2005/8/layout/process1"/>
    <dgm:cxn modelId="{FB99059E-DD21-4CBD-933D-35747231E6D6}" type="presParOf" srcId="{1CA80871-6247-4FA0-B02F-2526255804A5}" destId="{CCCF77EE-7138-4BCE-B68D-BFAAB7031ABA}" srcOrd="2" destOrd="0" presId="urn:microsoft.com/office/officeart/2005/8/layout/process1"/>
    <dgm:cxn modelId="{BD18539C-C712-4452-8DA1-F10447A9BEF1}" type="presParOf" srcId="{1CA80871-6247-4FA0-B02F-2526255804A5}" destId="{D289DE39-9A62-4B51-B912-2877F5DDC574}" srcOrd="3" destOrd="0" presId="urn:microsoft.com/office/officeart/2005/8/layout/process1"/>
    <dgm:cxn modelId="{69FBF0EE-0BB7-4BD1-8DC8-F7B6A406EF9E}" type="presParOf" srcId="{D289DE39-9A62-4B51-B912-2877F5DDC574}" destId="{172A698F-4D5A-4181-9F34-7846599F5CEE}" srcOrd="0" destOrd="0" presId="urn:microsoft.com/office/officeart/2005/8/layout/process1"/>
    <dgm:cxn modelId="{E79E4BA1-BDDD-4609-83CD-1B7F02939A28}" type="presParOf" srcId="{1CA80871-6247-4FA0-B02F-2526255804A5}" destId="{B08E448C-C0AB-4DD8-BF3F-1710BF24482F}" srcOrd="4" destOrd="0" presId="urn:microsoft.com/office/officeart/2005/8/layout/process1"/>
    <dgm:cxn modelId="{61B54765-C997-48D9-AB87-8F38B36F36CC}" type="presParOf" srcId="{1CA80871-6247-4FA0-B02F-2526255804A5}" destId="{C60FBA0D-C30B-47F0-97F7-FDE33F246CFF}" srcOrd="5" destOrd="0" presId="urn:microsoft.com/office/officeart/2005/8/layout/process1"/>
    <dgm:cxn modelId="{81DC559B-0589-46E0-8359-524D412DE424}" type="presParOf" srcId="{C60FBA0D-C30B-47F0-97F7-FDE33F246CFF}" destId="{2DFA43E7-0D24-4762-98F7-24C049820DC3}" srcOrd="0" destOrd="0" presId="urn:microsoft.com/office/officeart/2005/8/layout/process1"/>
    <dgm:cxn modelId="{29835E1B-29B9-4635-853E-EB1DCECC7D28}" type="presParOf" srcId="{1CA80871-6247-4FA0-B02F-2526255804A5}" destId="{B4914FA5-16C2-44A4-A879-FC467BD7F9A3}" srcOrd="6" destOrd="0" presId="urn:microsoft.com/office/officeart/2005/8/layout/process1"/>
    <dgm:cxn modelId="{359AD951-418F-4EBB-B05A-9C960F1324B0}" type="presParOf" srcId="{1CA80871-6247-4FA0-B02F-2526255804A5}" destId="{6C0A42EC-0989-4C05-B3B1-824623E360A2}" srcOrd="7" destOrd="0" presId="urn:microsoft.com/office/officeart/2005/8/layout/process1"/>
    <dgm:cxn modelId="{500F5B04-F6B2-47BB-893A-1EA65A7D5E54}" type="presParOf" srcId="{6C0A42EC-0989-4C05-B3B1-824623E360A2}" destId="{288EC12A-C05A-485E-A04D-AB615127D1AE}" srcOrd="0" destOrd="0" presId="urn:microsoft.com/office/officeart/2005/8/layout/process1"/>
    <dgm:cxn modelId="{2EFBED2D-84C0-4514-AA32-65252C0F6454}" type="presParOf" srcId="{1CA80871-6247-4FA0-B02F-2526255804A5}" destId="{CCA656D1-53BD-48F9-A0F4-7C3C7F7552F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8D9A8A-9156-4DC0-AE66-04943888B1FE}" type="doc">
      <dgm:prSet loTypeId="urn:microsoft.com/office/officeart/2005/8/layout/lProcess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B5B79-E7A8-408F-8EF7-E706A80BF71E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3600" b="1" dirty="0" smtClean="0">
              <a:latin typeface="Berlin Sans FB" panose="020E0602020502020306" pitchFamily="34" charset="0"/>
            </a:rPr>
            <a:t>Topics </a:t>
          </a:r>
          <a:endParaRPr lang="en-US" sz="3600" b="1" dirty="0">
            <a:latin typeface="Berlin Sans FB" panose="020E0602020502020306" pitchFamily="34" charset="0"/>
          </a:endParaRPr>
        </a:p>
      </dgm:t>
    </dgm:pt>
    <dgm:pt modelId="{6DC6E655-349D-41E2-8D0A-AA692474708C}" type="parTrans" cxnId="{CD923739-C639-4DCF-95A6-ECC5730A34AF}">
      <dgm:prSet/>
      <dgm:spPr/>
      <dgm:t>
        <a:bodyPr/>
        <a:lstStyle/>
        <a:p>
          <a:endParaRPr lang="en-US"/>
        </a:p>
      </dgm:t>
    </dgm:pt>
    <dgm:pt modelId="{85ADD9DD-B167-48C2-9F69-DED3BB5A916B}" type="sibTrans" cxnId="{CD923739-C639-4DCF-95A6-ECC5730A34AF}">
      <dgm:prSet/>
      <dgm:spPr/>
      <dgm:t>
        <a:bodyPr/>
        <a:lstStyle/>
        <a:p>
          <a:endParaRPr lang="en-US"/>
        </a:p>
      </dgm:t>
    </dgm:pt>
    <dgm:pt modelId="{65141D6A-10E0-4BC4-AFFB-E7AD44A210C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800" b="1" dirty="0" smtClean="0"/>
            <a:t>Kickoff</a:t>
          </a:r>
          <a:r>
            <a:rPr lang="en-US" sz="1800" b="1" baseline="0" dirty="0" smtClean="0"/>
            <a:t> Meeting</a:t>
          </a:r>
          <a:endParaRPr lang="en-US" sz="1800" dirty="0"/>
        </a:p>
      </dgm:t>
    </dgm:pt>
    <dgm:pt modelId="{383FC358-EFAF-40B4-BD2C-4094A1AE6559}" type="parTrans" cxnId="{CF61E867-FB91-4C15-9267-196B436635EB}">
      <dgm:prSet/>
      <dgm:spPr/>
      <dgm:t>
        <a:bodyPr/>
        <a:lstStyle/>
        <a:p>
          <a:endParaRPr lang="en-US"/>
        </a:p>
      </dgm:t>
    </dgm:pt>
    <dgm:pt modelId="{2F2067F0-415B-4FFF-BC0F-ACA70A23961B}" type="sibTrans" cxnId="{CF61E867-FB91-4C15-9267-196B436635EB}">
      <dgm:prSet/>
      <dgm:spPr/>
      <dgm:t>
        <a:bodyPr/>
        <a:lstStyle/>
        <a:p>
          <a:endParaRPr lang="en-US"/>
        </a:p>
      </dgm:t>
    </dgm:pt>
    <dgm:pt modelId="{BD5BB099-DFE9-4212-86A5-857167BE0FC7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3200" b="1" dirty="0" smtClean="0">
              <a:latin typeface="Agency FB" panose="020B0503020202020204" pitchFamily="34" charset="0"/>
            </a:rPr>
            <a:t>Present practice by Team</a:t>
          </a:r>
          <a:endParaRPr lang="en-US" sz="3200" b="1" dirty="0">
            <a:latin typeface="Agency FB" panose="020B0503020202020204" pitchFamily="34" charset="0"/>
          </a:endParaRPr>
        </a:p>
      </dgm:t>
    </dgm:pt>
    <dgm:pt modelId="{A7F680A4-4377-4341-89F5-63705CC1BEB1}" type="parTrans" cxnId="{A3827759-9B12-4CAD-B6B5-D428D5592ADA}">
      <dgm:prSet/>
      <dgm:spPr/>
      <dgm:t>
        <a:bodyPr/>
        <a:lstStyle/>
        <a:p>
          <a:endParaRPr lang="en-US"/>
        </a:p>
      </dgm:t>
    </dgm:pt>
    <dgm:pt modelId="{34BCD133-19A2-4026-973F-9E7F74BFC420}" type="sibTrans" cxnId="{A3827759-9B12-4CAD-B6B5-D428D5592ADA}">
      <dgm:prSet/>
      <dgm:spPr/>
      <dgm:t>
        <a:bodyPr/>
        <a:lstStyle/>
        <a:p>
          <a:endParaRPr lang="en-US"/>
        </a:p>
      </dgm:t>
    </dgm:pt>
    <dgm:pt modelId="{0C3A75D9-2F3F-45A1-A553-BEAA87910A2C}">
      <dgm:prSet phldrT="[Text]" custT="1"/>
      <dgm:spPr/>
      <dgm:t>
        <a:bodyPr/>
        <a:lstStyle/>
        <a:p>
          <a:r>
            <a:rPr lang="en-US" sz="1400" dirty="0" smtClean="0"/>
            <a:t>Only ZSM presence area continue meeting</a:t>
          </a:r>
          <a:endParaRPr lang="en-US" sz="1400" dirty="0"/>
        </a:p>
      </dgm:t>
    </dgm:pt>
    <dgm:pt modelId="{5CF40516-C885-41FB-A886-14D5EF3C2C97}" type="parTrans" cxnId="{53E9FDE1-5242-472E-9074-27FB414FA1A3}">
      <dgm:prSet/>
      <dgm:spPr/>
      <dgm:t>
        <a:bodyPr/>
        <a:lstStyle/>
        <a:p>
          <a:endParaRPr lang="en-US"/>
        </a:p>
      </dgm:t>
    </dgm:pt>
    <dgm:pt modelId="{D8D6A269-D33F-4432-878D-D6099370EC72}" type="sibTrans" cxnId="{53E9FDE1-5242-472E-9074-27FB414FA1A3}">
      <dgm:prSet/>
      <dgm:spPr/>
      <dgm:t>
        <a:bodyPr/>
        <a:lstStyle/>
        <a:p>
          <a:endParaRPr lang="en-US"/>
        </a:p>
      </dgm:t>
    </dgm:pt>
    <dgm:pt modelId="{F512A563-BA0F-4E1E-B8C7-3FADA3CA184A}">
      <dgm:prSet phldrT="[Text]" custT="1"/>
      <dgm:spPr/>
      <dgm:t>
        <a:bodyPr/>
        <a:lstStyle/>
        <a:p>
          <a:r>
            <a:rPr lang="en-US" sz="1800" dirty="0" smtClean="0"/>
            <a:t>Market activities</a:t>
          </a:r>
          <a:endParaRPr lang="en-US" sz="1800" dirty="0"/>
        </a:p>
      </dgm:t>
    </dgm:pt>
    <dgm:pt modelId="{B05EA3EB-CCD4-4B28-9609-F96A8653E7A2}" type="parTrans" cxnId="{A9B71D50-8D9F-4929-94B7-A61F93124E90}">
      <dgm:prSet/>
      <dgm:spPr/>
      <dgm:t>
        <a:bodyPr/>
        <a:lstStyle/>
        <a:p>
          <a:endParaRPr lang="en-US"/>
        </a:p>
      </dgm:t>
    </dgm:pt>
    <dgm:pt modelId="{19975111-9018-487A-9365-613F2BAE70F3}" type="sibTrans" cxnId="{A9B71D50-8D9F-4929-94B7-A61F93124E90}">
      <dgm:prSet/>
      <dgm:spPr/>
      <dgm:t>
        <a:bodyPr/>
        <a:lstStyle/>
        <a:p>
          <a:endParaRPr lang="en-US"/>
        </a:p>
      </dgm:t>
    </dgm:pt>
    <dgm:pt modelId="{91A44737-2F71-4BD4-AD29-ED977DAA7F90}">
      <dgm:prSet phldrT="[Text]" custT="1"/>
      <dgm:spPr/>
      <dgm:t>
        <a:bodyPr/>
        <a:lstStyle/>
        <a:p>
          <a:r>
            <a:rPr lang="en-US" sz="1600" dirty="0" smtClean="0"/>
            <a:t>All DSR are not carry the sales materials</a:t>
          </a:r>
          <a:endParaRPr lang="en-US" sz="1600" dirty="0"/>
        </a:p>
      </dgm:t>
    </dgm:pt>
    <dgm:pt modelId="{BCA4DC3D-779F-4AFD-B64E-B11424017FF8}" type="parTrans" cxnId="{53AD9DC8-455E-4828-B803-F73515F9E59A}">
      <dgm:prSet/>
      <dgm:spPr/>
      <dgm:t>
        <a:bodyPr/>
        <a:lstStyle/>
        <a:p>
          <a:endParaRPr lang="en-US"/>
        </a:p>
      </dgm:t>
    </dgm:pt>
    <dgm:pt modelId="{130448BF-5939-4847-AAE5-D97D42E40DFA}" type="sibTrans" cxnId="{53AD9DC8-455E-4828-B803-F73515F9E59A}">
      <dgm:prSet/>
      <dgm:spPr/>
      <dgm:t>
        <a:bodyPr/>
        <a:lstStyle/>
        <a:p>
          <a:endParaRPr lang="en-US"/>
        </a:p>
      </dgm:t>
    </dgm:pt>
    <dgm:pt modelId="{5EE797A8-4010-4978-BD61-5416239AC9C4}">
      <dgm:prSet phldrT="[Text]" custT="1"/>
      <dgm:spPr/>
      <dgm:t>
        <a:bodyPr/>
        <a:lstStyle/>
        <a:p>
          <a:r>
            <a:rPr lang="en-US" sz="1800" dirty="0" smtClean="0"/>
            <a:t> </a:t>
          </a:r>
          <a:r>
            <a:rPr lang="en-US" sz="1800" b="1" dirty="0" smtClean="0"/>
            <a:t>Market Coverage</a:t>
          </a:r>
          <a:endParaRPr lang="en-US" sz="1800" dirty="0"/>
        </a:p>
      </dgm:t>
    </dgm:pt>
    <dgm:pt modelId="{0F18E1ED-E1E5-459F-A6AA-D0AD625FE77C}" type="parTrans" cxnId="{E6E4FB9B-7DB2-4BE6-AAE9-47B8FFAA1142}">
      <dgm:prSet/>
      <dgm:spPr/>
      <dgm:t>
        <a:bodyPr/>
        <a:lstStyle/>
        <a:p>
          <a:endParaRPr lang="en-US"/>
        </a:p>
      </dgm:t>
    </dgm:pt>
    <dgm:pt modelId="{99824E2F-C2BB-4A6D-A21E-DD9DA67BF5E1}" type="sibTrans" cxnId="{E6E4FB9B-7DB2-4BE6-AAE9-47B8FFAA1142}">
      <dgm:prSet/>
      <dgm:spPr/>
      <dgm:t>
        <a:bodyPr/>
        <a:lstStyle/>
        <a:p>
          <a:endParaRPr lang="en-US"/>
        </a:p>
      </dgm:t>
    </dgm:pt>
    <dgm:pt modelId="{51317DAB-316A-4483-8F07-E13588B3FE1B}">
      <dgm:prSet phldrT="[Text]" custT="1"/>
      <dgm:spPr/>
      <dgm:t>
        <a:bodyPr/>
        <a:lstStyle/>
        <a:p>
          <a:r>
            <a:rPr lang="en-US" sz="1400" dirty="0" smtClean="0"/>
            <a:t>Till now 10-15% </a:t>
          </a:r>
          <a:r>
            <a:rPr lang="en-US" sz="1400" baseline="0" dirty="0" smtClean="0"/>
            <a:t> Market remaining uncovered </a:t>
          </a:r>
          <a:endParaRPr lang="en-US" sz="1400" dirty="0"/>
        </a:p>
      </dgm:t>
    </dgm:pt>
    <dgm:pt modelId="{E2A1629A-8B22-4F46-9264-FCBCDC5E4240}" type="parTrans" cxnId="{A0405422-C291-4703-ACF9-2564C22548AC}">
      <dgm:prSet/>
      <dgm:spPr/>
      <dgm:t>
        <a:bodyPr/>
        <a:lstStyle/>
        <a:p>
          <a:endParaRPr lang="en-US"/>
        </a:p>
      </dgm:t>
    </dgm:pt>
    <dgm:pt modelId="{0BF259D2-A1BA-4DEB-956C-1BC01BE69F22}" type="sibTrans" cxnId="{A0405422-C291-4703-ACF9-2564C22548AC}">
      <dgm:prSet/>
      <dgm:spPr/>
      <dgm:t>
        <a:bodyPr/>
        <a:lstStyle/>
        <a:p>
          <a:endParaRPr lang="en-US"/>
        </a:p>
      </dgm:t>
    </dgm:pt>
    <dgm:pt modelId="{0D4CFD8B-E5E7-4CB4-892A-15770462A426}">
      <dgm:prSet phldrT="[Text]" custT="1"/>
      <dgm:spPr/>
      <dgm:t>
        <a:bodyPr/>
        <a:lstStyle/>
        <a:p>
          <a:r>
            <a:rPr lang="en-US" sz="1800" b="1" dirty="0" smtClean="0"/>
            <a:t> Ethical Practice</a:t>
          </a:r>
          <a:endParaRPr lang="en-US" sz="1800" dirty="0"/>
        </a:p>
      </dgm:t>
    </dgm:pt>
    <dgm:pt modelId="{43EFD3B6-11F0-4690-88DD-A4E27DEC29A9}" type="parTrans" cxnId="{003AD53C-ABBE-4ED2-9E79-01F104556A64}">
      <dgm:prSet/>
      <dgm:spPr/>
      <dgm:t>
        <a:bodyPr/>
        <a:lstStyle/>
        <a:p>
          <a:endParaRPr lang="en-US"/>
        </a:p>
      </dgm:t>
    </dgm:pt>
    <dgm:pt modelId="{6A19C31E-C143-4F20-8894-3A875EAFC6A2}" type="sibTrans" cxnId="{003AD53C-ABBE-4ED2-9E79-01F104556A64}">
      <dgm:prSet/>
      <dgm:spPr/>
      <dgm:t>
        <a:bodyPr/>
        <a:lstStyle/>
        <a:p>
          <a:endParaRPr lang="en-US"/>
        </a:p>
      </dgm:t>
    </dgm:pt>
    <dgm:pt modelId="{123F2669-2841-44D5-82BD-34906783C352}">
      <dgm:prSet phldrT="[Text]" custT="1"/>
      <dgm:spPr/>
      <dgm:t>
        <a:bodyPr/>
        <a:lstStyle/>
        <a:p>
          <a:r>
            <a:rPr lang="en-US" sz="1600" dirty="0" smtClean="0"/>
            <a:t>Need improvement  </a:t>
          </a:r>
          <a:endParaRPr lang="en-US" sz="1600" dirty="0"/>
        </a:p>
      </dgm:t>
    </dgm:pt>
    <dgm:pt modelId="{D14F8850-6BA8-4070-8486-A1154C2E028B}" type="parTrans" cxnId="{407C31BA-A38A-4F90-8363-F254752C0E42}">
      <dgm:prSet/>
      <dgm:spPr/>
      <dgm:t>
        <a:bodyPr/>
        <a:lstStyle/>
        <a:p>
          <a:endParaRPr lang="en-US"/>
        </a:p>
      </dgm:t>
    </dgm:pt>
    <dgm:pt modelId="{52338090-2C6D-4700-BCD4-1D7F270E3F8A}" type="sibTrans" cxnId="{407C31BA-A38A-4F90-8363-F254752C0E42}">
      <dgm:prSet/>
      <dgm:spPr/>
      <dgm:t>
        <a:bodyPr/>
        <a:lstStyle/>
        <a:p>
          <a:endParaRPr lang="en-US"/>
        </a:p>
      </dgm:t>
    </dgm:pt>
    <dgm:pt modelId="{D5EAD83C-F76F-4893-BDA9-B57917C38D7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800" b="1" dirty="0" smtClean="0"/>
            <a:t>Dress up</a:t>
          </a:r>
          <a:endParaRPr lang="en-US" sz="1800" dirty="0"/>
        </a:p>
      </dgm:t>
    </dgm:pt>
    <dgm:pt modelId="{B900031F-0070-4807-A1BE-65EA6D4BCA26}" type="parTrans" cxnId="{3C684928-BE47-4CED-892C-D6FA09A4B7A4}">
      <dgm:prSet/>
      <dgm:spPr/>
      <dgm:t>
        <a:bodyPr/>
        <a:lstStyle/>
        <a:p>
          <a:endParaRPr lang="en-US"/>
        </a:p>
      </dgm:t>
    </dgm:pt>
    <dgm:pt modelId="{1B7627ED-CB83-43B7-BD10-B4F60FF9C240}" type="sibTrans" cxnId="{3C684928-BE47-4CED-892C-D6FA09A4B7A4}">
      <dgm:prSet/>
      <dgm:spPr/>
      <dgm:t>
        <a:bodyPr/>
        <a:lstStyle/>
        <a:p>
          <a:endParaRPr lang="en-US"/>
        </a:p>
      </dgm:t>
    </dgm:pt>
    <dgm:pt modelId="{3EE8D2C9-CFB4-4853-A811-8B564A54849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800" dirty="0" smtClean="0"/>
            <a:t>Information sharing </a:t>
          </a:r>
          <a:endParaRPr lang="en-US" sz="1800" dirty="0"/>
        </a:p>
      </dgm:t>
    </dgm:pt>
    <dgm:pt modelId="{6476176A-E25C-4665-B45C-F7FBF78B7F1C}" type="parTrans" cxnId="{4EE8A695-54B9-4AF8-B1D3-8EF9AA5938BD}">
      <dgm:prSet/>
      <dgm:spPr/>
      <dgm:t>
        <a:bodyPr/>
        <a:lstStyle/>
        <a:p>
          <a:endParaRPr lang="en-US"/>
        </a:p>
      </dgm:t>
    </dgm:pt>
    <dgm:pt modelId="{DBFF3E81-1921-4C89-8AEA-E20FFC3CD276}" type="sibTrans" cxnId="{4EE8A695-54B9-4AF8-B1D3-8EF9AA5938BD}">
      <dgm:prSet/>
      <dgm:spPr/>
      <dgm:t>
        <a:bodyPr/>
        <a:lstStyle/>
        <a:p>
          <a:endParaRPr lang="en-US"/>
        </a:p>
      </dgm:t>
    </dgm:pt>
    <dgm:pt modelId="{0B8B0D4A-EF49-4968-9F28-B6494C95DA2E}">
      <dgm:prSet phldrT="[Text]" custT="1"/>
      <dgm:spPr/>
      <dgm:t>
        <a:bodyPr/>
        <a:lstStyle/>
        <a:p>
          <a:r>
            <a:rPr lang="en-US" sz="1600" dirty="0" smtClean="0"/>
            <a:t>Not Symphony standard </a:t>
          </a:r>
          <a:endParaRPr lang="en-US" sz="1600" dirty="0"/>
        </a:p>
      </dgm:t>
    </dgm:pt>
    <dgm:pt modelId="{69A7AA03-DDB3-434E-81D7-0021A13718FA}" type="sibTrans" cxnId="{1D86AE67-4A09-4ADC-850F-F9E234C6BC14}">
      <dgm:prSet/>
      <dgm:spPr/>
      <dgm:t>
        <a:bodyPr/>
        <a:lstStyle/>
        <a:p>
          <a:endParaRPr lang="en-US"/>
        </a:p>
      </dgm:t>
    </dgm:pt>
    <dgm:pt modelId="{E55F3291-D651-4F65-AF34-29F6A59414B8}" type="parTrans" cxnId="{1D86AE67-4A09-4ADC-850F-F9E234C6BC14}">
      <dgm:prSet/>
      <dgm:spPr/>
      <dgm:t>
        <a:bodyPr/>
        <a:lstStyle/>
        <a:p>
          <a:endParaRPr lang="en-US"/>
        </a:p>
      </dgm:t>
    </dgm:pt>
    <dgm:pt modelId="{94405F41-CA40-4507-8D11-FD2D25DA538E}">
      <dgm:prSet phldrT="[Text]" custT="1"/>
      <dgm:spPr/>
      <dgm:t>
        <a:bodyPr/>
        <a:lstStyle/>
        <a:p>
          <a:r>
            <a:rPr lang="en-US" sz="1600" dirty="0" smtClean="0"/>
            <a:t>Not up to the mark</a:t>
          </a:r>
          <a:endParaRPr lang="en-US" sz="1600" dirty="0"/>
        </a:p>
      </dgm:t>
    </dgm:pt>
    <dgm:pt modelId="{D7960F75-20F3-4F4D-8C4E-B38824AF2718}" type="sibTrans" cxnId="{455B1B11-3BF1-4163-B5DE-C000F889B2ED}">
      <dgm:prSet/>
      <dgm:spPr/>
      <dgm:t>
        <a:bodyPr/>
        <a:lstStyle/>
        <a:p>
          <a:endParaRPr lang="en-US"/>
        </a:p>
      </dgm:t>
    </dgm:pt>
    <dgm:pt modelId="{3DEE8671-E46C-42A0-83DD-ACA0B0617032}" type="parTrans" cxnId="{455B1B11-3BF1-4163-B5DE-C000F889B2ED}">
      <dgm:prSet/>
      <dgm:spPr/>
      <dgm:t>
        <a:bodyPr/>
        <a:lstStyle/>
        <a:p>
          <a:endParaRPr lang="en-US"/>
        </a:p>
      </dgm:t>
    </dgm:pt>
    <dgm:pt modelId="{F777E18E-4B90-4CB8-803B-AE42436BF048}">
      <dgm:prSet phldrT="[Text]" custT="1"/>
      <dgm:spPr/>
      <dgm:t>
        <a:bodyPr/>
        <a:lstStyle/>
        <a:p>
          <a:r>
            <a:rPr lang="en-US" sz="1600" dirty="0" smtClean="0"/>
            <a:t>Not Symphony standard </a:t>
          </a:r>
          <a:endParaRPr lang="en-US" sz="1600" dirty="0"/>
        </a:p>
      </dgm:t>
    </dgm:pt>
    <dgm:pt modelId="{88EDAD91-3545-4CD5-9EB4-D57F8A488563}" type="sibTrans" cxnId="{781849FC-2FFE-4132-940E-35CB436FEB51}">
      <dgm:prSet/>
      <dgm:spPr/>
      <dgm:t>
        <a:bodyPr/>
        <a:lstStyle/>
        <a:p>
          <a:endParaRPr lang="en-US"/>
        </a:p>
      </dgm:t>
    </dgm:pt>
    <dgm:pt modelId="{2343B4F7-BFC7-4BD5-8E84-DB2042EF5B0A}" type="parTrans" cxnId="{781849FC-2FFE-4132-940E-35CB436FEB51}">
      <dgm:prSet/>
      <dgm:spPr/>
      <dgm:t>
        <a:bodyPr/>
        <a:lstStyle/>
        <a:p>
          <a:endParaRPr lang="en-US"/>
        </a:p>
      </dgm:t>
    </dgm:pt>
    <dgm:pt modelId="{DD9CDC6D-9E71-4D7C-9EFE-7C7C341AA9DA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/>
            <a:t>Products knowledge </a:t>
          </a:r>
          <a:endParaRPr lang="en-US" sz="1600" dirty="0"/>
        </a:p>
      </dgm:t>
    </dgm:pt>
    <dgm:pt modelId="{88089CC1-41A8-4134-ACAB-466F7E7D41D3}" type="parTrans" cxnId="{B5553751-6576-4636-B83F-7DAA56C6F838}">
      <dgm:prSet/>
      <dgm:spPr/>
      <dgm:t>
        <a:bodyPr/>
        <a:lstStyle/>
        <a:p>
          <a:endParaRPr lang="en-US"/>
        </a:p>
      </dgm:t>
    </dgm:pt>
    <dgm:pt modelId="{2395A113-C5EB-4853-8CFA-BB941A9826EF}" type="sibTrans" cxnId="{B5553751-6576-4636-B83F-7DAA56C6F838}">
      <dgm:prSet/>
      <dgm:spPr/>
      <dgm:t>
        <a:bodyPr/>
        <a:lstStyle/>
        <a:p>
          <a:endParaRPr lang="en-US"/>
        </a:p>
      </dgm:t>
    </dgm:pt>
    <dgm:pt modelId="{CA8D3A89-FB1A-4DF4-9B68-DD2724E0CB9D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/>
            <a:t>Retail stock checking </a:t>
          </a:r>
          <a:endParaRPr lang="en-US" sz="1600" dirty="0"/>
        </a:p>
      </dgm:t>
    </dgm:pt>
    <dgm:pt modelId="{0EC05A93-2797-4B40-9DE2-8B04942B69CE}" type="parTrans" cxnId="{838B2080-62EF-4656-BDB2-DB44371BB9D1}">
      <dgm:prSet/>
      <dgm:spPr/>
      <dgm:t>
        <a:bodyPr/>
        <a:lstStyle/>
        <a:p>
          <a:endParaRPr lang="en-US"/>
        </a:p>
      </dgm:t>
    </dgm:pt>
    <dgm:pt modelId="{D634ABE7-080E-4D4E-BB56-1348BB87EE3A}" type="sibTrans" cxnId="{838B2080-62EF-4656-BDB2-DB44371BB9D1}">
      <dgm:prSet/>
      <dgm:spPr/>
      <dgm:t>
        <a:bodyPr/>
        <a:lstStyle/>
        <a:p>
          <a:endParaRPr lang="en-US"/>
        </a:p>
      </dgm:t>
    </dgm:pt>
    <dgm:pt modelId="{A36DF2E5-4BF9-4ECA-9719-FDF24D77A42A}">
      <dgm:prSet custT="1"/>
      <dgm:spPr/>
      <dgm:t>
        <a:bodyPr/>
        <a:lstStyle/>
        <a:p>
          <a:r>
            <a:rPr lang="en-US" sz="1400" dirty="0" smtClean="0"/>
            <a:t>Call &amp; SUK productivity maintain </a:t>
          </a:r>
          <a:endParaRPr lang="en-US" sz="1400" dirty="0"/>
        </a:p>
      </dgm:t>
    </dgm:pt>
    <dgm:pt modelId="{D7E99237-A0DC-44C9-AAEB-C5D16ADD33CB}" type="parTrans" cxnId="{9A710325-1EF7-4276-931A-FFD986D81008}">
      <dgm:prSet/>
      <dgm:spPr/>
      <dgm:t>
        <a:bodyPr/>
        <a:lstStyle/>
        <a:p>
          <a:endParaRPr lang="en-US"/>
        </a:p>
      </dgm:t>
    </dgm:pt>
    <dgm:pt modelId="{9B615566-67E2-4DD4-BE89-BD820BEFB417}" type="sibTrans" cxnId="{9A710325-1EF7-4276-931A-FFD986D81008}">
      <dgm:prSet/>
      <dgm:spPr/>
      <dgm:t>
        <a:bodyPr/>
        <a:lstStyle/>
        <a:p>
          <a:endParaRPr lang="en-US"/>
        </a:p>
      </dgm:t>
    </dgm:pt>
    <dgm:pt modelId="{1213313B-653A-4317-B97D-54EB887DC31D}">
      <dgm:prSet/>
      <dgm:spPr/>
      <dgm:t>
        <a:bodyPr/>
        <a:lstStyle/>
        <a:p>
          <a:r>
            <a:rPr lang="en-US" dirty="0" smtClean="0"/>
            <a:t>Maximum are not aware on stock checking and placement </a:t>
          </a:r>
          <a:endParaRPr lang="en-US" dirty="0"/>
        </a:p>
      </dgm:t>
    </dgm:pt>
    <dgm:pt modelId="{DD405461-74B5-4DD5-8C21-7C7E2C30A7BB}" type="parTrans" cxnId="{7C67E0C5-B7BF-41B7-8643-D16103F6B4A8}">
      <dgm:prSet/>
      <dgm:spPr/>
      <dgm:t>
        <a:bodyPr/>
        <a:lstStyle/>
        <a:p>
          <a:endParaRPr lang="en-US"/>
        </a:p>
      </dgm:t>
    </dgm:pt>
    <dgm:pt modelId="{50B9C239-2D66-4FFB-9B1D-8E8BABD0C25F}" type="sibTrans" cxnId="{7C67E0C5-B7BF-41B7-8643-D16103F6B4A8}">
      <dgm:prSet/>
      <dgm:spPr/>
      <dgm:t>
        <a:bodyPr/>
        <a:lstStyle/>
        <a:p>
          <a:endParaRPr lang="en-US"/>
        </a:p>
      </dgm:t>
    </dgm:pt>
    <dgm:pt modelId="{81FA2905-4D3C-4BEA-99BB-7DAC56335BB7}">
      <dgm:prSet/>
      <dgm:spPr/>
      <dgm:t>
        <a:bodyPr/>
        <a:lstStyle/>
        <a:p>
          <a:r>
            <a:rPr lang="en-US" dirty="0" smtClean="0"/>
            <a:t>Do not maintain regularly </a:t>
          </a:r>
          <a:endParaRPr lang="en-US" dirty="0"/>
        </a:p>
      </dgm:t>
    </dgm:pt>
    <dgm:pt modelId="{673EAC14-D619-4962-8DEE-CEDD82A69EBA}" type="parTrans" cxnId="{C992D16F-E7E8-40E8-9AAF-37FF6CE3FD2E}">
      <dgm:prSet/>
      <dgm:spPr/>
      <dgm:t>
        <a:bodyPr/>
        <a:lstStyle/>
        <a:p>
          <a:endParaRPr lang="en-US"/>
        </a:p>
      </dgm:t>
    </dgm:pt>
    <dgm:pt modelId="{7209A8FA-C1BE-4FD1-8937-6D1FA1A82045}" type="sibTrans" cxnId="{C992D16F-E7E8-40E8-9AAF-37FF6CE3FD2E}">
      <dgm:prSet/>
      <dgm:spPr/>
      <dgm:t>
        <a:bodyPr/>
        <a:lstStyle/>
        <a:p>
          <a:endParaRPr lang="en-US"/>
        </a:p>
      </dgm:t>
    </dgm:pt>
    <dgm:pt modelId="{82590CDA-D940-4D70-A211-335643F246CA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/>
            <a:t>Products visibility and shelve share </a:t>
          </a:r>
          <a:endParaRPr lang="en-US" sz="1600" dirty="0"/>
        </a:p>
      </dgm:t>
    </dgm:pt>
    <dgm:pt modelId="{22354B6E-B0F6-42C1-A14D-7407B6644C82}" type="parTrans" cxnId="{43211363-4E54-43AF-B6F8-092154519A62}">
      <dgm:prSet/>
      <dgm:spPr/>
      <dgm:t>
        <a:bodyPr/>
        <a:lstStyle/>
        <a:p>
          <a:endParaRPr lang="en-US"/>
        </a:p>
      </dgm:t>
    </dgm:pt>
    <dgm:pt modelId="{B6E30F34-4D77-493B-B17B-12F4954102E3}" type="sibTrans" cxnId="{43211363-4E54-43AF-B6F8-092154519A62}">
      <dgm:prSet/>
      <dgm:spPr/>
      <dgm:t>
        <a:bodyPr/>
        <a:lstStyle/>
        <a:p>
          <a:endParaRPr lang="en-US"/>
        </a:p>
      </dgm:t>
    </dgm:pt>
    <dgm:pt modelId="{21B657E2-2411-4B5B-8EA4-48AE9B9DFFE0}">
      <dgm:prSet custT="1"/>
      <dgm:spPr/>
      <dgm:t>
        <a:bodyPr/>
        <a:lstStyle/>
        <a:p>
          <a:r>
            <a:rPr lang="en-US" sz="1600" dirty="0" smtClean="0"/>
            <a:t>Objection handling </a:t>
          </a:r>
          <a:endParaRPr lang="en-US" sz="1600" dirty="0"/>
        </a:p>
      </dgm:t>
    </dgm:pt>
    <dgm:pt modelId="{535FD6F2-1F51-4B07-806B-7536334FE1A7}" type="parTrans" cxnId="{B6DB63BE-60E7-415B-952E-0C043C7D58BF}">
      <dgm:prSet/>
      <dgm:spPr/>
      <dgm:t>
        <a:bodyPr/>
        <a:lstStyle/>
        <a:p>
          <a:endParaRPr lang="en-US"/>
        </a:p>
      </dgm:t>
    </dgm:pt>
    <dgm:pt modelId="{47E97EF9-6EF2-4763-87D9-2C1ECA31B07B}" type="sibTrans" cxnId="{B6DB63BE-60E7-415B-952E-0C043C7D58BF}">
      <dgm:prSet/>
      <dgm:spPr/>
      <dgm:t>
        <a:bodyPr/>
        <a:lstStyle/>
        <a:p>
          <a:endParaRPr lang="en-US"/>
        </a:p>
      </dgm:t>
    </dgm:pt>
    <dgm:pt modelId="{489B72F9-2747-4A44-AF5C-241BCE428B0D}">
      <dgm:prSet/>
      <dgm:spPr/>
      <dgm:t>
        <a:bodyPr/>
        <a:lstStyle/>
        <a:p>
          <a:r>
            <a:rPr lang="en-US" dirty="0" smtClean="0"/>
            <a:t>Very poor in maximum route </a:t>
          </a:r>
          <a:endParaRPr lang="en-US" dirty="0"/>
        </a:p>
      </dgm:t>
    </dgm:pt>
    <dgm:pt modelId="{54C265EA-A1C4-415E-8894-A48509FBB037}" type="parTrans" cxnId="{58145611-6FCF-4E8E-93FD-5BFDC9C6DDD5}">
      <dgm:prSet/>
      <dgm:spPr/>
      <dgm:t>
        <a:bodyPr/>
        <a:lstStyle/>
        <a:p>
          <a:endParaRPr lang="en-US"/>
        </a:p>
      </dgm:t>
    </dgm:pt>
    <dgm:pt modelId="{7EB9A553-022D-4D10-B495-C54C73C51E8E}" type="sibTrans" cxnId="{58145611-6FCF-4E8E-93FD-5BFDC9C6DDD5}">
      <dgm:prSet/>
      <dgm:spPr/>
      <dgm:t>
        <a:bodyPr/>
        <a:lstStyle/>
        <a:p>
          <a:endParaRPr lang="en-US"/>
        </a:p>
      </dgm:t>
    </dgm:pt>
    <dgm:pt modelId="{22D4BEAC-DF6F-44C0-A500-FF8487B15A1D}">
      <dgm:prSet/>
      <dgm:spPr/>
      <dgm:t>
        <a:bodyPr/>
        <a:lstStyle/>
        <a:p>
          <a:r>
            <a:rPr lang="en-US" dirty="0" smtClean="0"/>
            <a:t>Avoid visit the shop </a:t>
          </a:r>
          <a:endParaRPr lang="en-US" dirty="0"/>
        </a:p>
      </dgm:t>
    </dgm:pt>
    <dgm:pt modelId="{89D51A3C-C821-4D4E-9D8C-55935FAF7879}" type="parTrans" cxnId="{3746929F-9589-46D9-9EBE-F3E8EC63D113}">
      <dgm:prSet/>
      <dgm:spPr/>
      <dgm:t>
        <a:bodyPr/>
        <a:lstStyle/>
        <a:p>
          <a:endParaRPr lang="en-US"/>
        </a:p>
      </dgm:t>
    </dgm:pt>
    <dgm:pt modelId="{3BD144EB-44E3-4462-A1E0-57544F00DE08}" type="sibTrans" cxnId="{3746929F-9589-46D9-9EBE-F3E8EC63D113}">
      <dgm:prSet/>
      <dgm:spPr/>
      <dgm:t>
        <a:bodyPr/>
        <a:lstStyle/>
        <a:p>
          <a:endParaRPr lang="en-US"/>
        </a:p>
      </dgm:t>
    </dgm:pt>
    <dgm:pt modelId="{38CA030B-1796-4B33-9148-01B5D1E525E7}" type="pres">
      <dgm:prSet presAssocID="{BB8D9A8A-9156-4DC0-AE66-04943888B1F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3F7C57-2BEB-44BC-9EAC-7B3212A1BC86}" type="pres">
      <dgm:prSet presAssocID="{C5CB5B79-E7A8-408F-8EF7-E706A80BF71E}" presName="compNode" presStyleCnt="0"/>
      <dgm:spPr/>
    </dgm:pt>
    <dgm:pt modelId="{ADFEFA5F-07AF-40A3-BDFE-1D49A68605C0}" type="pres">
      <dgm:prSet presAssocID="{C5CB5B79-E7A8-408F-8EF7-E706A80BF71E}" presName="aNode" presStyleLbl="bgShp" presStyleIdx="0" presStyleCnt="2" custLinFactNeighborX="28642" custLinFactNeighborY="-15077"/>
      <dgm:spPr/>
      <dgm:t>
        <a:bodyPr/>
        <a:lstStyle/>
        <a:p>
          <a:endParaRPr lang="en-US"/>
        </a:p>
      </dgm:t>
    </dgm:pt>
    <dgm:pt modelId="{554794C7-2227-4F65-AF35-02C0CDD2F698}" type="pres">
      <dgm:prSet presAssocID="{C5CB5B79-E7A8-408F-8EF7-E706A80BF71E}" presName="textNode" presStyleLbl="bgShp" presStyleIdx="0" presStyleCnt="2"/>
      <dgm:spPr/>
      <dgm:t>
        <a:bodyPr/>
        <a:lstStyle/>
        <a:p>
          <a:endParaRPr lang="en-US"/>
        </a:p>
      </dgm:t>
    </dgm:pt>
    <dgm:pt modelId="{FF1BBC02-FFB4-4BD2-B15F-9737A1A936E1}" type="pres">
      <dgm:prSet presAssocID="{C5CB5B79-E7A8-408F-8EF7-E706A80BF71E}" presName="compChildNode" presStyleCnt="0"/>
      <dgm:spPr/>
    </dgm:pt>
    <dgm:pt modelId="{AA0DE12B-CAD4-43BB-BFB6-9DB07C1EE296}" type="pres">
      <dgm:prSet presAssocID="{C5CB5B79-E7A8-408F-8EF7-E706A80BF71E}" presName="theInnerList" presStyleCnt="0"/>
      <dgm:spPr/>
    </dgm:pt>
    <dgm:pt modelId="{FE20F733-73DF-4A95-B3BD-B5D8FB030285}" type="pres">
      <dgm:prSet presAssocID="{65141D6A-10E0-4BC4-AFFB-E7AD44A210C5}" presName="childNode" presStyleLbl="node1" presStyleIdx="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9FD14-66EB-45DE-B461-EED9C73E7C36}" type="pres">
      <dgm:prSet presAssocID="{65141D6A-10E0-4BC4-AFFB-E7AD44A210C5}" presName="aSpace2" presStyleCnt="0"/>
      <dgm:spPr/>
    </dgm:pt>
    <dgm:pt modelId="{94AD4D1A-5DE3-4DCC-A717-2CA3B53376BD}" type="pres">
      <dgm:prSet presAssocID="{F512A563-BA0F-4E1E-B8C7-3FADA3CA184A}" presName="childNode" presStyleLbl="node1" presStyleIdx="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2C0AF3-8F31-4B07-AEDD-CD950A0DD314}" type="pres">
      <dgm:prSet presAssocID="{F512A563-BA0F-4E1E-B8C7-3FADA3CA184A}" presName="aSpace2" presStyleCnt="0"/>
      <dgm:spPr/>
    </dgm:pt>
    <dgm:pt modelId="{1F983D04-4827-44D6-998B-1A2AD336D4C0}" type="pres">
      <dgm:prSet presAssocID="{5EE797A8-4010-4978-BD61-5416239AC9C4}" presName="childNode" presStyleLbl="node1" presStyleIdx="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497A9-807F-4C48-85E9-6CC4188D6EFB}" type="pres">
      <dgm:prSet presAssocID="{5EE797A8-4010-4978-BD61-5416239AC9C4}" presName="aSpace2" presStyleCnt="0"/>
      <dgm:spPr/>
    </dgm:pt>
    <dgm:pt modelId="{16FE2FA6-C27B-430F-8D72-16AA4B286A3E}" type="pres">
      <dgm:prSet presAssocID="{0D4CFD8B-E5E7-4CB4-892A-15770462A426}" presName="childNode" presStyleLbl="node1" presStyleIdx="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67B06-2FCA-4F05-8314-84621A4BA340}" type="pres">
      <dgm:prSet presAssocID="{0D4CFD8B-E5E7-4CB4-892A-15770462A426}" presName="aSpace2" presStyleCnt="0"/>
      <dgm:spPr/>
    </dgm:pt>
    <dgm:pt modelId="{08122C3E-413C-41BD-B179-BA105D1A1EFD}" type="pres">
      <dgm:prSet presAssocID="{D5EAD83C-F76F-4893-BDA9-B57917C38D7E}" presName="childNode" presStyleLbl="node1" presStyleIdx="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DC03A-DA50-4511-9041-8A63336956E1}" type="pres">
      <dgm:prSet presAssocID="{D5EAD83C-F76F-4893-BDA9-B57917C38D7E}" presName="aSpace2" presStyleCnt="0"/>
      <dgm:spPr/>
    </dgm:pt>
    <dgm:pt modelId="{95340E18-F150-4742-A9ED-3676A652E281}" type="pres">
      <dgm:prSet presAssocID="{3EE8D2C9-CFB4-4853-A811-8B564A54849D}" presName="childNode" presStyleLbl="node1" presStyleIdx="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158AB-9D0D-442D-A9DB-B05BC51BB084}" type="pres">
      <dgm:prSet presAssocID="{3EE8D2C9-CFB4-4853-A811-8B564A54849D}" presName="aSpace2" presStyleCnt="0"/>
      <dgm:spPr/>
    </dgm:pt>
    <dgm:pt modelId="{30DF9483-0F98-438A-8D7B-334A0F753EF1}" type="pres">
      <dgm:prSet presAssocID="{DD9CDC6D-9E71-4D7C-9EFE-7C7C341AA9DA}" presName="childNode" presStyleLbl="node1" presStyleIdx="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2CCF1-0B61-43A1-A37D-198E912CE3CD}" type="pres">
      <dgm:prSet presAssocID="{DD9CDC6D-9E71-4D7C-9EFE-7C7C341AA9DA}" presName="aSpace2" presStyleCnt="0"/>
      <dgm:spPr/>
    </dgm:pt>
    <dgm:pt modelId="{FEFF0602-10EB-416E-9B92-0BFCA009D413}" type="pres">
      <dgm:prSet presAssocID="{CA8D3A89-FB1A-4DF4-9B68-DD2724E0CB9D}" presName="childNode" presStyleLbl="node1" presStyleIdx="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407DD-A763-45D0-962F-CD5147FFAE11}" type="pres">
      <dgm:prSet presAssocID="{CA8D3A89-FB1A-4DF4-9B68-DD2724E0CB9D}" presName="aSpace2" presStyleCnt="0"/>
      <dgm:spPr/>
    </dgm:pt>
    <dgm:pt modelId="{7647D0E8-6536-4F36-971E-86405B1C7ACE}" type="pres">
      <dgm:prSet presAssocID="{A36DF2E5-4BF9-4ECA-9719-FDF24D77A42A}" presName="childNode" presStyleLbl="node1" presStyleIdx="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4E212-2EB8-4C25-8E60-1F164A39EE5B}" type="pres">
      <dgm:prSet presAssocID="{A36DF2E5-4BF9-4ECA-9719-FDF24D77A42A}" presName="aSpace2" presStyleCnt="0"/>
      <dgm:spPr/>
    </dgm:pt>
    <dgm:pt modelId="{4F0A6F3D-1EBD-489F-80AE-01B5D23C5B6C}" type="pres">
      <dgm:prSet presAssocID="{82590CDA-D940-4D70-A211-335643F246CA}" presName="childNode" presStyleLbl="node1" presStyleIdx="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3793D-6689-4272-98ED-D6D7C3A45F4C}" type="pres">
      <dgm:prSet presAssocID="{82590CDA-D940-4D70-A211-335643F246CA}" presName="aSpace2" presStyleCnt="0"/>
      <dgm:spPr/>
    </dgm:pt>
    <dgm:pt modelId="{42F5D2AD-BAE3-47E8-9DBC-5CE5131A290E}" type="pres">
      <dgm:prSet presAssocID="{21B657E2-2411-4B5B-8EA4-48AE9B9DFFE0}" presName="childNode" presStyleLbl="node1" presStyleIdx="1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72A5B-4023-427D-B3E6-5F6B81C2E804}" type="pres">
      <dgm:prSet presAssocID="{C5CB5B79-E7A8-408F-8EF7-E706A80BF71E}" presName="aSpace" presStyleCnt="0"/>
      <dgm:spPr/>
    </dgm:pt>
    <dgm:pt modelId="{F6AE09E7-962A-4C0D-BBB4-542EC7975BD5}" type="pres">
      <dgm:prSet presAssocID="{BD5BB099-DFE9-4212-86A5-857167BE0FC7}" presName="compNode" presStyleCnt="0"/>
      <dgm:spPr/>
    </dgm:pt>
    <dgm:pt modelId="{B27FF893-4276-47DA-8BC4-EFB7EA62FD71}" type="pres">
      <dgm:prSet presAssocID="{BD5BB099-DFE9-4212-86A5-857167BE0FC7}" presName="aNode" presStyleLbl="bgShp" presStyleIdx="1" presStyleCnt="2" custScaleX="85282" custLinFactNeighborX="-5228" custLinFactNeighborY="27742"/>
      <dgm:spPr/>
      <dgm:t>
        <a:bodyPr/>
        <a:lstStyle/>
        <a:p>
          <a:endParaRPr lang="en-US"/>
        </a:p>
      </dgm:t>
    </dgm:pt>
    <dgm:pt modelId="{F8723760-DBBA-44D3-B6DE-5485B1AAF321}" type="pres">
      <dgm:prSet presAssocID="{BD5BB099-DFE9-4212-86A5-857167BE0FC7}" presName="textNode" presStyleLbl="bgShp" presStyleIdx="1" presStyleCnt="2"/>
      <dgm:spPr/>
      <dgm:t>
        <a:bodyPr/>
        <a:lstStyle/>
        <a:p>
          <a:endParaRPr lang="en-US"/>
        </a:p>
      </dgm:t>
    </dgm:pt>
    <dgm:pt modelId="{596B8DC7-6900-4B9F-AA34-AFFC027A3B35}" type="pres">
      <dgm:prSet presAssocID="{BD5BB099-DFE9-4212-86A5-857167BE0FC7}" presName="compChildNode" presStyleCnt="0"/>
      <dgm:spPr/>
    </dgm:pt>
    <dgm:pt modelId="{BAD7B9A1-FDFF-420A-8F36-010BF25E0AF2}" type="pres">
      <dgm:prSet presAssocID="{BD5BB099-DFE9-4212-86A5-857167BE0FC7}" presName="theInnerList" presStyleCnt="0"/>
      <dgm:spPr/>
    </dgm:pt>
    <dgm:pt modelId="{C051B0B3-E17D-4651-8AD0-BD84E5F4B779}" type="pres">
      <dgm:prSet presAssocID="{0C3A75D9-2F3F-45A1-A553-BEAA87910A2C}" presName="childNode" presStyleLbl="node1" presStyleIdx="11" presStyleCnt="22" custScaleY="130314" custLinFactNeighborX="-489" custLinFactNeighborY="-64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CEEDA-C32E-4A45-AE1D-1FA0046DA192}" type="pres">
      <dgm:prSet presAssocID="{0C3A75D9-2F3F-45A1-A553-BEAA87910A2C}" presName="aSpace2" presStyleCnt="0"/>
      <dgm:spPr/>
    </dgm:pt>
    <dgm:pt modelId="{EAF82440-D3B3-4C96-BFA9-1A8E4C9DDD06}" type="pres">
      <dgm:prSet presAssocID="{91A44737-2F71-4BD4-AD29-ED977DAA7F90}" presName="childNode" presStyleLbl="node1" presStyleIdx="1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2ECD9-B049-40A1-96B8-B12187526CEB}" type="pres">
      <dgm:prSet presAssocID="{91A44737-2F71-4BD4-AD29-ED977DAA7F90}" presName="aSpace2" presStyleCnt="0"/>
      <dgm:spPr/>
    </dgm:pt>
    <dgm:pt modelId="{C22DE18C-C991-4B75-BC1E-281908AE564C}" type="pres">
      <dgm:prSet presAssocID="{51317DAB-316A-4483-8F07-E13588B3FE1B}" presName="childNode" presStyleLbl="node1" presStyleIdx="1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DE1B9-D5F6-469D-9868-27A2AE7013FC}" type="pres">
      <dgm:prSet presAssocID="{51317DAB-316A-4483-8F07-E13588B3FE1B}" presName="aSpace2" presStyleCnt="0"/>
      <dgm:spPr/>
    </dgm:pt>
    <dgm:pt modelId="{33EAB4E3-A72F-4255-89FF-B2389B2C0C60}" type="pres">
      <dgm:prSet presAssocID="{123F2669-2841-44D5-82BD-34906783C352}" presName="childNode" presStyleLbl="node1" presStyleIdx="1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E2E1A-C562-4448-9165-64D3C0927516}" type="pres">
      <dgm:prSet presAssocID="{123F2669-2841-44D5-82BD-34906783C352}" presName="aSpace2" presStyleCnt="0"/>
      <dgm:spPr/>
    </dgm:pt>
    <dgm:pt modelId="{CF39035B-3073-4517-95C7-5D163EEB5F18}" type="pres">
      <dgm:prSet presAssocID="{0B8B0D4A-EF49-4968-9F28-B6494C95DA2E}" presName="childNode" presStyleLbl="node1" presStyleIdx="1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E23FD-0FF9-4523-8FC5-CA1FCBC2CAD1}" type="pres">
      <dgm:prSet presAssocID="{0B8B0D4A-EF49-4968-9F28-B6494C95DA2E}" presName="aSpace2" presStyleCnt="0"/>
      <dgm:spPr/>
    </dgm:pt>
    <dgm:pt modelId="{D8DC29FB-5A39-480F-82AA-F03D77AEB288}" type="pres">
      <dgm:prSet presAssocID="{94405F41-CA40-4507-8D11-FD2D25DA538E}" presName="childNode" presStyleLbl="node1" presStyleIdx="1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3C132-0416-418E-ACC6-136536870BD8}" type="pres">
      <dgm:prSet presAssocID="{94405F41-CA40-4507-8D11-FD2D25DA538E}" presName="aSpace2" presStyleCnt="0"/>
      <dgm:spPr/>
    </dgm:pt>
    <dgm:pt modelId="{6C27DB39-D443-4473-B44B-EAEA899D93A4}" type="pres">
      <dgm:prSet presAssocID="{F777E18E-4B90-4CB8-803B-AE42436BF048}" presName="childNode" presStyleLbl="node1" presStyleIdx="1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A7769-07D9-4EC9-A83B-66A52937A193}" type="pres">
      <dgm:prSet presAssocID="{F777E18E-4B90-4CB8-803B-AE42436BF048}" presName="aSpace2" presStyleCnt="0"/>
      <dgm:spPr/>
    </dgm:pt>
    <dgm:pt modelId="{798270B1-CB67-46A1-8A48-F5E41E1E7732}" type="pres">
      <dgm:prSet presAssocID="{1213313B-653A-4317-B97D-54EB887DC31D}" presName="childNode" presStyleLbl="node1" presStyleIdx="1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8C7E1-CF9B-444C-9564-295BE642FEA5}" type="pres">
      <dgm:prSet presAssocID="{1213313B-653A-4317-B97D-54EB887DC31D}" presName="aSpace2" presStyleCnt="0"/>
      <dgm:spPr/>
    </dgm:pt>
    <dgm:pt modelId="{5917FC13-5B57-40F0-ABAC-6215D17837A2}" type="pres">
      <dgm:prSet presAssocID="{81FA2905-4D3C-4BEA-99BB-7DAC56335BB7}" presName="childNode" presStyleLbl="node1" presStyleIdx="1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6CADD-081E-404C-B3FA-8F3BB9D4A127}" type="pres">
      <dgm:prSet presAssocID="{81FA2905-4D3C-4BEA-99BB-7DAC56335BB7}" presName="aSpace2" presStyleCnt="0"/>
      <dgm:spPr/>
    </dgm:pt>
    <dgm:pt modelId="{CB736C9B-13EC-41CC-9062-5038F16FEEF7}" type="pres">
      <dgm:prSet presAssocID="{489B72F9-2747-4A44-AF5C-241BCE428B0D}" presName="childNode" presStyleLbl="node1" presStyleIdx="2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2FBC1-F015-41EC-A171-232AF59471A7}" type="pres">
      <dgm:prSet presAssocID="{489B72F9-2747-4A44-AF5C-241BCE428B0D}" presName="aSpace2" presStyleCnt="0"/>
      <dgm:spPr/>
    </dgm:pt>
    <dgm:pt modelId="{CB6DE7D2-0778-4353-8794-312F9F56707E}" type="pres">
      <dgm:prSet presAssocID="{22D4BEAC-DF6F-44C0-A500-FF8487B15A1D}" presName="childNode" presStyleLbl="node1" presStyleIdx="2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1BF8FC-367D-4261-B582-C6F091FFB457}" type="presOf" srcId="{3EE8D2C9-CFB4-4853-A811-8B564A54849D}" destId="{95340E18-F150-4742-A9ED-3676A652E281}" srcOrd="0" destOrd="0" presId="urn:microsoft.com/office/officeart/2005/8/layout/lProcess2"/>
    <dgm:cxn modelId="{3746929F-9589-46D9-9EBE-F3E8EC63D113}" srcId="{BD5BB099-DFE9-4212-86A5-857167BE0FC7}" destId="{22D4BEAC-DF6F-44C0-A500-FF8487B15A1D}" srcOrd="10" destOrd="0" parTransId="{89D51A3C-C821-4D4E-9D8C-55935FAF7879}" sibTransId="{3BD144EB-44E3-4462-A1E0-57544F00DE08}"/>
    <dgm:cxn modelId="{1D86AE67-4A09-4ADC-850F-F9E234C6BC14}" srcId="{BD5BB099-DFE9-4212-86A5-857167BE0FC7}" destId="{0B8B0D4A-EF49-4968-9F28-B6494C95DA2E}" srcOrd="4" destOrd="0" parTransId="{E55F3291-D651-4F65-AF34-29F6A59414B8}" sibTransId="{69A7AA03-DDB3-434E-81D7-0021A13718FA}"/>
    <dgm:cxn modelId="{1F44522B-62FB-49EB-9716-D7B28D71E052}" type="presOf" srcId="{0D4CFD8B-E5E7-4CB4-892A-15770462A426}" destId="{16FE2FA6-C27B-430F-8D72-16AA4B286A3E}" srcOrd="0" destOrd="0" presId="urn:microsoft.com/office/officeart/2005/8/layout/lProcess2"/>
    <dgm:cxn modelId="{127BD5A3-221D-4992-B102-4F2C976DACCB}" type="presOf" srcId="{0B8B0D4A-EF49-4968-9F28-B6494C95DA2E}" destId="{CF39035B-3073-4517-95C7-5D163EEB5F18}" srcOrd="0" destOrd="0" presId="urn:microsoft.com/office/officeart/2005/8/layout/lProcess2"/>
    <dgm:cxn modelId="{7C67E0C5-B7BF-41B7-8643-D16103F6B4A8}" srcId="{BD5BB099-DFE9-4212-86A5-857167BE0FC7}" destId="{1213313B-653A-4317-B97D-54EB887DC31D}" srcOrd="7" destOrd="0" parTransId="{DD405461-74B5-4DD5-8C21-7C7E2C30A7BB}" sibTransId="{50B9C239-2D66-4FFB-9B1D-8E8BABD0C25F}"/>
    <dgm:cxn modelId="{838B2080-62EF-4656-BDB2-DB44371BB9D1}" srcId="{C5CB5B79-E7A8-408F-8EF7-E706A80BF71E}" destId="{CA8D3A89-FB1A-4DF4-9B68-DD2724E0CB9D}" srcOrd="7" destOrd="0" parTransId="{0EC05A93-2797-4B40-9DE2-8B04942B69CE}" sibTransId="{D634ABE7-080E-4D4E-BB56-1348BB87EE3A}"/>
    <dgm:cxn modelId="{35D81FCF-84F5-40A7-B03A-ADBC0B02758E}" type="presOf" srcId="{51317DAB-316A-4483-8F07-E13588B3FE1B}" destId="{C22DE18C-C991-4B75-BC1E-281908AE564C}" srcOrd="0" destOrd="0" presId="urn:microsoft.com/office/officeart/2005/8/layout/lProcess2"/>
    <dgm:cxn modelId="{407C31BA-A38A-4F90-8363-F254752C0E42}" srcId="{BD5BB099-DFE9-4212-86A5-857167BE0FC7}" destId="{123F2669-2841-44D5-82BD-34906783C352}" srcOrd="3" destOrd="0" parTransId="{D14F8850-6BA8-4070-8486-A1154C2E028B}" sibTransId="{52338090-2C6D-4700-BCD4-1D7F270E3F8A}"/>
    <dgm:cxn modelId="{596E81CD-E91E-4847-94E7-1A207918FB9F}" type="presOf" srcId="{21B657E2-2411-4B5B-8EA4-48AE9B9DFFE0}" destId="{42F5D2AD-BAE3-47E8-9DBC-5CE5131A290E}" srcOrd="0" destOrd="0" presId="urn:microsoft.com/office/officeart/2005/8/layout/lProcess2"/>
    <dgm:cxn modelId="{B6DB63BE-60E7-415B-952E-0C043C7D58BF}" srcId="{C5CB5B79-E7A8-408F-8EF7-E706A80BF71E}" destId="{21B657E2-2411-4B5B-8EA4-48AE9B9DFFE0}" srcOrd="10" destOrd="0" parTransId="{535FD6F2-1F51-4B07-806B-7536334FE1A7}" sibTransId="{47E97EF9-6EF2-4763-87D9-2C1ECA31B07B}"/>
    <dgm:cxn modelId="{8829F0D2-CB63-4F45-B406-69F2BC7009FE}" type="presOf" srcId="{123F2669-2841-44D5-82BD-34906783C352}" destId="{33EAB4E3-A72F-4255-89FF-B2389B2C0C60}" srcOrd="0" destOrd="0" presId="urn:microsoft.com/office/officeart/2005/8/layout/lProcess2"/>
    <dgm:cxn modelId="{C992D16F-E7E8-40E8-9AAF-37FF6CE3FD2E}" srcId="{BD5BB099-DFE9-4212-86A5-857167BE0FC7}" destId="{81FA2905-4D3C-4BEA-99BB-7DAC56335BB7}" srcOrd="8" destOrd="0" parTransId="{673EAC14-D619-4962-8DEE-CEDD82A69EBA}" sibTransId="{7209A8FA-C1BE-4FD1-8937-6D1FA1A82045}"/>
    <dgm:cxn modelId="{A0405422-C291-4703-ACF9-2564C22548AC}" srcId="{BD5BB099-DFE9-4212-86A5-857167BE0FC7}" destId="{51317DAB-316A-4483-8F07-E13588B3FE1B}" srcOrd="2" destOrd="0" parTransId="{E2A1629A-8B22-4F46-9264-FCBCDC5E4240}" sibTransId="{0BF259D2-A1BA-4DEB-956C-1BC01BE69F22}"/>
    <dgm:cxn modelId="{446409FC-0FFF-4194-AAF4-C40413F2F3AF}" type="presOf" srcId="{DD9CDC6D-9E71-4D7C-9EFE-7C7C341AA9DA}" destId="{30DF9483-0F98-438A-8D7B-334A0F753EF1}" srcOrd="0" destOrd="0" presId="urn:microsoft.com/office/officeart/2005/8/layout/lProcess2"/>
    <dgm:cxn modelId="{4EE8A695-54B9-4AF8-B1D3-8EF9AA5938BD}" srcId="{C5CB5B79-E7A8-408F-8EF7-E706A80BF71E}" destId="{3EE8D2C9-CFB4-4853-A811-8B564A54849D}" srcOrd="5" destOrd="0" parTransId="{6476176A-E25C-4665-B45C-F7FBF78B7F1C}" sibTransId="{DBFF3E81-1921-4C89-8AEA-E20FFC3CD276}"/>
    <dgm:cxn modelId="{53AD9DC8-455E-4828-B803-F73515F9E59A}" srcId="{BD5BB099-DFE9-4212-86A5-857167BE0FC7}" destId="{91A44737-2F71-4BD4-AD29-ED977DAA7F90}" srcOrd="1" destOrd="0" parTransId="{BCA4DC3D-779F-4AFD-B64E-B11424017FF8}" sibTransId="{130448BF-5939-4847-AAE5-D97D42E40DFA}"/>
    <dgm:cxn modelId="{CD923739-C639-4DCF-95A6-ECC5730A34AF}" srcId="{BB8D9A8A-9156-4DC0-AE66-04943888B1FE}" destId="{C5CB5B79-E7A8-408F-8EF7-E706A80BF71E}" srcOrd="0" destOrd="0" parTransId="{6DC6E655-349D-41E2-8D0A-AA692474708C}" sibTransId="{85ADD9DD-B167-48C2-9F69-DED3BB5A916B}"/>
    <dgm:cxn modelId="{61275708-5120-4D75-9013-6F9DF89A19B4}" type="presOf" srcId="{5EE797A8-4010-4978-BD61-5416239AC9C4}" destId="{1F983D04-4827-44D6-998B-1A2AD336D4C0}" srcOrd="0" destOrd="0" presId="urn:microsoft.com/office/officeart/2005/8/layout/lProcess2"/>
    <dgm:cxn modelId="{CC718CC7-3435-416C-AD4F-A48FEE4AEC10}" type="presOf" srcId="{C5CB5B79-E7A8-408F-8EF7-E706A80BF71E}" destId="{554794C7-2227-4F65-AF35-02C0CDD2F698}" srcOrd="1" destOrd="0" presId="urn:microsoft.com/office/officeart/2005/8/layout/lProcess2"/>
    <dgm:cxn modelId="{58145611-6FCF-4E8E-93FD-5BFDC9C6DDD5}" srcId="{BD5BB099-DFE9-4212-86A5-857167BE0FC7}" destId="{489B72F9-2747-4A44-AF5C-241BCE428B0D}" srcOrd="9" destOrd="0" parTransId="{54C265EA-A1C4-415E-8894-A48509FBB037}" sibTransId="{7EB9A553-022D-4D10-B495-C54C73C51E8E}"/>
    <dgm:cxn modelId="{49601027-73EC-4D67-9F9B-1AD0E768BB09}" type="presOf" srcId="{81FA2905-4D3C-4BEA-99BB-7DAC56335BB7}" destId="{5917FC13-5B57-40F0-ABAC-6215D17837A2}" srcOrd="0" destOrd="0" presId="urn:microsoft.com/office/officeart/2005/8/layout/lProcess2"/>
    <dgm:cxn modelId="{781849FC-2FFE-4132-940E-35CB436FEB51}" srcId="{BD5BB099-DFE9-4212-86A5-857167BE0FC7}" destId="{F777E18E-4B90-4CB8-803B-AE42436BF048}" srcOrd="6" destOrd="0" parTransId="{2343B4F7-BFC7-4BD5-8E84-DB2042EF5B0A}" sibTransId="{88EDAD91-3545-4CD5-9EB4-D57F8A488563}"/>
    <dgm:cxn modelId="{2A1F826F-E574-4683-880A-789612330959}" type="presOf" srcId="{C5CB5B79-E7A8-408F-8EF7-E706A80BF71E}" destId="{ADFEFA5F-07AF-40A3-BDFE-1D49A68605C0}" srcOrd="0" destOrd="0" presId="urn:microsoft.com/office/officeart/2005/8/layout/lProcess2"/>
    <dgm:cxn modelId="{527780FC-EC7D-4265-92F1-E127B582B3E4}" type="presOf" srcId="{22D4BEAC-DF6F-44C0-A500-FF8487B15A1D}" destId="{CB6DE7D2-0778-4353-8794-312F9F56707E}" srcOrd="0" destOrd="0" presId="urn:microsoft.com/office/officeart/2005/8/layout/lProcess2"/>
    <dgm:cxn modelId="{1C2C92D6-3186-4297-84B0-80022C8A6DD9}" type="presOf" srcId="{BB8D9A8A-9156-4DC0-AE66-04943888B1FE}" destId="{38CA030B-1796-4B33-9148-01B5D1E525E7}" srcOrd="0" destOrd="0" presId="urn:microsoft.com/office/officeart/2005/8/layout/lProcess2"/>
    <dgm:cxn modelId="{53E9FDE1-5242-472E-9074-27FB414FA1A3}" srcId="{BD5BB099-DFE9-4212-86A5-857167BE0FC7}" destId="{0C3A75D9-2F3F-45A1-A553-BEAA87910A2C}" srcOrd="0" destOrd="0" parTransId="{5CF40516-C885-41FB-A886-14D5EF3C2C97}" sibTransId="{D8D6A269-D33F-4432-878D-D6099370EC72}"/>
    <dgm:cxn modelId="{A3827759-9B12-4CAD-B6B5-D428D5592ADA}" srcId="{BB8D9A8A-9156-4DC0-AE66-04943888B1FE}" destId="{BD5BB099-DFE9-4212-86A5-857167BE0FC7}" srcOrd="1" destOrd="0" parTransId="{A7F680A4-4377-4341-89F5-63705CC1BEB1}" sibTransId="{34BCD133-19A2-4026-973F-9E7F74BFC420}"/>
    <dgm:cxn modelId="{73ACA7A3-33E7-4D19-838B-E17C97224C73}" type="presOf" srcId="{65141D6A-10E0-4BC4-AFFB-E7AD44A210C5}" destId="{FE20F733-73DF-4A95-B3BD-B5D8FB030285}" srcOrd="0" destOrd="0" presId="urn:microsoft.com/office/officeart/2005/8/layout/lProcess2"/>
    <dgm:cxn modelId="{E6E4FB9B-7DB2-4BE6-AAE9-47B8FFAA1142}" srcId="{C5CB5B79-E7A8-408F-8EF7-E706A80BF71E}" destId="{5EE797A8-4010-4978-BD61-5416239AC9C4}" srcOrd="2" destOrd="0" parTransId="{0F18E1ED-E1E5-459F-A6AA-D0AD625FE77C}" sibTransId="{99824E2F-C2BB-4A6D-A21E-DD9DA67BF5E1}"/>
    <dgm:cxn modelId="{CF61E867-FB91-4C15-9267-196B436635EB}" srcId="{C5CB5B79-E7A8-408F-8EF7-E706A80BF71E}" destId="{65141D6A-10E0-4BC4-AFFB-E7AD44A210C5}" srcOrd="0" destOrd="0" parTransId="{383FC358-EFAF-40B4-BD2C-4094A1AE6559}" sibTransId="{2F2067F0-415B-4FFF-BC0F-ACA70A23961B}"/>
    <dgm:cxn modelId="{3C684928-BE47-4CED-892C-D6FA09A4B7A4}" srcId="{C5CB5B79-E7A8-408F-8EF7-E706A80BF71E}" destId="{D5EAD83C-F76F-4893-BDA9-B57917C38D7E}" srcOrd="4" destOrd="0" parTransId="{B900031F-0070-4807-A1BE-65EA6D4BCA26}" sibTransId="{1B7627ED-CB83-43B7-BD10-B4F60FF9C240}"/>
    <dgm:cxn modelId="{C515D95F-971A-41A9-8F3C-98E225F7E286}" type="presOf" srcId="{F777E18E-4B90-4CB8-803B-AE42436BF048}" destId="{6C27DB39-D443-4473-B44B-EAEA899D93A4}" srcOrd="0" destOrd="0" presId="urn:microsoft.com/office/officeart/2005/8/layout/lProcess2"/>
    <dgm:cxn modelId="{D73A23A3-9A69-4989-BDD5-6470C7EF5CDC}" type="presOf" srcId="{489B72F9-2747-4A44-AF5C-241BCE428B0D}" destId="{CB736C9B-13EC-41CC-9062-5038F16FEEF7}" srcOrd="0" destOrd="0" presId="urn:microsoft.com/office/officeart/2005/8/layout/lProcess2"/>
    <dgm:cxn modelId="{A9B71D50-8D9F-4929-94B7-A61F93124E90}" srcId="{C5CB5B79-E7A8-408F-8EF7-E706A80BF71E}" destId="{F512A563-BA0F-4E1E-B8C7-3FADA3CA184A}" srcOrd="1" destOrd="0" parTransId="{B05EA3EB-CCD4-4B28-9609-F96A8653E7A2}" sibTransId="{19975111-9018-487A-9365-613F2BAE70F3}"/>
    <dgm:cxn modelId="{2FEAA7E1-6376-444F-B460-E24FBB8784EA}" type="presOf" srcId="{BD5BB099-DFE9-4212-86A5-857167BE0FC7}" destId="{F8723760-DBBA-44D3-B6DE-5485B1AAF321}" srcOrd="1" destOrd="0" presId="urn:microsoft.com/office/officeart/2005/8/layout/lProcess2"/>
    <dgm:cxn modelId="{0A0BF357-837E-4687-B95F-5C51FCCDCF5A}" type="presOf" srcId="{82590CDA-D940-4D70-A211-335643F246CA}" destId="{4F0A6F3D-1EBD-489F-80AE-01B5D23C5B6C}" srcOrd="0" destOrd="0" presId="urn:microsoft.com/office/officeart/2005/8/layout/lProcess2"/>
    <dgm:cxn modelId="{A58D35C9-821D-45F6-9B60-509BA9E4F879}" type="presOf" srcId="{BD5BB099-DFE9-4212-86A5-857167BE0FC7}" destId="{B27FF893-4276-47DA-8BC4-EFB7EA62FD71}" srcOrd="0" destOrd="0" presId="urn:microsoft.com/office/officeart/2005/8/layout/lProcess2"/>
    <dgm:cxn modelId="{9A710325-1EF7-4276-931A-FFD986D81008}" srcId="{C5CB5B79-E7A8-408F-8EF7-E706A80BF71E}" destId="{A36DF2E5-4BF9-4ECA-9719-FDF24D77A42A}" srcOrd="8" destOrd="0" parTransId="{D7E99237-A0DC-44C9-AAEB-C5D16ADD33CB}" sibTransId="{9B615566-67E2-4DD4-BE89-BD820BEFB417}"/>
    <dgm:cxn modelId="{003AD53C-ABBE-4ED2-9E79-01F104556A64}" srcId="{C5CB5B79-E7A8-408F-8EF7-E706A80BF71E}" destId="{0D4CFD8B-E5E7-4CB4-892A-15770462A426}" srcOrd="3" destOrd="0" parTransId="{43EFD3B6-11F0-4690-88DD-A4E27DEC29A9}" sibTransId="{6A19C31E-C143-4F20-8894-3A875EAFC6A2}"/>
    <dgm:cxn modelId="{B5553751-6576-4636-B83F-7DAA56C6F838}" srcId="{C5CB5B79-E7A8-408F-8EF7-E706A80BF71E}" destId="{DD9CDC6D-9E71-4D7C-9EFE-7C7C341AA9DA}" srcOrd="6" destOrd="0" parTransId="{88089CC1-41A8-4134-ACAB-466F7E7D41D3}" sibTransId="{2395A113-C5EB-4853-8CFA-BB941A9826EF}"/>
    <dgm:cxn modelId="{8D2BD1DE-FB63-413E-837C-C97DF96D2051}" type="presOf" srcId="{94405F41-CA40-4507-8D11-FD2D25DA538E}" destId="{D8DC29FB-5A39-480F-82AA-F03D77AEB288}" srcOrd="0" destOrd="0" presId="urn:microsoft.com/office/officeart/2005/8/layout/lProcess2"/>
    <dgm:cxn modelId="{43211363-4E54-43AF-B6F8-092154519A62}" srcId="{C5CB5B79-E7A8-408F-8EF7-E706A80BF71E}" destId="{82590CDA-D940-4D70-A211-335643F246CA}" srcOrd="9" destOrd="0" parTransId="{22354B6E-B0F6-42C1-A14D-7407B6644C82}" sibTransId="{B6E30F34-4D77-493B-B17B-12F4954102E3}"/>
    <dgm:cxn modelId="{1839DFC4-A074-46DB-9852-CBA892C351C6}" type="presOf" srcId="{CA8D3A89-FB1A-4DF4-9B68-DD2724E0CB9D}" destId="{FEFF0602-10EB-416E-9B92-0BFCA009D413}" srcOrd="0" destOrd="0" presId="urn:microsoft.com/office/officeart/2005/8/layout/lProcess2"/>
    <dgm:cxn modelId="{455B1B11-3BF1-4163-B5DE-C000F889B2ED}" srcId="{BD5BB099-DFE9-4212-86A5-857167BE0FC7}" destId="{94405F41-CA40-4507-8D11-FD2D25DA538E}" srcOrd="5" destOrd="0" parTransId="{3DEE8671-E46C-42A0-83DD-ACA0B0617032}" sibTransId="{D7960F75-20F3-4F4D-8C4E-B38824AF2718}"/>
    <dgm:cxn modelId="{C8F22413-E329-49EF-8845-87B82264BA56}" type="presOf" srcId="{1213313B-653A-4317-B97D-54EB887DC31D}" destId="{798270B1-CB67-46A1-8A48-F5E41E1E7732}" srcOrd="0" destOrd="0" presId="urn:microsoft.com/office/officeart/2005/8/layout/lProcess2"/>
    <dgm:cxn modelId="{9FBDF058-906C-4668-A591-14C47316C767}" type="presOf" srcId="{91A44737-2F71-4BD4-AD29-ED977DAA7F90}" destId="{EAF82440-D3B3-4C96-BFA9-1A8E4C9DDD06}" srcOrd="0" destOrd="0" presId="urn:microsoft.com/office/officeart/2005/8/layout/lProcess2"/>
    <dgm:cxn modelId="{79D849D9-321C-4005-AB77-C150230C603F}" type="presOf" srcId="{F512A563-BA0F-4E1E-B8C7-3FADA3CA184A}" destId="{94AD4D1A-5DE3-4DCC-A717-2CA3B53376BD}" srcOrd="0" destOrd="0" presId="urn:microsoft.com/office/officeart/2005/8/layout/lProcess2"/>
    <dgm:cxn modelId="{5644F810-F5C2-43B9-B4D8-895A516D1504}" type="presOf" srcId="{0C3A75D9-2F3F-45A1-A553-BEAA87910A2C}" destId="{C051B0B3-E17D-4651-8AD0-BD84E5F4B779}" srcOrd="0" destOrd="0" presId="urn:microsoft.com/office/officeart/2005/8/layout/lProcess2"/>
    <dgm:cxn modelId="{3FBAFAB4-08F4-46C5-9014-D18751EDEC48}" type="presOf" srcId="{D5EAD83C-F76F-4893-BDA9-B57917C38D7E}" destId="{08122C3E-413C-41BD-B179-BA105D1A1EFD}" srcOrd="0" destOrd="0" presId="urn:microsoft.com/office/officeart/2005/8/layout/lProcess2"/>
    <dgm:cxn modelId="{8AF0A0F2-A349-4F95-ACF3-BA923AB4FCFE}" type="presOf" srcId="{A36DF2E5-4BF9-4ECA-9719-FDF24D77A42A}" destId="{7647D0E8-6536-4F36-971E-86405B1C7ACE}" srcOrd="0" destOrd="0" presId="urn:microsoft.com/office/officeart/2005/8/layout/lProcess2"/>
    <dgm:cxn modelId="{AD8424B1-D8C9-4B6A-87A3-12B7C0840DA2}" type="presParOf" srcId="{38CA030B-1796-4B33-9148-01B5D1E525E7}" destId="{6B3F7C57-2BEB-44BC-9EAC-7B3212A1BC86}" srcOrd="0" destOrd="0" presId="urn:microsoft.com/office/officeart/2005/8/layout/lProcess2"/>
    <dgm:cxn modelId="{8EB33F93-0EB1-4AE4-9758-06A3FDF6AED6}" type="presParOf" srcId="{6B3F7C57-2BEB-44BC-9EAC-7B3212A1BC86}" destId="{ADFEFA5F-07AF-40A3-BDFE-1D49A68605C0}" srcOrd="0" destOrd="0" presId="urn:microsoft.com/office/officeart/2005/8/layout/lProcess2"/>
    <dgm:cxn modelId="{10F9206A-60FD-4EFA-8B15-06B0464A9293}" type="presParOf" srcId="{6B3F7C57-2BEB-44BC-9EAC-7B3212A1BC86}" destId="{554794C7-2227-4F65-AF35-02C0CDD2F698}" srcOrd="1" destOrd="0" presId="urn:microsoft.com/office/officeart/2005/8/layout/lProcess2"/>
    <dgm:cxn modelId="{BF61A944-B25D-45B2-8CB3-F4541DE57FCA}" type="presParOf" srcId="{6B3F7C57-2BEB-44BC-9EAC-7B3212A1BC86}" destId="{FF1BBC02-FFB4-4BD2-B15F-9737A1A936E1}" srcOrd="2" destOrd="0" presId="urn:microsoft.com/office/officeart/2005/8/layout/lProcess2"/>
    <dgm:cxn modelId="{70F19124-13CB-4B0E-BF78-49945A40E4F3}" type="presParOf" srcId="{FF1BBC02-FFB4-4BD2-B15F-9737A1A936E1}" destId="{AA0DE12B-CAD4-43BB-BFB6-9DB07C1EE296}" srcOrd="0" destOrd="0" presId="urn:microsoft.com/office/officeart/2005/8/layout/lProcess2"/>
    <dgm:cxn modelId="{B7054A2B-61D9-4EF2-AE2F-48E217E9F579}" type="presParOf" srcId="{AA0DE12B-CAD4-43BB-BFB6-9DB07C1EE296}" destId="{FE20F733-73DF-4A95-B3BD-B5D8FB030285}" srcOrd="0" destOrd="0" presId="urn:microsoft.com/office/officeart/2005/8/layout/lProcess2"/>
    <dgm:cxn modelId="{BEA1B549-EE9B-4DF7-8C90-DF944D46D464}" type="presParOf" srcId="{AA0DE12B-CAD4-43BB-BFB6-9DB07C1EE296}" destId="{A5B9FD14-66EB-45DE-B461-EED9C73E7C36}" srcOrd="1" destOrd="0" presId="urn:microsoft.com/office/officeart/2005/8/layout/lProcess2"/>
    <dgm:cxn modelId="{4652F3C5-8B24-4A11-B008-CC7442968DCC}" type="presParOf" srcId="{AA0DE12B-CAD4-43BB-BFB6-9DB07C1EE296}" destId="{94AD4D1A-5DE3-4DCC-A717-2CA3B53376BD}" srcOrd="2" destOrd="0" presId="urn:microsoft.com/office/officeart/2005/8/layout/lProcess2"/>
    <dgm:cxn modelId="{2964E298-FF8B-4C73-9AA0-3A37D9F1605C}" type="presParOf" srcId="{AA0DE12B-CAD4-43BB-BFB6-9DB07C1EE296}" destId="{E52C0AF3-8F31-4B07-AEDD-CD950A0DD314}" srcOrd="3" destOrd="0" presId="urn:microsoft.com/office/officeart/2005/8/layout/lProcess2"/>
    <dgm:cxn modelId="{C69074CD-AD43-49C9-BEF8-186EFF09A38C}" type="presParOf" srcId="{AA0DE12B-CAD4-43BB-BFB6-9DB07C1EE296}" destId="{1F983D04-4827-44D6-998B-1A2AD336D4C0}" srcOrd="4" destOrd="0" presId="urn:microsoft.com/office/officeart/2005/8/layout/lProcess2"/>
    <dgm:cxn modelId="{48712584-EE25-4060-8104-77DEA4264F41}" type="presParOf" srcId="{AA0DE12B-CAD4-43BB-BFB6-9DB07C1EE296}" destId="{B6E497A9-807F-4C48-85E9-6CC4188D6EFB}" srcOrd="5" destOrd="0" presId="urn:microsoft.com/office/officeart/2005/8/layout/lProcess2"/>
    <dgm:cxn modelId="{AB177B64-6578-4E2E-9122-FEEC1F9FCF04}" type="presParOf" srcId="{AA0DE12B-CAD4-43BB-BFB6-9DB07C1EE296}" destId="{16FE2FA6-C27B-430F-8D72-16AA4B286A3E}" srcOrd="6" destOrd="0" presId="urn:microsoft.com/office/officeart/2005/8/layout/lProcess2"/>
    <dgm:cxn modelId="{1E80DA1E-199A-48DE-9D1E-0E66554AE495}" type="presParOf" srcId="{AA0DE12B-CAD4-43BB-BFB6-9DB07C1EE296}" destId="{B1C67B06-2FCA-4F05-8314-84621A4BA340}" srcOrd="7" destOrd="0" presId="urn:microsoft.com/office/officeart/2005/8/layout/lProcess2"/>
    <dgm:cxn modelId="{12F6EAA3-BE80-4351-B66E-3E0CBF8FA081}" type="presParOf" srcId="{AA0DE12B-CAD4-43BB-BFB6-9DB07C1EE296}" destId="{08122C3E-413C-41BD-B179-BA105D1A1EFD}" srcOrd="8" destOrd="0" presId="urn:microsoft.com/office/officeart/2005/8/layout/lProcess2"/>
    <dgm:cxn modelId="{1A20145F-A156-4F07-855F-7C3E7AB0044D}" type="presParOf" srcId="{AA0DE12B-CAD4-43BB-BFB6-9DB07C1EE296}" destId="{F51DC03A-DA50-4511-9041-8A63336956E1}" srcOrd="9" destOrd="0" presId="urn:microsoft.com/office/officeart/2005/8/layout/lProcess2"/>
    <dgm:cxn modelId="{F356A6FF-BBD5-4C66-A43E-F0AE54317CD8}" type="presParOf" srcId="{AA0DE12B-CAD4-43BB-BFB6-9DB07C1EE296}" destId="{95340E18-F150-4742-A9ED-3676A652E281}" srcOrd="10" destOrd="0" presId="urn:microsoft.com/office/officeart/2005/8/layout/lProcess2"/>
    <dgm:cxn modelId="{F6B46725-CDC0-4336-8762-A081F445F542}" type="presParOf" srcId="{AA0DE12B-CAD4-43BB-BFB6-9DB07C1EE296}" destId="{9A1158AB-9D0D-442D-A9DB-B05BC51BB084}" srcOrd="11" destOrd="0" presId="urn:microsoft.com/office/officeart/2005/8/layout/lProcess2"/>
    <dgm:cxn modelId="{82F78616-FB69-47F4-B48F-5CD0D0CEC3F1}" type="presParOf" srcId="{AA0DE12B-CAD4-43BB-BFB6-9DB07C1EE296}" destId="{30DF9483-0F98-438A-8D7B-334A0F753EF1}" srcOrd="12" destOrd="0" presId="urn:microsoft.com/office/officeart/2005/8/layout/lProcess2"/>
    <dgm:cxn modelId="{A43D6CE5-4484-4307-858D-66BCE229B942}" type="presParOf" srcId="{AA0DE12B-CAD4-43BB-BFB6-9DB07C1EE296}" destId="{08E2CCF1-0B61-43A1-A37D-198E912CE3CD}" srcOrd="13" destOrd="0" presId="urn:microsoft.com/office/officeart/2005/8/layout/lProcess2"/>
    <dgm:cxn modelId="{53004EFB-BA5B-4FFB-B1C7-ADB8D8CC2F63}" type="presParOf" srcId="{AA0DE12B-CAD4-43BB-BFB6-9DB07C1EE296}" destId="{FEFF0602-10EB-416E-9B92-0BFCA009D413}" srcOrd="14" destOrd="0" presId="urn:microsoft.com/office/officeart/2005/8/layout/lProcess2"/>
    <dgm:cxn modelId="{474915FB-DED6-4E5C-9C08-8FA4B7F3B541}" type="presParOf" srcId="{AA0DE12B-CAD4-43BB-BFB6-9DB07C1EE296}" destId="{48A407DD-A763-45D0-962F-CD5147FFAE11}" srcOrd="15" destOrd="0" presId="urn:microsoft.com/office/officeart/2005/8/layout/lProcess2"/>
    <dgm:cxn modelId="{1ED5DFB0-8591-4763-8532-76173D8539C6}" type="presParOf" srcId="{AA0DE12B-CAD4-43BB-BFB6-9DB07C1EE296}" destId="{7647D0E8-6536-4F36-971E-86405B1C7ACE}" srcOrd="16" destOrd="0" presId="urn:microsoft.com/office/officeart/2005/8/layout/lProcess2"/>
    <dgm:cxn modelId="{1AD36CDC-2026-4637-A92C-7130CBD1C3D9}" type="presParOf" srcId="{AA0DE12B-CAD4-43BB-BFB6-9DB07C1EE296}" destId="{B284E212-2EB8-4C25-8E60-1F164A39EE5B}" srcOrd="17" destOrd="0" presId="urn:microsoft.com/office/officeart/2005/8/layout/lProcess2"/>
    <dgm:cxn modelId="{1B171102-5073-425C-87B1-441C1F16AF78}" type="presParOf" srcId="{AA0DE12B-CAD4-43BB-BFB6-9DB07C1EE296}" destId="{4F0A6F3D-1EBD-489F-80AE-01B5D23C5B6C}" srcOrd="18" destOrd="0" presId="urn:microsoft.com/office/officeart/2005/8/layout/lProcess2"/>
    <dgm:cxn modelId="{F9457D0E-DCA9-4226-8724-11AEE46880A9}" type="presParOf" srcId="{AA0DE12B-CAD4-43BB-BFB6-9DB07C1EE296}" destId="{2213793D-6689-4272-98ED-D6D7C3A45F4C}" srcOrd="19" destOrd="0" presId="urn:microsoft.com/office/officeart/2005/8/layout/lProcess2"/>
    <dgm:cxn modelId="{77491573-C7E2-4580-B451-DE6A580B37CD}" type="presParOf" srcId="{AA0DE12B-CAD4-43BB-BFB6-9DB07C1EE296}" destId="{42F5D2AD-BAE3-47E8-9DBC-5CE5131A290E}" srcOrd="20" destOrd="0" presId="urn:microsoft.com/office/officeart/2005/8/layout/lProcess2"/>
    <dgm:cxn modelId="{92830FBD-D97B-4306-9304-62BE708B4945}" type="presParOf" srcId="{38CA030B-1796-4B33-9148-01B5D1E525E7}" destId="{0C972A5B-4023-427D-B3E6-5F6B81C2E804}" srcOrd="1" destOrd="0" presId="urn:microsoft.com/office/officeart/2005/8/layout/lProcess2"/>
    <dgm:cxn modelId="{F66A9B2E-1679-4DBF-9FE3-D2432726C765}" type="presParOf" srcId="{38CA030B-1796-4B33-9148-01B5D1E525E7}" destId="{F6AE09E7-962A-4C0D-BBB4-542EC7975BD5}" srcOrd="2" destOrd="0" presId="urn:microsoft.com/office/officeart/2005/8/layout/lProcess2"/>
    <dgm:cxn modelId="{682BCBD3-2CEE-44A9-BE9B-86937D20DD6B}" type="presParOf" srcId="{F6AE09E7-962A-4C0D-BBB4-542EC7975BD5}" destId="{B27FF893-4276-47DA-8BC4-EFB7EA62FD71}" srcOrd="0" destOrd="0" presId="urn:microsoft.com/office/officeart/2005/8/layout/lProcess2"/>
    <dgm:cxn modelId="{E9BA7D74-9314-4438-8EAD-1098B273B869}" type="presParOf" srcId="{F6AE09E7-962A-4C0D-BBB4-542EC7975BD5}" destId="{F8723760-DBBA-44D3-B6DE-5485B1AAF321}" srcOrd="1" destOrd="0" presId="urn:microsoft.com/office/officeart/2005/8/layout/lProcess2"/>
    <dgm:cxn modelId="{D59006C4-D495-42D6-ABF0-85806CB7424C}" type="presParOf" srcId="{F6AE09E7-962A-4C0D-BBB4-542EC7975BD5}" destId="{596B8DC7-6900-4B9F-AA34-AFFC027A3B35}" srcOrd="2" destOrd="0" presId="urn:microsoft.com/office/officeart/2005/8/layout/lProcess2"/>
    <dgm:cxn modelId="{D625F737-55D0-4297-BA2C-01C15A695B5F}" type="presParOf" srcId="{596B8DC7-6900-4B9F-AA34-AFFC027A3B35}" destId="{BAD7B9A1-FDFF-420A-8F36-010BF25E0AF2}" srcOrd="0" destOrd="0" presId="urn:microsoft.com/office/officeart/2005/8/layout/lProcess2"/>
    <dgm:cxn modelId="{D2EC0F55-A70F-44E2-BAD0-A505D3BEECD3}" type="presParOf" srcId="{BAD7B9A1-FDFF-420A-8F36-010BF25E0AF2}" destId="{C051B0B3-E17D-4651-8AD0-BD84E5F4B779}" srcOrd="0" destOrd="0" presId="urn:microsoft.com/office/officeart/2005/8/layout/lProcess2"/>
    <dgm:cxn modelId="{BE7230CE-55A0-4BB3-AC65-81D699889842}" type="presParOf" srcId="{BAD7B9A1-FDFF-420A-8F36-010BF25E0AF2}" destId="{AD5CEEDA-C32E-4A45-AE1D-1FA0046DA192}" srcOrd="1" destOrd="0" presId="urn:microsoft.com/office/officeart/2005/8/layout/lProcess2"/>
    <dgm:cxn modelId="{2CC197F3-D39D-499C-A44E-8050E89BD4E7}" type="presParOf" srcId="{BAD7B9A1-FDFF-420A-8F36-010BF25E0AF2}" destId="{EAF82440-D3B3-4C96-BFA9-1A8E4C9DDD06}" srcOrd="2" destOrd="0" presId="urn:microsoft.com/office/officeart/2005/8/layout/lProcess2"/>
    <dgm:cxn modelId="{CBDFA219-F418-4AFC-B831-616BCE0F946D}" type="presParOf" srcId="{BAD7B9A1-FDFF-420A-8F36-010BF25E0AF2}" destId="{B322ECD9-B049-40A1-96B8-B12187526CEB}" srcOrd="3" destOrd="0" presId="urn:microsoft.com/office/officeart/2005/8/layout/lProcess2"/>
    <dgm:cxn modelId="{DCAC057E-5676-4054-B695-F7F417C8C533}" type="presParOf" srcId="{BAD7B9A1-FDFF-420A-8F36-010BF25E0AF2}" destId="{C22DE18C-C991-4B75-BC1E-281908AE564C}" srcOrd="4" destOrd="0" presId="urn:microsoft.com/office/officeart/2005/8/layout/lProcess2"/>
    <dgm:cxn modelId="{3C309767-0CDF-478B-91A2-62DE107E94DF}" type="presParOf" srcId="{BAD7B9A1-FDFF-420A-8F36-010BF25E0AF2}" destId="{49EDE1B9-D5F6-469D-9868-27A2AE7013FC}" srcOrd="5" destOrd="0" presId="urn:microsoft.com/office/officeart/2005/8/layout/lProcess2"/>
    <dgm:cxn modelId="{5A711827-9207-45E0-B5B9-2D8CA7E68A78}" type="presParOf" srcId="{BAD7B9A1-FDFF-420A-8F36-010BF25E0AF2}" destId="{33EAB4E3-A72F-4255-89FF-B2389B2C0C60}" srcOrd="6" destOrd="0" presId="urn:microsoft.com/office/officeart/2005/8/layout/lProcess2"/>
    <dgm:cxn modelId="{2ABCB1FD-7E28-4515-A3FC-9644229C7822}" type="presParOf" srcId="{BAD7B9A1-FDFF-420A-8F36-010BF25E0AF2}" destId="{A92E2E1A-C562-4448-9165-64D3C0927516}" srcOrd="7" destOrd="0" presId="urn:microsoft.com/office/officeart/2005/8/layout/lProcess2"/>
    <dgm:cxn modelId="{5950F606-BB36-4E12-8AC2-A9A464F61E13}" type="presParOf" srcId="{BAD7B9A1-FDFF-420A-8F36-010BF25E0AF2}" destId="{CF39035B-3073-4517-95C7-5D163EEB5F18}" srcOrd="8" destOrd="0" presId="urn:microsoft.com/office/officeart/2005/8/layout/lProcess2"/>
    <dgm:cxn modelId="{19A34C07-D5E3-45CF-8DD9-3B4610B6C04F}" type="presParOf" srcId="{BAD7B9A1-FDFF-420A-8F36-010BF25E0AF2}" destId="{89DE23FD-0FF9-4523-8FC5-CA1FCBC2CAD1}" srcOrd="9" destOrd="0" presId="urn:microsoft.com/office/officeart/2005/8/layout/lProcess2"/>
    <dgm:cxn modelId="{F3A1C750-C91B-45A6-A90D-8741FC6DA4A9}" type="presParOf" srcId="{BAD7B9A1-FDFF-420A-8F36-010BF25E0AF2}" destId="{D8DC29FB-5A39-480F-82AA-F03D77AEB288}" srcOrd="10" destOrd="0" presId="urn:microsoft.com/office/officeart/2005/8/layout/lProcess2"/>
    <dgm:cxn modelId="{241B7E66-5E6B-48BD-B9F4-D0CF9C3C4217}" type="presParOf" srcId="{BAD7B9A1-FDFF-420A-8F36-010BF25E0AF2}" destId="{EED3C132-0416-418E-ACC6-136536870BD8}" srcOrd="11" destOrd="0" presId="urn:microsoft.com/office/officeart/2005/8/layout/lProcess2"/>
    <dgm:cxn modelId="{CDBC7A0B-3A15-4A0C-B48B-75BA6BAC4448}" type="presParOf" srcId="{BAD7B9A1-FDFF-420A-8F36-010BF25E0AF2}" destId="{6C27DB39-D443-4473-B44B-EAEA899D93A4}" srcOrd="12" destOrd="0" presId="urn:microsoft.com/office/officeart/2005/8/layout/lProcess2"/>
    <dgm:cxn modelId="{142555C8-FD90-44CC-A917-A8FFBF79887D}" type="presParOf" srcId="{BAD7B9A1-FDFF-420A-8F36-010BF25E0AF2}" destId="{2C7A7769-07D9-4EC9-A83B-66A52937A193}" srcOrd="13" destOrd="0" presId="urn:microsoft.com/office/officeart/2005/8/layout/lProcess2"/>
    <dgm:cxn modelId="{9BF12326-925F-4C89-95D9-C85365783433}" type="presParOf" srcId="{BAD7B9A1-FDFF-420A-8F36-010BF25E0AF2}" destId="{798270B1-CB67-46A1-8A48-F5E41E1E7732}" srcOrd="14" destOrd="0" presId="urn:microsoft.com/office/officeart/2005/8/layout/lProcess2"/>
    <dgm:cxn modelId="{F514BC14-B21B-4C04-ACC9-75A60F070525}" type="presParOf" srcId="{BAD7B9A1-FDFF-420A-8F36-010BF25E0AF2}" destId="{7568C7E1-CF9B-444C-9564-295BE642FEA5}" srcOrd="15" destOrd="0" presId="urn:microsoft.com/office/officeart/2005/8/layout/lProcess2"/>
    <dgm:cxn modelId="{B3B0582D-B179-4D57-B7A1-E1B33FDD5DBD}" type="presParOf" srcId="{BAD7B9A1-FDFF-420A-8F36-010BF25E0AF2}" destId="{5917FC13-5B57-40F0-ABAC-6215D17837A2}" srcOrd="16" destOrd="0" presId="urn:microsoft.com/office/officeart/2005/8/layout/lProcess2"/>
    <dgm:cxn modelId="{6AA626CE-9F8D-407B-BDC8-BC5BF607F365}" type="presParOf" srcId="{BAD7B9A1-FDFF-420A-8F36-010BF25E0AF2}" destId="{AD16CADD-081E-404C-B3FA-8F3BB9D4A127}" srcOrd="17" destOrd="0" presId="urn:microsoft.com/office/officeart/2005/8/layout/lProcess2"/>
    <dgm:cxn modelId="{944AE390-3514-4AFB-B4C2-7B80F0C434F7}" type="presParOf" srcId="{BAD7B9A1-FDFF-420A-8F36-010BF25E0AF2}" destId="{CB736C9B-13EC-41CC-9062-5038F16FEEF7}" srcOrd="18" destOrd="0" presId="urn:microsoft.com/office/officeart/2005/8/layout/lProcess2"/>
    <dgm:cxn modelId="{93DBFA00-15D8-4688-A1EF-97189E7B804B}" type="presParOf" srcId="{BAD7B9A1-FDFF-420A-8F36-010BF25E0AF2}" destId="{D5E2FBC1-F015-41EC-A171-232AF59471A7}" srcOrd="19" destOrd="0" presId="urn:microsoft.com/office/officeart/2005/8/layout/lProcess2"/>
    <dgm:cxn modelId="{EC63B903-B697-4F0B-BA1E-82DF571F71C9}" type="presParOf" srcId="{BAD7B9A1-FDFF-420A-8F36-010BF25E0AF2}" destId="{CB6DE7D2-0778-4353-8794-312F9F56707E}" srcOrd="2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A3FAB-3C1F-42CE-9F2D-015D243B909B}">
      <dsp:nvSpPr>
        <dsp:cNvPr id="0" name=""/>
        <dsp:cNvSpPr/>
      </dsp:nvSpPr>
      <dsp:spPr>
        <a:xfrm>
          <a:off x="4259" y="375011"/>
          <a:ext cx="1320290" cy="79217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Specific</a:t>
          </a:r>
          <a:endParaRPr lang="en-US" sz="1800" kern="1200" dirty="0"/>
        </a:p>
      </dsp:txBody>
      <dsp:txXfrm>
        <a:off x="27461" y="398213"/>
        <a:ext cx="1273886" cy="745770"/>
      </dsp:txXfrm>
    </dsp:sp>
    <dsp:sp modelId="{527F55C7-ABC3-45A3-A042-ADFE4604B4B4}">
      <dsp:nvSpPr>
        <dsp:cNvPr id="0" name=""/>
        <dsp:cNvSpPr/>
      </dsp:nvSpPr>
      <dsp:spPr>
        <a:xfrm>
          <a:off x="1456579" y="607382"/>
          <a:ext cx="279901" cy="327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56579" y="672868"/>
        <a:ext cx="195931" cy="196460"/>
      </dsp:txXfrm>
    </dsp:sp>
    <dsp:sp modelId="{CCCF77EE-7138-4BCE-B68D-BFAAB7031ABA}">
      <dsp:nvSpPr>
        <dsp:cNvPr id="0" name=""/>
        <dsp:cNvSpPr/>
      </dsp:nvSpPr>
      <dsp:spPr>
        <a:xfrm>
          <a:off x="1852666" y="375011"/>
          <a:ext cx="1320290" cy="79217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Measurable</a:t>
          </a:r>
          <a:endParaRPr lang="en-US" sz="1800" kern="1200" dirty="0"/>
        </a:p>
      </dsp:txBody>
      <dsp:txXfrm>
        <a:off x="1875868" y="398213"/>
        <a:ext cx="1273886" cy="745770"/>
      </dsp:txXfrm>
    </dsp:sp>
    <dsp:sp modelId="{D289DE39-9A62-4B51-B912-2877F5DDC574}">
      <dsp:nvSpPr>
        <dsp:cNvPr id="0" name=""/>
        <dsp:cNvSpPr/>
      </dsp:nvSpPr>
      <dsp:spPr>
        <a:xfrm>
          <a:off x="3304986" y="607382"/>
          <a:ext cx="279901" cy="327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04986" y="672868"/>
        <a:ext cx="195931" cy="196460"/>
      </dsp:txXfrm>
    </dsp:sp>
    <dsp:sp modelId="{B08E448C-C0AB-4DD8-BF3F-1710BF24482F}">
      <dsp:nvSpPr>
        <dsp:cNvPr id="0" name=""/>
        <dsp:cNvSpPr/>
      </dsp:nvSpPr>
      <dsp:spPr>
        <a:xfrm>
          <a:off x="3701073" y="375011"/>
          <a:ext cx="1320290" cy="79217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Achievable</a:t>
          </a:r>
          <a:endParaRPr lang="en-US" sz="1800" kern="1200" dirty="0"/>
        </a:p>
      </dsp:txBody>
      <dsp:txXfrm>
        <a:off x="3724275" y="398213"/>
        <a:ext cx="1273886" cy="745770"/>
      </dsp:txXfrm>
    </dsp:sp>
    <dsp:sp modelId="{C60FBA0D-C30B-47F0-97F7-FDE33F246CFF}">
      <dsp:nvSpPr>
        <dsp:cNvPr id="0" name=""/>
        <dsp:cNvSpPr/>
      </dsp:nvSpPr>
      <dsp:spPr>
        <a:xfrm>
          <a:off x="5153393" y="607382"/>
          <a:ext cx="279901" cy="327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153393" y="672868"/>
        <a:ext cx="195931" cy="196460"/>
      </dsp:txXfrm>
    </dsp:sp>
    <dsp:sp modelId="{B4914FA5-16C2-44A4-A879-FC467BD7F9A3}">
      <dsp:nvSpPr>
        <dsp:cNvPr id="0" name=""/>
        <dsp:cNvSpPr/>
      </dsp:nvSpPr>
      <dsp:spPr>
        <a:xfrm>
          <a:off x="5549480" y="375011"/>
          <a:ext cx="1320290" cy="79217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Realistic</a:t>
          </a:r>
          <a:endParaRPr lang="en-US" sz="1800" kern="1200"/>
        </a:p>
      </dsp:txBody>
      <dsp:txXfrm>
        <a:off x="5572682" y="398213"/>
        <a:ext cx="1273886" cy="745770"/>
      </dsp:txXfrm>
    </dsp:sp>
    <dsp:sp modelId="{6C0A42EC-0989-4C05-B3B1-824623E360A2}">
      <dsp:nvSpPr>
        <dsp:cNvPr id="0" name=""/>
        <dsp:cNvSpPr/>
      </dsp:nvSpPr>
      <dsp:spPr>
        <a:xfrm>
          <a:off x="7001800" y="607382"/>
          <a:ext cx="279901" cy="327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001800" y="672868"/>
        <a:ext cx="195931" cy="196460"/>
      </dsp:txXfrm>
    </dsp:sp>
    <dsp:sp modelId="{CCA656D1-53BD-48F9-A0F4-7C3C7F7552F4}">
      <dsp:nvSpPr>
        <dsp:cNvPr id="0" name=""/>
        <dsp:cNvSpPr/>
      </dsp:nvSpPr>
      <dsp:spPr>
        <a:xfrm>
          <a:off x="7397888" y="375011"/>
          <a:ext cx="1320290" cy="79217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Timely</a:t>
          </a:r>
          <a:endParaRPr lang="en-US" sz="1800" kern="1200"/>
        </a:p>
      </dsp:txBody>
      <dsp:txXfrm>
        <a:off x="7421090" y="398213"/>
        <a:ext cx="1273886" cy="745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EFA5F-07AF-40A3-BDFE-1D49A68605C0}">
      <dsp:nvSpPr>
        <dsp:cNvPr id="0" name=""/>
        <dsp:cNvSpPr/>
      </dsp:nvSpPr>
      <dsp:spPr>
        <a:xfrm>
          <a:off x="1851" y="0"/>
          <a:ext cx="6003748" cy="452596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Berlin Sans FB" panose="020E0602020502020306" pitchFamily="34" charset="0"/>
            </a:rPr>
            <a:t>Topics </a:t>
          </a:r>
          <a:endParaRPr lang="en-US" sz="3600" b="1" kern="1200" dirty="0">
            <a:latin typeface="Berlin Sans FB" panose="020E0602020502020306" pitchFamily="34" charset="0"/>
          </a:endParaRPr>
        </a:p>
      </dsp:txBody>
      <dsp:txXfrm>
        <a:off x="1851" y="0"/>
        <a:ext cx="6003748" cy="1357788"/>
      </dsp:txXfrm>
    </dsp:sp>
    <dsp:sp modelId="{FE20F733-73DF-4A95-B3BD-B5D8FB030285}">
      <dsp:nvSpPr>
        <dsp:cNvPr id="0" name=""/>
        <dsp:cNvSpPr/>
      </dsp:nvSpPr>
      <dsp:spPr>
        <a:xfrm>
          <a:off x="602226" y="1358576"/>
          <a:ext cx="4802999" cy="23450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Kickoff</a:t>
          </a:r>
          <a:r>
            <a:rPr lang="en-US" sz="1800" b="1" kern="1200" baseline="0" dirty="0" smtClean="0"/>
            <a:t> Meeting</a:t>
          </a:r>
          <a:endParaRPr lang="en-US" sz="1800" kern="1200" dirty="0"/>
        </a:p>
      </dsp:txBody>
      <dsp:txXfrm>
        <a:off x="609094" y="1365444"/>
        <a:ext cx="4789263" cy="220766"/>
      </dsp:txXfrm>
    </dsp:sp>
    <dsp:sp modelId="{94AD4D1A-5DE3-4DCC-A717-2CA3B53376BD}">
      <dsp:nvSpPr>
        <dsp:cNvPr id="0" name=""/>
        <dsp:cNvSpPr/>
      </dsp:nvSpPr>
      <dsp:spPr>
        <a:xfrm>
          <a:off x="602226" y="1629156"/>
          <a:ext cx="4802999" cy="234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Market activities</a:t>
          </a:r>
          <a:endParaRPr lang="en-US" sz="1800" kern="1200" dirty="0"/>
        </a:p>
      </dsp:txBody>
      <dsp:txXfrm>
        <a:off x="609094" y="1636024"/>
        <a:ext cx="4789263" cy="220766"/>
      </dsp:txXfrm>
    </dsp:sp>
    <dsp:sp modelId="{1F983D04-4827-44D6-998B-1A2AD336D4C0}">
      <dsp:nvSpPr>
        <dsp:cNvPr id="0" name=""/>
        <dsp:cNvSpPr/>
      </dsp:nvSpPr>
      <dsp:spPr>
        <a:xfrm>
          <a:off x="602226" y="1899735"/>
          <a:ext cx="4802999" cy="234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r>
            <a:rPr lang="en-US" sz="1800" b="1" kern="1200" dirty="0" smtClean="0"/>
            <a:t>Market Coverage</a:t>
          </a:r>
          <a:endParaRPr lang="en-US" sz="1800" kern="1200" dirty="0"/>
        </a:p>
      </dsp:txBody>
      <dsp:txXfrm>
        <a:off x="609094" y="1906603"/>
        <a:ext cx="4789263" cy="220766"/>
      </dsp:txXfrm>
    </dsp:sp>
    <dsp:sp modelId="{16FE2FA6-C27B-430F-8D72-16AA4B286A3E}">
      <dsp:nvSpPr>
        <dsp:cNvPr id="0" name=""/>
        <dsp:cNvSpPr/>
      </dsp:nvSpPr>
      <dsp:spPr>
        <a:xfrm>
          <a:off x="602226" y="2170315"/>
          <a:ext cx="4802999" cy="234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 Ethical Practice</a:t>
          </a:r>
          <a:endParaRPr lang="en-US" sz="1800" kern="1200" dirty="0"/>
        </a:p>
      </dsp:txBody>
      <dsp:txXfrm>
        <a:off x="609094" y="2177183"/>
        <a:ext cx="4789263" cy="220766"/>
      </dsp:txXfrm>
    </dsp:sp>
    <dsp:sp modelId="{08122C3E-413C-41BD-B179-BA105D1A1EFD}">
      <dsp:nvSpPr>
        <dsp:cNvPr id="0" name=""/>
        <dsp:cNvSpPr/>
      </dsp:nvSpPr>
      <dsp:spPr>
        <a:xfrm>
          <a:off x="602226" y="2440895"/>
          <a:ext cx="4802999" cy="23450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Dress up</a:t>
          </a:r>
          <a:endParaRPr lang="en-US" sz="1800" kern="1200" dirty="0"/>
        </a:p>
      </dsp:txBody>
      <dsp:txXfrm>
        <a:off x="609094" y="2447763"/>
        <a:ext cx="4789263" cy="220766"/>
      </dsp:txXfrm>
    </dsp:sp>
    <dsp:sp modelId="{95340E18-F150-4742-A9ED-3676A652E281}">
      <dsp:nvSpPr>
        <dsp:cNvPr id="0" name=""/>
        <dsp:cNvSpPr/>
      </dsp:nvSpPr>
      <dsp:spPr>
        <a:xfrm>
          <a:off x="602226" y="2711475"/>
          <a:ext cx="4802999" cy="23450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Information sharing </a:t>
          </a:r>
          <a:endParaRPr lang="en-US" sz="1800" kern="1200" dirty="0"/>
        </a:p>
      </dsp:txBody>
      <dsp:txXfrm>
        <a:off x="609094" y="2718343"/>
        <a:ext cx="4789263" cy="220766"/>
      </dsp:txXfrm>
    </dsp:sp>
    <dsp:sp modelId="{30DF9483-0F98-438A-8D7B-334A0F753EF1}">
      <dsp:nvSpPr>
        <dsp:cNvPr id="0" name=""/>
        <dsp:cNvSpPr/>
      </dsp:nvSpPr>
      <dsp:spPr>
        <a:xfrm>
          <a:off x="602226" y="2982055"/>
          <a:ext cx="4802999" cy="23450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Products knowledge </a:t>
          </a:r>
          <a:endParaRPr lang="en-US" sz="1600" kern="1200" dirty="0"/>
        </a:p>
      </dsp:txBody>
      <dsp:txXfrm>
        <a:off x="609094" y="2988923"/>
        <a:ext cx="4789263" cy="220766"/>
      </dsp:txXfrm>
    </dsp:sp>
    <dsp:sp modelId="{FEFF0602-10EB-416E-9B92-0BFCA009D413}">
      <dsp:nvSpPr>
        <dsp:cNvPr id="0" name=""/>
        <dsp:cNvSpPr/>
      </dsp:nvSpPr>
      <dsp:spPr>
        <a:xfrm>
          <a:off x="602226" y="3252635"/>
          <a:ext cx="4802999" cy="23450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Retail stock checking </a:t>
          </a:r>
          <a:endParaRPr lang="en-US" sz="1600" kern="1200" dirty="0"/>
        </a:p>
      </dsp:txBody>
      <dsp:txXfrm>
        <a:off x="609094" y="3259503"/>
        <a:ext cx="4789263" cy="220766"/>
      </dsp:txXfrm>
    </dsp:sp>
    <dsp:sp modelId="{7647D0E8-6536-4F36-971E-86405B1C7ACE}">
      <dsp:nvSpPr>
        <dsp:cNvPr id="0" name=""/>
        <dsp:cNvSpPr/>
      </dsp:nvSpPr>
      <dsp:spPr>
        <a:xfrm>
          <a:off x="602226" y="3523215"/>
          <a:ext cx="4802999" cy="234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Call &amp; SUK productivity maintain </a:t>
          </a:r>
          <a:endParaRPr lang="en-US" sz="1400" kern="1200" dirty="0"/>
        </a:p>
      </dsp:txBody>
      <dsp:txXfrm>
        <a:off x="609094" y="3530083"/>
        <a:ext cx="4789263" cy="220766"/>
      </dsp:txXfrm>
    </dsp:sp>
    <dsp:sp modelId="{4F0A6F3D-1EBD-489F-80AE-01B5D23C5B6C}">
      <dsp:nvSpPr>
        <dsp:cNvPr id="0" name=""/>
        <dsp:cNvSpPr/>
      </dsp:nvSpPr>
      <dsp:spPr>
        <a:xfrm>
          <a:off x="602226" y="3793795"/>
          <a:ext cx="4802999" cy="23450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Products visibility and shelve share </a:t>
          </a:r>
          <a:endParaRPr lang="en-US" sz="1600" kern="1200" dirty="0"/>
        </a:p>
      </dsp:txBody>
      <dsp:txXfrm>
        <a:off x="609094" y="3800663"/>
        <a:ext cx="4789263" cy="220766"/>
      </dsp:txXfrm>
    </dsp:sp>
    <dsp:sp modelId="{42F5D2AD-BAE3-47E8-9DBC-5CE5131A290E}">
      <dsp:nvSpPr>
        <dsp:cNvPr id="0" name=""/>
        <dsp:cNvSpPr/>
      </dsp:nvSpPr>
      <dsp:spPr>
        <a:xfrm>
          <a:off x="602226" y="4064374"/>
          <a:ext cx="4802999" cy="234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Objection handling </a:t>
          </a:r>
          <a:endParaRPr lang="en-US" sz="1600" kern="1200" dirty="0"/>
        </a:p>
      </dsp:txBody>
      <dsp:txXfrm>
        <a:off x="609094" y="4071242"/>
        <a:ext cx="4789263" cy="220766"/>
      </dsp:txXfrm>
    </dsp:sp>
    <dsp:sp modelId="{B27FF893-4276-47DA-8BC4-EFB7EA62FD71}">
      <dsp:nvSpPr>
        <dsp:cNvPr id="0" name=""/>
        <dsp:cNvSpPr/>
      </dsp:nvSpPr>
      <dsp:spPr>
        <a:xfrm>
          <a:off x="6455881" y="0"/>
          <a:ext cx="5120117" cy="452596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Agency FB" panose="020B0503020202020204" pitchFamily="34" charset="0"/>
            </a:rPr>
            <a:t>Present practice by Team</a:t>
          </a:r>
          <a:endParaRPr lang="en-US" sz="3200" b="1" kern="1200" dirty="0">
            <a:latin typeface="Agency FB" panose="020B0503020202020204" pitchFamily="34" charset="0"/>
          </a:endParaRPr>
        </a:p>
      </dsp:txBody>
      <dsp:txXfrm>
        <a:off x="6455881" y="0"/>
        <a:ext cx="5120117" cy="1357788"/>
      </dsp:txXfrm>
    </dsp:sp>
    <dsp:sp modelId="{C051B0B3-E17D-4651-8AD0-BD84E5F4B779}">
      <dsp:nvSpPr>
        <dsp:cNvPr id="0" name=""/>
        <dsp:cNvSpPr/>
      </dsp:nvSpPr>
      <dsp:spPr>
        <a:xfrm>
          <a:off x="6590954" y="1337194"/>
          <a:ext cx="4802999" cy="2981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Only ZSM presence area continue meeting</a:t>
          </a:r>
          <a:endParaRPr lang="en-US" sz="1400" kern="1200" dirty="0"/>
        </a:p>
      </dsp:txBody>
      <dsp:txXfrm>
        <a:off x="6599685" y="1345925"/>
        <a:ext cx="4785537" cy="280640"/>
      </dsp:txXfrm>
    </dsp:sp>
    <dsp:sp modelId="{EAF82440-D3B3-4C96-BFA9-1A8E4C9DDD06}">
      <dsp:nvSpPr>
        <dsp:cNvPr id="0" name=""/>
        <dsp:cNvSpPr/>
      </dsp:nvSpPr>
      <dsp:spPr>
        <a:xfrm>
          <a:off x="6614440" y="1693220"/>
          <a:ext cx="4802999" cy="228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All DSR are not carry the sales materials</a:t>
          </a:r>
          <a:endParaRPr lang="en-US" sz="1600" kern="1200" dirty="0"/>
        </a:p>
      </dsp:txBody>
      <dsp:txXfrm>
        <a:off x="6621140" y="1699920"/>
        <a:ext cx="4789599" cy="215356"/>
      </dsp:txXfrm>
    </dsp:sp>
    <dsp:sp modelId="{C22DE18C-C991-4B75-BC1E-281908AE564C}">
      <dsp:nvSpPr>
        <dsp:cNvPr id="0" name=""/>
        <dsp:cNvSpPr/>
      </dsp:nvSpPr>
      <dsp:spPr>
        <a:xfrm>
          <a:off x="6614440" y="1957171"/>
          <a:ext cx="4802999" cy="228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Till now 10-15% </a:t>
          </a:r>
          <a:r>
            <a:rPr lang="en-US" sz="1400" kern="1200" baseline="0" dirty="0" smtClean="0"/>
            <a:t> Market remaining uncovered </a:t>
          </a:r>
          <a:endParaRPr lang="en-US" sz="1400" kern="1200" dirty="0"/>
        </a:p>
      </dsp:txBody>
      <dsp:txXfrm>
        <a:off x="6621140" y="1963871"/>
        <a:ext cx="4789599" cy="215356"/>
      </dsp:txXfrm>
    </dsp:sp>
    <dsp:sp modelId="{33EAB4E3-A72F-4255-89FF-B2389B2C0C60}">
      <dsp:nvSpPr>
        <dsp:cNvPr id="0" name=""/>
        <dsp:cNvSpPr/>
      </dsp:nvSpPr>
      <dsp:spPr>
        <a:xfrm>
          <a:off x="6614440" y="2221121"/>
          <a:ext cx="4802999" cy="228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Need improvement  </a:t>
          </a:r>
          <a:endParaRPr lang="en-US" sz="1600" kern="1200" dirty="0"/>
        </a:p>
      </dsp:txBody>
      <dsp:txXfrm>
        <a:off x="6621140" y="2227821"/>
        <a:ext cx="4789599" cy="215356"/>
      </dsp:txXfrm>
    </dsp:sp>
    <dsp:sp modelId="{CF39035B-3073-4517-95C7-5D163EEB5F18}">
      <dsp:nvSpPr>
        <dsp:cNvPr id="0" name=""/>
        <dsp:cNvSpPr/>
      </dsp:nvSpPr>
      <dsp:spPr>
        <a:xfrm>
          <a:off x="6614440" y="2485071"/>
          <a:ext cx="4802999" cy="228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Not Symphony standard </a:t>
          </a:r>
          <a:endParaRPr lang="en-US" sz="1600" kern="1200" dirty="0"/>
        </a:p>
      </dsp:txBody>
      <dsp:txXfrm>
        <a:off x="6621140" y="2491771"/>
        <a:ext cx="4789599" cy="215356"/>
      </dsp:txXfrm>
    </dsp:sp>
    <dsp:sp modelId="{D8DC29FB-5A39-480F-82AA-F03D77AEB288}">
      <dsp:nvSpPr>
        <dsp:cNvPr id="0" name=""/>
        <dsp:cNvSpPr/>
      </dsp:nvSpPr>
      <dsp:spPr>
        <a:xfrm>
          <a:off x="6614440" y="2749021"/>
          <a:ext cx="4802999" cy="228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Not up to the mark</a:t>
          </a:r>
          <a:endParaRPr lang="en-US" sz="1600" kern="1200" dirty="0"/>
        </a:p>
      </dsp:txBody>
      <dsp:txXfrm>
        <a:off x="6621140" y="2755721"/>
        <a:ext cx="4789599" cy="215356"/>
      </dsp:txXfrm>
    </dsp:sp>
    <dsp:sp modelId="{6C27DB39-D443-4473-B44B-EAEA899D93A4}">
      <dsp:nvSpPr>
        <dsp:cNvPr id="0" name=""/>
        <dsp:cNvSpPr/>
      </dsp:nvSpPr>
      <dsp:spPr>
        <a:xfrm>
          <a:off x="6614440" y="3012971"/>
          <a:ext cx="4802999" cy="228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Not Symphony standard </a:t>
          </a:r>
          <a:endParaRPr lang="en-US" sz="1600" kern="1200" dirty="0"/>
        </a:p>
      </dsp:txBody>
      <dsp:txXfrm>
        <a:off x="6621140" y="3019671"/>
        <a:ext cx="4789599" cy="215356"/>
      </dsp:txXfrm>
    </dsp:sp>
    <dsp:sp modelId="{798270B1-CB67-46A1-8A48-F5E41E1E7732}">
      <dsp:nvSpPr>
        <dsp:cNvPr id="0" name=""/>
        <dsp:cNvSpPr/>
      </dsp:nvSpPr>
      <dsp:spPr>
        <a:xfrm>
          <a:off x="6614440" y="3276921"/>
          <a:ext cx="4802999" cy="228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Maximum are not aware on stock checking and placement </a:t>
          </a:r>
          <a:endParaRPr lang="en-US" sz="1200" kern="1200" dirty="0"/>
        </a:p>
      </dsp:txBody>
      <dsp:txXfrm>
        <a:off x="6621140" y="3283621"/>
        <a:ext cx="4789599" cy="215356"/>
      </dsp:txXfrm>
    </dsp:sp>
    <dsp:sp modelId="{5917FC13-5B57-40F0-ABAC-6215D17837A2}">
      <dsp:nvSpPr>
        <dsp:cNvPr id="0" name=""/>
        <dsp:cNvSpPr/>
      </dsp:nvSpPr>
      <dsp:spPr>
        <a:xfrm>
          <a:off x="6614440" y="3540871"/>
          <a:ext cx="4802999" cy="228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 not maintain regularly </a:t>
          </a:r>
          <a:endParaRPr lang="en-US" sz="1200" kern="1200" dirty="0"/>
        </a:p>
      </dsp:txBody>
      <dsp:txXfrm>
        <a:off x="6621140" y="3547571"/>
        <a:ext cx="4789599" cy="215356"/>
      </dsp:txXfrm>
    </dsp:sp>
    <dsp:sp modelId="{CB736C9B-13EC-41CC-9062-5038F16FEEF7}">
      <dsp:nvSpPr>
        <dsp:cNvPr id="0" name=""/>
        <dsp:cNvSpPr/>
      </dsp:nvSpPr>
      <dsp:spPr>
        <a:xfrm>
          <a:off x="6614440" y="3804821"/>
          <a:ext cx="4802999" cy="228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Very poor in maximum route </a:t>
          </a:r>
          <a:endParaRPr lang="en-US" sz="1200" kern="1200" dirty="0"/>
        </a:p>
      </dsp:txBody>
      <dsp:txXfrm>
        <a:off x="6621140" y="3811521"/>
        <a:ext cx="4789599" cy="215356"/>
      </dsp:txXfrm>
    </dsp:sp>
    <dsp:sp modelId="{CB6DE7D2-0778-4353-8794-312F9F56707E}">
      <dsp:nvSpPr>
        <dsp:cNvPr id="0" name=""/>
        <dsp:cNvSpPr/>
      </dsp:nvSpPr>
      <dsp:spPr>
        <a:xfrm>
          <a:off x="6614440" y="4068771"/>
          <a:ext cx="4802999" cy="228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Avoid visit the shop </a:t>
          </a:r>
          <a:endParaRPr lang="en-US" sz="1200" kern="1200" dirty="0"/>
        </a:p>
      </dsp:txBody>
      <dsp:txXfrm>
        <a:off x="6621140" y="4075471"/>
        <a:ext cx="4789599" cy="215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8136C18-B66C-4B21-8035-D1FC52956010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3E3B793-36ED-435D-B7A0-5EBE90421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100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27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66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5029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110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0466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777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722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3158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140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2453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590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6747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6786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529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42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499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5379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6923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810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7261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0225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77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97295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5783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3283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116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7143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6095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5081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1210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4768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49249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94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94471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450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32876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7501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95176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297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97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29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51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63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9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826F-ECF9-4114-A6A6-24E9766F07C4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3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751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59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826F-ECF9-4114-A6A6-24E9766F07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62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ilpatel.com/blog/only-one-saas-strategy/" TargetMode="External"/><Relationship Id="rId2" Type="http://schemas.openxmlformats.org/officeDocument/2006/relationships/hyperlink" Target="https://neilpatel.com/blog/sell-to-enterprise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eilpatel.com/wp-content/uploads/2018/04/top-source-of-sales.pn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eilpatel.com/wp-content/uploads/2018/04/sales-effectiveness-barriers.p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2" Type="http://schemas.openxmlformats.org/officeDocument/2006/relationships/hyperlink" Target="https://neilpatel.com/wp-content/uploads/2018/04/smart-sales-goal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7"/>
          <p:cNvSpPr txBox="1">
            <a:spLocks noChangeArrowheads="1"/>
          </p:cNvSpPr>
          <p:nvPr/>
        </p:nvSpPr>
        <p:spPr bwMode="auto">
          <a:xfrm>
            <a:off x="0" y="0"/>
            <a:ext cx="494049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5400" b="1" dirty="0">
                <a:solidFill>
                  <a:prstClr val="white"/>
                </a:solidFill>
                <a:latin typeface="Agency FB" panose="020B0503020202020204" pitchFamily="34" charset="0"/>
              </a:rPr>
              <a:t>“DSR Current status and way forward </a:t>
            </a:r>
            <a:r>
              <a:rPr lang="en-US" sz="54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” 2020</a:t>
            </a:r>
            <a:endParaRPr lang="en-US" sz="54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334997"/>
            <a:ext cx="242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Md. Abdullah Hel Kafi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Regional Sales Manager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076967"/>
            <a:ext cx="4954137" cy="17810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784" y="0"/>
            <a:ext cx="72242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8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3206" y="270246"/>
            <a:ext cx="11286699" cy="1117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dbl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Av`k© </a:t>
            </a:r>
            <a:r>
              <a:rPr lang="en-US" sz="2000" b="1" u="dbl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weµq</a:t>
            </a:r>
            <a:r>
              <a:rPr lang="en-US" sz="2000" b="1" u="dbl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b="1" u="dbl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cÖwZwbwai</a:t>
            </a:r>
            <a:r>
              <a:rPr lang="en-US" sz="2000" b="1" u="dbl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b="1" u="dbl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ÁvZe</a:t>
            </a:r>
            <a:r>
              <a:rPr lang="en-US" sz="2000" b="1" u="dbl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¨ </a:t>
            </a:r>
            <a:r>
              <a:rPr lang="en-US" sz="2000" b="1" u="dbl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welqv`x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 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cÖwZ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gv‡mi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Uv‡M©U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m‡¤ú©‡K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mwVK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avibv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(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UvKv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cwigvY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) _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iæ‡Ui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‡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gvU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†`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msL¨v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kªYx‡f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‡` ‡`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msL¨v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m¤ú‡K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©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Ávb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_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Avek¨K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gv‡K©U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mvBR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gv‡K©U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kqvi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m‡¤ú©‡K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Ávb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ivLv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GKRb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weµq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cÖwZwbwai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AvIqvZvaxb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mKj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†`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gvwj‡Ki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,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g¨v‡bRvi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mjm&amp;g¨v‡bi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bvg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I ‡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gvevBj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¤^vi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Rbv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_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mwVKfv‡e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g‡gv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‰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Zwi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hgbt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-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ZvwiL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‡`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vKv‡bi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AvB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wW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¤^vi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‡`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vKv‡bi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bvg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wVKvbv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c‡Y¨i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bvg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I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cwigvY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c‡b¨i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mwVK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g~j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¨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‡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gvU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g~j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¨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UvKv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MÖnb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mwVK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fv‡e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D‡Ëvjb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Aek¨B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wóKvi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320040" algn="l"/>
                <a:tab pos="1085850" algn="l"/>
              </a:tabLst>
            </a:pP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¯^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vÿi</a:t>
            </a:r>
            <a:r>
              <a:rPr lang="en-US" sz="2000" dirty="0" smtClean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mjm&amp;g¨vb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iæ‡Ui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‡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fŠMvwjK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mxgvbv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I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hvMv‡hv‡Mi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mwVK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I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wbf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©~j Z_¨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Rvb‡Z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PvKzixiZ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wmçbx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Kv¤úvbxi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mswkøó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wefv‡Mi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mKj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Kg©Pvix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,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Kg©KZ©vi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bvg-c`ex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I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gvevBj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¤^vi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cÖ‡ZK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mjm&amp;g¨v‡bi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msMÖ‡n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_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Avek¨vK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‡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Kv¤úvbx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KZ©„K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wbav©wiZ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lncentive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cvevi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c×wZ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mwVK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fv‡e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Rvbv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mKj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c¨vivwgUvi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gyL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¯’ 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ivLv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Avek¨K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mvwf©m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m¤ú©wKZ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mKj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c×wZ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mwVK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fv‡e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Rvb‡Z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e¨envi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mvwf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©‡mi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wVKvbv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hgbt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-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DOA, Customer service, Collection point.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cÖ±vwUwfwU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I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Gm.wKD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cÖ±vwUwfwU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e¨venv‡ii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wbqg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Rvbv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cÖ‡qvM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cwi‡ek‡Ki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Kv‡Q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Available Stock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cwigvY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I `vg ¸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bvejxq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cwic~Y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©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avibv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cÖwZwbqZ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mieivn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Avek¨Kxq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wmçbx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gvevBj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mKj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g‡W‡ji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, `vg, ¸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bv¸Y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,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USP (Unique  selling point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m¤ú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©‡K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mwVK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Ávb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_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cÖwZw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`‡bi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mjm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iKW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†PK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Abyhvqx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Zvi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‍Achievement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Rvb‡Z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‡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Kv¤úvbx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KZ©„K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cÖ`Ë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mKj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ai‡bi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POSM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e¨venv‡ii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ÁvY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h_vh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_ Dc¯’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vcbv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wbw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`©ó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gv‡K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©‡U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wbwðZ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320040" algn="l"/>
                <a:tab pos="1085850" algn="l"/>
              </a:tabLs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3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914" y="494533"/>
            <a:ext cx="995831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dbl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GKRb</a:t>
            </a:r>
            <a:r>
              <a:rPr lang="en-US" sz="3200" b="1" u="dbl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Av`k© </a:t>
            </a:r>
            <a:r>
              <a:rPr lang="en-US" sz="3200" b="1" u="dbl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weµq</a:t>
            </a:r>
            <a:r>
              <a:rPr lang="en-US" sz="3200" b="1" u="dbl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3200" b="1" u="dbl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cÖwZwbwai</a:t>
            </a:r>
            <a:r>
              <a:rPr lang="en-US" sz="3200" b="1" u="dbl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¸</a:t>
            </a:r>
            <a:r>
              <a:rPr lang="en-US" sz="3200" b="1" u="dbl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bvejx</a:t>
            </a:r>
            <a:r>
              <a:rPr lang="en-US" sz="3200" b="1" u="dbl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t-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wmçbx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gvevBj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n¨vÛ‡mU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m¤ú‡K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©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fvj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avibv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ivLv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mKj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m‡Ui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¸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bv¸b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m¤ú‡K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©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ÁvY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_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eZ©gvb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I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fwel¨r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wi‡UBjvi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mg‡Ü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m¤§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yL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aviYv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_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b~b¨Zg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GBP. Gm.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wm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cvk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m‡ÿ‡Î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AwfÁZvi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ÿ‡Î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wkÿvMZ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hvM¨Zv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wkw_j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hvM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¨|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GKRb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fvj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m¨vjm&amp;g¨vb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ekx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ekx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Kv÷gv‡ii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K_v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ïbvi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B”Qv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_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GKRb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weµq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cÖwZwbwa‡K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me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mgq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nvwm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gy‡L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Kvh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©-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m¤úv`b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GKRb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Av`k©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m¨vjm&amp;g¨vb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Kv‡Ri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Rb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¨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wb‡R‡K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ekx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ekx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cÖkœ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mwVK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DËi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wbiæc~b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mg‡qi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KvR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mg‡q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cªwZÁve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× _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mKj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‡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ÿ‡Î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cwi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®‹vi-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cwi”Qbœ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_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hgbt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- ˆ`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wnK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mŠ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›`h©,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cvkv‡K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kvjxbZv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I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AvPi‡b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bg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ª I f`ª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m‡PZbZv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, e¨vw³Z¡m¤úbœ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djvdj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‰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Zwi‡Z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me`©v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mÿg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Kvb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wbw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`©ó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e¨vmmvwqi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cÖwZ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ewk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gv‡bv‡hvMx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nIqv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hv‡e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m‡ÿ‡Î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mKj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e¨emvqx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Zvi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Kv‡Q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mgvb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nIqv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†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ekx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¸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iæZ¡c~Y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©|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31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181" y="264391"/>
            <a:ext cx="11709779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40030" algn="l"/>
              </a:tabLst>
            </a:pPr>
            <a:r>
              <a:rPr lang="en-US" sz="3200" b="1" u="dbl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GKRb</a:t>
            </a:r>
            <a:r>
              <a:rPr lang="en-US" sz="3200" b="1" u="dbl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Av`k©  </a:t>
            </a:r>
            <a:r>
              <a:rPr lang="en-US" sz="3200" b="1" u="dbl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weµq</a:t>
            </a:r>
            <a:r>
              <a:rPr lang="en-US" sz="3200" b="1" u="dbl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dbl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cÖwZwbwai</a:t>
            </a:r>
            <a:r>
              <a:rPr lang="en-US" sz="3200" b="1" u="dbl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lang="en-US" sz="3200" b="1" u="dbl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vwqZ</a:t>
            </a:r>
            <a:r>
              <a:rPr lang="en-US" sz="3200" b="1" u="dbl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¡ I </a:t>
            </a:r>
            <a:r>
              <a:rPr lang="en-US" sz="3200" b="1" u="dbl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KZ©e</a:t>
            </a:r>
            <a:r>
              <a:rPr lang="en-US" sz="3200" b="1" u="dbl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¨ t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 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cÖ‡Z¨K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DSR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Kg©w`e‡mi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mKv‡j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`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vwqZ¡cÖvß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ZSO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m‡½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kick-off session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-G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Dcw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¯’Z _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vK‡eb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cÖ‡qvRbxq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w`K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‡`©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kbv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bvUey‡K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wj‡L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ivL‡eb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cÖ‡Z¨K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DSR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cÖwZw`b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productivity/Strike rate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b~b¨Zg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50%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n‡Z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A_v©r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gvU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†`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vKv‡bi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A‡a©K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msL¨K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†`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vKv‡b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Kv‡bv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Kv‡bv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n¨vÛm‡U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wew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µ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Ki‡Z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eva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¨ _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vK‡eb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mg‡qi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cÖ‡qvR‡b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GwWmb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MÖæc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productivity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jÿgvÎv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cwieZ©b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Kivi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AwaKvi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msiÿY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K‡i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SKU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b~b¨Zg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Pvi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(4)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n‡Z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A_v©r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Kgc‡ÿ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Pvi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ai‡bi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g‡W‡ji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n¨vÛ‡mU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cÖwZw`b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cÖ‡Z¨K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g‡gv‡Z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wew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µ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Ki‡ZB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Z‡e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mg‡qi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cÖ‡qvR‡b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GwWmb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MÖæc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SKU Productivity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jÿgvÎv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cwieZ©b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Kvivi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AwaKvi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msiÿY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K‡i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DSR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me`©v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cY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¨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m¤úwK©Z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(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we‡kl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K‡i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bZzb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/m`¨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Avmv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)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Ávb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ivL‡eb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,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hv‡Z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†µ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Zvi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mvg‡b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my›`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ifv‡e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Dc¯’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vcb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Ki‡Z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cv‡ib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97180" algn="l"/>
              </a:tabLst>
            </a:pP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cÖ‡Z¨K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w`b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cÖ‡Z¨K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nvD‡R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_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mKj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SKU/Model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AšÍZ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GK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wcP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n‡jI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wew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µ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Ki‡Z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 †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	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Ae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¯’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v‡ZB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Kv‡bv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SKU/Model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GKwU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w`bI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weµq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cÖ‡Póvi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evB‡i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ivLv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hv‡e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	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bv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GRb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¨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weµi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Rb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¨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enbK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…Z 	÷K-G me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ai‡bi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n¨vÛ‡mU-Gi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Dcw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¯’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wZ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_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vK‡Z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n‡e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9718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Zvi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iæ‡Ui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mKj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†`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vKv‡b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Eye level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Kgc‡ÿ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GK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mvwi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wmçwb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cY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¨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`©kb I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POSM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mvRv‡bvi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/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cÖ`k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©‡bi `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vwqZ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¡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cvjb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Ki‡eb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9718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DSR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cÖ‡Z¨K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Kg©w`e‡mi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k‡l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Zvui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IB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w`‡bi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 memo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‡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Kv¤úvbxi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‡K 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cÖ`vb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	</a:t>
            </a:r>
            <a:r>
              <a:rPr lang="en-US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Kwi‡eb</a:t>
            </a:r>
            <a:r>
              <a:rPr lang="en-US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29718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DSR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Zvi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wbav©wiZ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gv‡K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©‡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Ui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/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iæ‡Ui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cÖ‡Z¨K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†`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vKv‡b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cÖ‡Z¨K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w`b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wb‡R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mkix‡i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Dcw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¯’Z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n‡q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Ki‡eb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DSR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eo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†`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vKv‡b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K¨vUvMwi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) 20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wgwbU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,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ga¨g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†`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vKv‡b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K¨vUvMwi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) 15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wgwbU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Ges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	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ÿz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`ª †`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vK‡b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K¨vUvMwi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)10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wgwbU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K‡i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mgq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 w`‡</a:t>
            </a:r>
            <a:r>
              <a:rPr lang="en-US" sz="2000" dirty="0" err="1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eb</a:t>
            </a:r>
            <a:r>
              <a:rPr lang="en-US" sz="2000" dirty="0">
                <a:latin typeface="SutonnyMJ" pitchFamily="2" charset="0"/>
                <a:ea typeface="Times New Roman" panose="02020603050405020304" pitchFamily="18" charset="0"/>
                <a:cs typeface="TonnyBanglaMJ"/>
              </a:rPr>
              <a:t>|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12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956" y="427768"/>
            <a:ext cx="11477766" cy="493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 a sales team is never easy.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You’ll either encourage your reps and help them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learn how to close deals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or discourage them from wanting to try with clients at all.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Your sales team is the backbone of your business, so it’s important that you learn how to manage in a way that works.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hire the best workers, give them the training they need, set inspiring examples, and create sales processes that work. Don’t be stuck to your processes, though.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powerful strategies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set clear goals, respect your reps, and remind them to keep it simple.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Analyze your metrics and provide regular, consistent feedback. Constantly stay in communication with your team using a tool like Slack.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Motivate and reward great results, encourage learning, and don’t forget to have fun with your team.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you have a remote team, it’s important to invest in their technology and security. Trust the professionals you hire and build healthy team relationships.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648967" cy="6858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30806"/>
            <a:ext cx="9662614" cy="26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87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41696" y="866808"/>
            <a:ext cx="10780534" cy="0"/>
          </a:xfrm>
          <a:prstGeom prst="line">
            <a:avLst/>
          </a:prstGeom>
          <a:ln w="3492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55343" y="68450"/>
            <a:ext cx="9921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base"/>
            <a:r>
              <a:rPr lang="en-US" sz="48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Topics</a:t>
            </a:r>
            <a:endParaRPr lang="en-US" sz="4800" b="1" kern="0" dirty="0">
              <a:solidFill>
                <a:srgbClr val="000000"/>
              </a:solidFill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8883" y="1176922"/>
            <a:ext cx="925398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lphaUcPeriod"/>
            </a:pPr>
            <a:r>
              <a:rPr lang="en-US" sz="4000" b="1" dirty="0" smtClean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Role and Responsibility of DSR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4000" b="1" dirty="0" smtClean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Quality required for DSR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4000" b="1" dirty="0" smtClean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Current status and expectations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4000" b="1" dirty="0" smtClean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DSR Evaluation  </a:t>
            </a:r>
          </a:p>
          <a:p>
            <a:pPr lvl="1"/>
            <a:endParaRPr lang="en-US" sz="2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34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3075" y="2984443"/>
            <a:ext cx="1894058" cy="1008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9477" y="3779741"/>
            <a:ext cx="4122762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Customer Driven</a:t>
            </a:r>
          </a:p>
          <a:p>
            <a:endParaRPr lang="en-US" sz="1050" b="1" dirty="0">
              <a:solidFill>
                <a:srgbClr val="0000A9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Employee Oriented</a:t>
            </a:r>
            <a:r>
              <a:rPr lang="en-US" sz="2400" b="1" dirty="0">
                <a:solidFill>
                  <a:srgbClr val="0000A9"/>
                </a:solidFill>
              </a:rPr>
              <a:t> </a:t>
            </a:r>
          </a:p>
          <a:p>
            <a:endParaRPr lang="en-US" sz="1050" b="1" dirty="0">
              <a:solidFill>
                <a:srgbClr val="0000A9"/>
              </a:solidFill>
            </a:endParaRPr>
          </a:p>
          <a:p>
            <a:r>
              <a:rPr lang="en-US" sz="2400" b="1" dirty="0">
                <a:solidFill>
                  <a:srgbClr val="92D050"/>
                </a:solidFill>
              </a:rPr>
              <a:t>Socially Responsible</a:t>
            </a:r>
          </a:p>
          <a:p>
            <a:endParaRPr lang="en-US" sz="1050" b="1" dirty="0">
              <a:solidFill>
                <a:srgbClr val="0000A9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Ethical &amp; Transparent</a:t>
            </a:r>
          </a:p>
          <a:p>
            <a:endParaRPr lang="en-US" sz="1050" b="1" dirty="0">
              <a:solidFill>
                <a:srgbClr val="0000A9"/>
              </a:solidFill>
            </a:endParaRP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Value Our Stakeholders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9760" y="4000709"/>
            <a:ext cx="3260269" cy="2400091"/>
          </a:xfrm>
          <a:prstGeom prst="rect">
            <a:avLst/>
          </a:prstGeom>
        </p:spPr>
      </p:pic>
      <p:sp>
        <p:nvSpPr>
          <p:cNvPr id="7" name="AutoShape 2" descr="Mission, Vision &amp; Values -The Rani Re-Rolling Mills Ltd."/>
          <p:cNvSpPr>
            <a:spLocks noChangeAspect="1" noChangeArrowheads="1"/>
          </p:cNvSpPr>
          <p:nvPr/>
        </p:nvSpPr>
        <p:spPr bwMode="auto">
          <a:xfrm>
            <a:off x="155575" y="300250"/>
            <a:ext cx="3774980" cy="109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174" y="111669"/>
            <a:ext cx="2733675" cy="2276689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3111690" y="122830"/>
            <a:ext cx="1965277" cy="227917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a responsible ,respectable and prominent group.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9104" y="163772"/>
            <a:ext cx="5377218" cy="196527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86402" y="1910687"/>
            <a:ext cx="5308978" cy="12419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Delivering difference to be the best in every market , we serve to the benefit of our customers and our stakeholders.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09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source of sales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830" y="195049"/>
            <a:ext cx="10194878" cy="586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632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les effectiveness barriers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3773"/>
            <a:ext cx="10413242" cy="5609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718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 sales goal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741" y="2557107"/>
            <a:ext cx="98774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18364" y="229696"/>
            <a:ext cx="960802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Lead the Team by </a:t>
            </a:r>
            <a:r>
              <a:rPr lang="en-US" sz="2000" b="1" dirty="0"/>
              <a:t>SMART </a:t>
            </a:r>
            <a:r>
              <a:rPr lang="en-US" sz="2000" b="1" dirty="0" smtClean="0"/>
              <a:t>way :</a:t>
            </a:r>
            <a:endParaRPr lang="en-US" sz="2000" b="1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578109239"/>
              </p:ext>
            </p:extLst>
          </p:nvPr>
        </p:nvGraphicFramePr>
        <p:xfrm>
          <a:off x="1281371" y="1009934"/>
          <a:ext cx="8722438" cy="154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85505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/>
          <p:cNvSpPr>
            <a:spLocks noGrp="1"/>
          </p:cNvSpPr>
          <p:nvPr>
            <p:ph type="title"/>
          </p:nvPr>
        </p:nvSpPr>
        <p:spPr>
          <a:xfrm>
            <a:off x="600501" y="95534"/>
            <a:ext cx="9915098" cy="846162"/>
          </a:xfrm>
        </p:spPr>
        <p:txBody>
          <a:bodyPr>
            <a:noAutofit/>
          </a:bodyPr>
          <a:lstStyle/>
          <a:p>
            <a:r>
              <a:rPr lang="en-GB" sz="5400" b="1" i="1" dirty="0" smtClean="0">
                <a:solidFill>
                  <a:srgbClr val="002060"/>
                </a:solidFill>
                <a:cs typeface="Arial" panose="020B0604020202020204" pitchFamily="34" charset="0"/>
              </a:rPr>
              <a:t/>
            </a:r>
            <a:br>
              <a:rPr lang="en-GB" sz="5400" b="1" i="1" dirty="0" smtClean="0">
                <a:solidFill>
                  <a:srgbClr val="002060"/>
                </a:solidFill>
                <a:cs typeface="Arial" panose="020B0604020202020204" pitchFamily="34" charset="0"/>
              </a:rPr>
            </a:br>
            <a:r>
              <a:rPr lang="en-GB" sz="6000" b="1" i="1" dirty="0" smtClean="0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DSR Present Status &amp; Expectations </a:t>
            </a:r>
            <a:r>
              <a:rPr lang="en-GB" sz="6600" b="1" i="1" dirty="0" smtClean="0">
                <a:cs typeface="Arial" panose="020B0604020202020204" pitchFamily="34" charset="0"/>
              </a:rPr>
              <a:t/>
            </a:r>
            <a:br>
              <a:rPr lang="en-GB" sz="6600" b="1" i="1" dirty="0" smtClean="0">
                <a:cs typeface="Arial" panose="020B0604020202020204" pitchFamily="34" charset="0"/>
              </a:rPr>
            </a:br>
            <a:endParaRPr lang="en-US" sz="5400" dirty="0" smtClean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76031945"/>
              </p:ext>
            </p:extLst>
          </p:nvPr>
        </p:nvGraphicFramePr>
        <p:xfrm>
          <a:off x="0" y="1286302"/>
          <a:ext cx="11577851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9929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6386"/>
            <a:ext cx="11737073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srgbClr val="00B050"/>
                </a:solidFill>
              </a:rPr>
              <a:t>     </a:t>
            </a:r>
            <a:r>
              <a:rPr lang="en-US" sz="4800" b="1" dirty="0" smtClean="0">
                <a:solidFill>
                  <a:srgbClr val="00B050"/>
                </a:solidFill>
                <a:latin typeface="Berlin Sans FB" panose="020E0602020502020306" pitchFamily="34" charset="0"/>
              </a:rPr>
              <a:t>Expectations 2020</a:t>
            </a:r>
          </a:p>
          <a:p>
            <a:pPr lvl="0"/>
            <a:endParaRPr lang="en-US" sz="3600" b="1" dirty="0">
              <a:solidFill>
                <a:srgbClr val="00B05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Ensure Daily basis Kickoff meeting by </a:t>
            </a:r>
            <a:r>
              <a:rPr lang="en-US" dirty="0" smtClean="0">
                <a:solidFill>
                  <a:srgbClr val="00B050"/>
                </a:solidFill>
              </a:rPr>
              <a:t>ZSM/ASM, </a:t>
            </a:r>
            <a:r>
              <a:rPr lang="en-US" dirty="0">
                <a:solidFill>
                  <a:srgbClr val="00B050"/>
                </a:solidFill>
              </a:rPr>
              <a:t>Dealer &amp; Dealer Manager.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All DSR must carry our sales supporting Materials like- </a:t>
            </a:r>
            <a:r>
              <a:rPr lang="en-US" b="1" dirty="0">
                <a:solidFill>
                  <a:srgbClr val="00B050"/>
                </a:solidFill>
              </a:rPr>
              <a:t>Product availability list, Cash memo, Price (must </a:t>
            </a:r>
            <a:r>
              <a:rPr lang="en-US" b="1" dirty="0" smtClean="0">
                <a:solidFill>
                  <a:srgbClr val="00B050"/>
                </a:solidFill>
              </a:rPr>
              <a:t>updated) </a:t>
            </a:r>
            <a:r>
              <a:rPr lang="en-US" b="1" dirty="0">
                <a:solidFill>
                  <a:srgbClr val="00B050"/>
                </a:solidFill>
              </a:rPr>
              <a:t>List, Calculator, Trade letter, Pen, POSM, Stapler, DOA Policy etc.</a:t>
            </a:r>
            <a:endParaRPr lang="en-US" dirty="0">
              <a:solidFill>
                <a:srgbClr val="00B05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Ensure 100% Retail coverage by daily basis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Market activities </a:t>
            </a:r>
            <a:r>
              <a:rPr lang="en-US" dirty="0">
                <a:solidFill>
                  <a:srgbClr val="00B050"/>
                </a:solidFill>
              </a:rPr>
              <a:t>will be Company standard like-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No under price &amp; over price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Equal distribution of all hot models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No financial transaction or Fake due information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Proper Symphony bag distribution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Nepotism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Dress up </a:t>
            </a:r>
            <a:r>
              <a:rPr lang="en-US" dirty="0">
                <a:solidFill>
                  <a:srgbClr val="00B050"/>
                </a:solidFill>
              </a:rPr>
              <a:t>will be Company standard like-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Casual or jeans pant must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Shirt or T-shirt ( Must caller)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Shoes or Kats ( No sandal permit)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All types of information must be share to retail level on time </a:t>
            </a:r>
            <a:endParaRPr lang="en-US" dirty="0" smtClean="0">
              <a:solidFill>
                <a:srgbClr val="00B05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SKU wise Stock Checking </a:t>
            </a:r>
            <a:r>
              <a:rPr lang="en-US" dirty="0" smtClean="0">
                <a:solidFill>
                  <a:srgbClr val="00B050"/>
                </a:solidFill>
              </a:rPr>
              <a:t>&amp; </a:t>
            </a:r>
            <a:r>
              <a:rPr lang="en-US" dirty="0">
                <a:solidFill>
                  <a:srgbClr val="00B050"/>
                </a:solidFill>
              </a:rPr>
              <a:t>ensure product + POSM visibility as per </a:t>
            </a:r>
            <a:r>
              <a:rPr lang="en-US" dirty="0" smtClean="0">
                <a:solidFill>
                  <a:srgbClr val="00B050"/>
                </a:solidFill>
              </a:rPr>
              <a:t>guideline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At least 40% shelves share will be captured </a:t>
            </a:r>
            <a:endParaRPr lang="en-US" dirty="0" smtClean="0">
              <a:solidFill>
                <a:srgbClr val="00B05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40% memo target will be performed. If total outlet 30 then memo will be minimum 12 otherwise target will not be achieved.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Confirm 4 SKU ( no of models)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B05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1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3624214"/>
              </p:ext>
            </p:extLst>
          </p:nvPr>
        </p:nvGraphicFramePr>
        <p:xfrm>
          <a:off x="0" y="928093"/>
          <a:ext cx="11122925" cy="5929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173"/>
                <a:gridCol w="7478973"/>
                <a:gridCol w="696036"/>
                <a:gridCol w="968991"/>
                <a:gridCol w="900752"/>
              </a:tblGrid>
              <a:tr h="1751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Area</a:t>
                      </a:r>
                      <a:endParaRPr 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Task</a:t>
                      </a:r>
                      <a:endParaRPr 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Duration</a:t>
                      </a:r>
                      <a:endParaRPr 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% of Time</a:t>
                      </a:r>
                      <a:endParaRPr lang="en-US" sz="11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02919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In distribution House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en-US" sz="1200" dirty="0" smtClean="0"/>
                        <a:t>Reach</a:t>
                      </a:r>
                      <a:r>
                        <a:rPr lang="en-US" sz="1200" baseline="0" dirty="0" smtClean="0"/>
                        <a:t> at distribution house sharp @ 9 AM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en-US" sz="1200" baseline="0" dirty="0" smtClean="0"/>
                        <a:t>Check product availability at retail points ( SKU </a:t>
                      </a:r>
                      <a:r>
                        <a:rPr lang="en-US" sz="1200" baseline="0" dirty="0" err="1" smtClean="0"/>
                        <a:t>Mgt</a:t>
                      </a:r>
                      <a:r>
                        <a:rPr lang="en-US" sz="1200" baseline="0" dirty="0" smtClean="0"/>
                        <a:t> Board) &amp; distribution house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en-US" sz="1200" baseline="0" dirty="0" smtClean="0"/>
                        <a:t>Attain kick-off session with ZSM over phone or in person for current  days productivity target, previous days achievement variance and guideline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en-US" sz="1200" dirty="0" smtClean="0"/>
                        <a:t>Prepare for product sales in the market with required supporting documents</a:t>
                      </a:r>
                      <a:r>
                        <a:rPr lang="en-US" sz="1200" baseline="0" dirty="0" smtClean="0"/>
                        <a:t> like price list, memo book, product brochures, products (all SKU must) and any campaign related documents.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en-US" sz="1200" baseline="0" dirty="0" smtClean="0"/>
                        <a:t>Plan on outlet wise time allocation based on potentiality and targeted sales.</a:t>
                      </a:r>
                    </a:p>
                    <a:p>
                      <a:pPr lvl="1" algn="l">
                        <a:buFont typeface="Wingdings" pitchFamily="2" charset="2"/>
                        <a:buChar char="ü"/>
                      </a:pPr>
                      <a:r>
                        <a:rPr lang="en-US" sz="1200" baseline="0" dirty="0" smtClean="0"/>
                        <a:t>A category: Minimum 20 Min</a:t>
                      </a:r>
                    </a:p>
                    <a:p>
                      <a:pPr lvl="1" algn="l">
                        <a:buFont typeface="Wingdings" pitchFamily="2" charset="2"/>
                        <a:buChar char="ü"/>
                      </a:pPr>
                      <a:r>
                        <a:rPr lang="en-US" sz="1200" baseline="0" dirty="0" smtClean="0"/>
                        <a:t>B Category: Minimum 15 Min</a:t>
                      </a:r>
                    </a:p>
                    <a:p>
                      <a:pPr lvl="1" algn="l">
                        <a:buFont typeface="Wingdings" pitchFamily="2" charset="2"/>
                        <a:buChar char="ü"/>
                      </a:pPr>
                      <a:r>
                        <a:rPr lang="en-US" sz="1200" baseline="0" dirty="0" smtClean="0"/>
                        <a:t>C Category: Minimum 5 Min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en-US" sz="1200" dirty="0" smtClean="0"/>
                        <a:t>Leave distribution house before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10 AM for sales  in the markets.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9.00 AM to 10.00AM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1.00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12.5%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73500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Outlet activities in the market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en-US" sz="1200" dirty="0" smtClean="0"/>
                        <a:t> Reach Market by 10.30 AM at a sharp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en-US" sz="1200" dirty="0" smtClean="0"/>
                        <a:t>Start sales call by ( First call must be with 11 AM)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en-US" sz="1200" dirty="0" smtClean="0"/>
                        <a:t>Maintain</a:t>
                      </a:r>
                      <a:r>
                        <a:rPr lang="en-US" sz="1200" baseline="0" dirty="0" smtClean="0"/>
                        <a:t> time allocated per outlet based on morning plan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en-US" sz="1200" baseline="0" dirty="0" smtClean="0"/>
                        <a:t>In every sales call  they will follow below steps</a:t>
                      </a:r>
                    </a:p>
                    <a:p>
                      <a:pPr lvl="1" algn="l">
                        <a:buFont typeface="Wingdings" pitchFamily="2" charset="2"/>
                        <a:buChar char="ü"/>
                      </a:pPr>
                      <a:r>
                        <a:rPr lang="en-US" sz="1200" dirty="0" smtClean="0"/>
                        <a:t>Greetings</a:t>
                      </a:r>
                    </a:p>
                    <a:p>
                      <a:pPr lvl="1" algn="l">
                        <a:buFont typeface="Wingdings" pitchFamily="2" charset="2"/>
                        <a:buChar char="ü"/>
                      </a:pPr>
                      <a:r>
                        <a:rPr lang="en-US" sz="1200" dirty="0" smtClean="0"/>
                        <a:t>SKU wise Stock Checking ( maintain model wise safety stock Visit + 4 days) </a:t>
                      </a:r>
                    </a:p>
                    <a:p>
                      <a:pPr lvl="1" algn="l">
                        <a:buFont typeface="Wingdings" pitchFamily="2" charset="2"/>
                        <a:buChar char="ü"/>
                      </a:pPr>
                      <a:r>
                        <a:rPr lang="en-US" sz="1200" dirty="0" smtClean="0"/>
                        <a:t>Push</a:t>
                      </a:r>
                      <a:r>
                        <a:rPr lang="en-US" sz="1200" baseline="0" dirty="0" smtClean="0"/>
                        <a:t> Focus &amp; slow moving products</a:t>
                      </a:r>
                    </a:p>
                    <a:p>
                      <a:pPr lvl="1" algn="l">
                        <a:buFont typeface="Wingdings" pitchFamily="2" charset="2"/>
                        <a:buChar char="ü"/>
                      </a:pPr>
                      <a:r>
                        <a:rPr lang="en-US" sz="1200" baseline="0" dirty="0" smtClean="0"/>
                        <a:t> 40% memo target will be performed. If total outlet 30 then memo will be minimum 12 otherwise target will not be achieved.</a:t>
                      </a:r>
                      <a:endParaRPr lang="en-US" sz="1200" dirty="0" smtClean="0"/>
                    </a:p>
                    <a:p>
                      <a:pPr lvl="1" algn="l">
                        <a:buFont typeface="Wingdings" pitchFamily="2" charset="2"/>
                        <a:buChar char="ü"/>
                      </a:pPr>
                      <a:r>
                        <a:rPr lang="en-US" sz="1200" baseline="0" dirty="0" smtClean="0"/>
                        <a:t>Confirm 4 </a:t>
                      </a:r>
                      <a:r>
                        <a:rPr lang="en-US" sz="1200" dirty="0" smtClean="0"/>
                        <a:t>SKU ( no of models)/LPC in each memo</a:t>
                      </a:r>
                    </a:p>
                    <a:p>
                      <a:pPr lvl="1" algn="l">
                        <a:buFont typeface="Wingdings" pitchFamily="2" charset="2"/>
                        <a:buChar char="ü"/>
                      </a:pPr>
                      <a:r>
                        <a:rPr lang="en-US" sz="1200" dirty="0" smtClean="0"/>
                        <a:t>Memo preparation &amp; product delivery</a:t>
                      </a:r>
                    </a:p>
                    <a:p>
                      <a:pPr lvl="1" algn="l">
                        <a:buFont typeface="Wingdings" pitchFamily="2" charset="2"/>
                        <a:buChar char="ü"/>
                      </a:pPr>
                      <a:r>
                        <a:rPr lang="en-US" sz="1200" dirty="0" smtClean="0"/>
                        <a:t>Check &amp; ensure product</a:t>
                      </a:r>
                      <a:r>
                        <a:rPr lang="en-US" sz="1200" baseline="0" dirty="0" smtClean="0"/>
                        <a:t> + POSM visibility as per guideline</a:t>
                      </a:r>
                    </a:p>
                    <a:p>
                      <a:pPr lvl="1" algn="l">
                        <a:buFont typeface="Wingdings" pitchFamily="2" charset="2"/>
                        <a:buChar char="ü"/>
                      </a:pPr>
                      <a:r>
                        <a:rPr lang="en-US" sz="1200" baseline="0" dirty="0" smtClean="0"/>
                        <a:t> At least 40% shelves share will be captured </a:t>
                      </a:r>
                    </a:p>
                    <a:p>
                      <a:pPr lvl="1" algn="l">
                        <a:buFont typeface="Wingdings" pitchFamily="2" charset="2"/>
                        <a:buChar char="ü"/>
                      </a:pPr>
                      <a:r>
                        <a:rPr lang="en-US" sz="1200" baseline="0" dirty="0" smtClean="0"/>
                        <a:t> Handle any pending issue regarding complaint</a:t>
                      </a:r>
                    </a:p>
                    <a:p>
                      <a:pPr lvl="1" algn="l">
                        <a:buFont typeface="Wingdings" pitchFamily="2" charset="2"/>
                        <a:buChar char="ü"/>
                      </a:pPr>
                      <a:r>
                        <a:rPr lang="en-US" sz="1200" baseline="0" dirty="0" smtClean="0"/>
                        <a:t> Close the call when the objective is fulfilled</a:t>
                      </a:r>
                      <a:r>
                        <a:rPr lang="en-US" sz="1200" dirty="0" smtClean="0"/>
                        <a:t> &amp; payment collected.</a:t>
                      </a:r>
                      <a:endParaRPr lang="en-US" sz="12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10.30AM to 4.30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6.00</a:t>
                      </a:r>
                    </a:p>
                    <a:p>
                      <a:pPr algn="l"/>
                      <a:r>
                        <a:rPr lang="en-US" sz="1200" dirty="0" smtClean="0"/>
                        <a:t>(Average</a:t>
                      </a:r>
                      <a:r>
                        <a:rPr lang="en-US" sz="1200" baseline="0" dirty="0" smtClean="0"/>
                        <a:t> 12 Minutes/ Outlet)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75%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8734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Return to Distribution  House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en-US" sz="1200" dirty="0" smtClean="0"/>
                        <a:t> handover</a:t>
                      </a:r>
                      <a:r>
                        <a:rPr lang="en-US" sz="1200" baseline="0" dirty="0" smtClean="0"/>
                        <a:t> the memo book to distribution manager  after completion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en-US" sz="1200" dirty="0" smtClean="0"/>
                        <a:t>Sharing days activities with ZSM</a:t>
                      </a:r>
                      <a:r>
                        <a:rPr lang="en-US" sz="1200" baseline="0" dirty="0" smtClean="0"/>
                        <a:t> and check back if target , call productivity, value productivity and SKU productivity is achieved or not. If not, then required strike rate will be adjusted with next day target.</a:t>
                      </a:r>
                      <a:endParaRPr lang="en-US" sz="1200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6PM to 7PM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1.00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12.5%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6979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Berlin Sans FB" panose="020E0602020502020306" pitchFamily="34" charset="0"/>
              </a:rPr>
              <a:t>Ensure daily task of DSR</a:t>
            </a:r>
            <a:endParaRPr lang="en-US" sz="5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87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23915</TotalTime>
  <Words>944</Words>
  <Application>Microsoft Office PowerPoint</Application>
  <PresentationFormat>Custom</PresentationFormat>
  <Paragraphs>171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1_Office Theme</vt:lpstr>
      <vt:lpstr>2_Office Theme</vt:lpstr>
      <vt:lpstr>3_Office Theme</vt:lpstr>
      <vt:lpstr>Slide 1</vt:lpstr>
      <vt:lpstr>Slide 2</vt:lpstr>
      <vt:lpstr>Slide 3</vt:lpstr>
      <vt:lpstr>Slide 4</vt:lpstr>
      <vt:lpstr>Slide 5</vt:lpstr>
      <vt:lpstr>Slide 6</vt:lpstr>
      <vt:lpstr> DSR Present Status &amp; Expectations  </vt:lpstr>
      <vt:lpstr>Slide 8</vt:lpstr>
      <vt:lpstr>Ensure daily task of DSR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Hel Kafi</dc:creator>
  <cp:lastModifiedBy>LENOVO</cp:lastModifiedBy>
  <cp:revision>1466</cp:revision>
  <cp:lastPrinted>2017-03-16T04:32:37Z</cp:lastPrinted>
  <dcterms:created xsi:type="dcterms:W3CDTF">2016-11-16T07:26:10Z</dcterms:created>
  <dcterms:modified xsi:type="dcterms:W3CDTF">2020-09-17T04:29:47Z</dcterms:modified>
</cp:coreProperties>
</file>