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2" r:id="rId2"/>
    <p:sldId id="352" r:id="rId3"/>
    <p:sldId id="350" r:id="rId4"/>
    <p:sldId id="349" r:id="rId5"/>
    <p:sldId id="351" r:id="rId6"/>
    <p:sldId id="353" r:id="rId7"/>
    <p:sldId id="261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3300"/>
    <a:srgbClr val="C2085C"/>
    <a:srgbClr val="88FCCD"/>
    <a:srgbClr val="FE0000"/>
    <a:srgbClr val="CCECE8"/>
    <a:srgbClr val="E7F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7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5DF07-7CFA-4640-B805-023B90EE631D}" type="doc">
      <dgm:prSet loTypeId="urn:microsoft.com/office/officeart/2005/8/layout/hierarchy2" loCatId="hierarchy" qsTypeId="urn:microsoft.com/office/officeart/2005/8/quickstyle/3d6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808E505-B435-4B28-B339-AE7724C8AE46}">
      <dgm:prSet phldrT="[Text]"/>
      <dgm:spPr/>
      <dgm:t>
        <a:bodyPr/>
        <a:lstStyle/>
        <a:p>
          <a:r>
            <a:rPr lang="en-US" dirty="0" smtClean="0"/>
            <a:t>Success</a:t>
          </a:r>
          <a:endParaRPr lang="en-US" dirty="0"/>
        </a:p>
      </dgm:t>
    </dgm:pt>
    <dgm:pt modelId="{9658D8FA-0E36-4A54-8756-CFEB8746E993}" type="parTrans" cxnId="{9BCFA1FF-DB0E-4AD6-91D2-4E0376493F2E}">
      <dgm:prSet/>
      <dgm:spPr/>
      <dgm:t>
        <a:bodyPr/>
        <a:lstStyle/>
        <a:p>
          <a:endParaRPr lang="en-US"/>
        </a:p>
      </dgm:t>
    </dgm:pt>
    <dgm:pt modelId="{D974A4BE-5898-48AA-B3B5-2BDF5D9C7317}" type="sibTrans" cxnId="{9BCFA1FF-DB0E-4AD6-91D2-4E0376493F2E}">
      <dgm:prSet/>
      <dgm:spPr/>
      <dgm:t>
        <a:bodyPr/>
        <a:lstStyle/>
        <a:p>
          <a:endParaRPr lang="en-US"/>
        </a:p>
      </dgm:t>
    </dgm:pt>
    <dgm:pt modelId="{E6D0AD0E-BEFD-4A4F-BF8C-4C7AFF83217C}">
      <dgm:prSet phldrT="[Text]"/>
      <dgm:spPr/>
      <dgm:t>
        <a:bodyPr/>
        <a:lstStyle/>
        <a:p>
          <a:r>
            <a:rPr lang="en-US" dirty="0" smtClean="0"/>
            <a:t>Teamwork</a:t>
          </a:r>
          <a:endParaRPr lang="en-US" dirty="0"/>
        </a:p>
      </dgm:t>
    </dgm:pt>
    <dgm:pt modelId="{BF3E0F22-5880-4314-AEA4-368A16817BA7}" type="parTrans" cxnId="{2CE105C9-8BD3-43EF-96D7-6E73F2A05AAD}">
      <dgm:prSet/>
      <dgm:spPr/>
      <dgm:t>
        <a:bodyPr/>
        <a:lstStyle/>
        <a:p>
          <a:endParaRPr lang="en-US"/>
        </a:p>
      </dgm:t>
    </dgm:pt>
    <dgm:pt modelId="{08FFB0C7-7894-49FA-8248-5C39094DB589}" type="sibTrans" cxnId="{2CE105C9-8BD3-43EF-96D7-6E73F2A05AAD}">
      <dgm:prSet/>
      <dgm:spPr/>
      <dgm:t>
        <a:bodyPr/>
        <a:lstStyle/>
        <a:p>
          <a:endParaRPr lang="en-US"/>
        </a:p>
      </dgm:t>
    </dgm:pt>
    <dgm:pt modelId="{79CCADF6-50BB-466D-9105-D34D62B76F32}">
      <dgm:prSet phldrT="[Text]"/>
      <dgm:spPr/>
      <dgm:t>
        <a:bodyPr/>
        <a:lstStyle/>
        <a:p>
          <a:r>
            <a:rPr lang="en-US" dirty="0" smtClean="0"/>
            <a:t>Motivation</a:t>
          </a:r>
          <a:endParaRPr lang="en-US" dirty="0"/>
        </a:p>
      </dgm:t>
    </dgm:pt>
    <dgm:pt modelId="{74523694-3987-450C-8F1C-1D25A030A691}" type="parTrans" cxnId="{A02A16EF-A8A3-4644-B31C-9B0ABBAA790C}">
      <dgm:prSet/>
      <dgm:spPr/>
      <dgm:t>
        <a:bodyPr/>
        <a:lstStyle/>
        <a:p>
          <a:endParaRPr lang="en-US"/>
        </a:p>
      </dgm:t>
    </dgm:pt>
    <dgm:pt modelId="{3FE9112B-C626-4BBF-9C49-1E19D9BDA8BE}" type="sibTrans" cxnId="{A02A16EF-A8A3-4644-B31C-9B0ABBAA790C}">
      <dgm:prSet/>
      <dgm:spPr/>
      <dgm:t>
        <a:bodyPr/>
        <a:lstStyle/>
        <a:p>
          <a:endParaRPr lang="en-US"/>
        </a:p>
      </dgm:t>
    </dgm:pt>
    <dgm:pt modelId="{38362B41-4D0C-42B9-9AD0-1EFEB68D8879}" type="pres">
      <dgm:prSet presAssocID="{38D5DF07-7CFA-4640-B805-023B90EE63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896F75-8360-4DE1-867E-B38D443F9CAD}" type="pres">
      <dgm:prSet presAssocID="{0808E505-B435-4B28-B339-AE7724C8AE46}" presName="root1" presStyleCnt="0"/>
      <dgm:spPr/>
    </dgm:pt>
    <dgm:pt modelId="{EC639D81-E694-4A17-93E4-38075ACBC4F0}" type="pres">
      <dgm:prSet presAssocID="{0808E505-B435-4B28-B339-AE7724C8AE4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D39F1-CBAE-409F-A046-56AFF55BD76C}" type="pres">
      <dgm:prSet presAssocID="{0808E505-B435-4B28-B339-AE7724C8AE46}" presName="level2hierChild" presStyleCnt="0"/>
      <dgm:spPr/>
    </dgm:pt>
    <dgm:pt modelId="{2F0E62BD-7B3E-4F20-B6DF-79FFAFA53080}" type="pres">
      <dgm:prSet presAssocID="{BF3E0F22-5880-4314-AEA4-368A16817BA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E2E99A7-C27C-4CA5-B149-F1FE81527EC8}" type="pres">
      <dgm:prSet presAssocID="{BF3E0F22-5880-4314-AEA4-368A16817BA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E9E3928-D83E-4B61-81AF-AE52D8CC0FE3}" type="pres">
      <dgm:prSet presAssocID="{E6D0AD0E-BEFD-4A4F-BF8C-4C7AFF83217C}" presName="root2" presStyleCnt="0"/>
      <dgm:spPr/>
    </dgm:pt>
    <dgm:pt modelId="{7A189B43-75AE-4B04-A2F9-4CAB01989DC9}" type="pres">
      <dgm:prSet presAssocID="{E6D0AD0E-BEFD-4A4F-BF8C-4C7AFF83217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771992-FDF0-44E1-BB6F-DAF7AB92DF02}" type="pres">
      <dgm:prSet presAssocID="{E6D0AD0E-BEFD-4A4F-BF8C-4C7AFF83217C}" presName="level3hierChild" presStyleCnt="0"/>
      <dgm:spPr/>
    </dgm:pt>
    <dgm:pt modelId="{41638E8B-31A4-4A35-9D95-8A13B2B06B3B}" type="pres">
      <dgm:prSet presAssocID="{74523694-3987-450C-8F1C-1D25A030A69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0D280A9-E486-4D9B-A1CF-EFF2FB283929}" type="pres">
      <dgm:prSet presAssocID="{74523694-3987-450C-8F1C-1D25A030A69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CCCAEC1-AE50-4B16-B0F4-AA66E4FA67D2}" type="pres">
      <dgm:prSet presAssocID="{79CCADF6-50BB-466D-9105-D34D62B76F32}" presName="root2" presStyleCnt="0"/>
      <dgm:spPr/>
    </dgm:pt>
    <dgm:pt modelId="{DB67C4AB-9DC5-40FC-B8C2-4104410765E7}" type="pres">
      <dgm:prSet presAssocID="{79CCADF6-50BB-466D-9105-D34D62B76F3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81489E-15E0-423F-93FA-41B423F7C152}" type="pres">
      <dgm:prSet presAssocID="{79CCADF6-50BB-466D-9105-D34D62B76F32}" presName="level3hierChild" presStyleCnt="0"/>
      <dgm:spPr/>
    </dgm:pt>
  </dgm:ptLst>
  <dgm:cxnLst>
    <dgm:cxn modelId="{A02A16EF-A8A3-4644-B31C-9B0ABBAA790C}" srcId="{0808E505-B435-4B28-B339-AE7724C8AE46}" destId="{79CCADF6-50BB-466D-9105-D34D62B76F32}" srcOrd="1" destOrd="0" parTransId="{74523694-3987-450C-8F1C-1D25A030A691}" sibTransId="{3FE9112B-C626-4BBF-9C49-1E19D9BDA8BE}"/>
    <dgm:cxn modelId="{9F21C985-E0FE-4FBD-AAF1-652DB077625A}" type="presOf" srcId="{79CCADF6-50BB-466D-9105-D34D62B76F32}" destId="{DB67C4AB-9DC5-40FC-B8C2-4104410765E7}" srcOrd="0" destOrd="0" presId="urn:microsoft.com/office/officeart/2005/8/layout/hierarchy2"/>
    <dgm:cxn modelId="{A172550C-4570-41B4-B90E-E0AC2BA8A677}" type="presOf" srcId="{BF3E0F22-5880-4314-AEA4-368A16817BA7}" destId="{9E2E99A7-C27C-4CA5-B149-F1FE81527EC8}" srcOrd="1" destOrd="0" presId="urn:microsoft.com/office/officeart/2005/8/layout/hierarchy2"/>
    <dgm:cxn modelId="{8084D2F0-AF08-450A-8373-895CF8D8FAA9}" type="presOf" srcId="{0808E505-B435-4B28-B339-AE7724C8AE46}" destId="{EC639D81-E694-4A17-93E4-38075ACBC4F0}" srcOrd="0" destOrd="0" presId="urn:microsoft.com/office/officeart/2005/8/layout/hierarchy2"/>
    <dgm:cxn modelId="{8AC98380-49B3-4075-AA9F-4E3254DCAE32}" type="presOf" srcId="{74523694-3987-450C-8F1C-1D25A030A691}" destId="{D0D280A9-E486-4D9B-A1CF-EFF2FB283929}" srcOrd="1" destOrd="0" presId="urn:microsoft.com/office/officeart/2005/8/layout/hierarchy2"/>
    <dgm:cxn modelId="{2CE105C9-8BD3-43EF-96D7-6E73F2A05AAD}" srcId="{0808E505-B435-4B28-B339-AE7724C8AE46}" destId="{E6D0AD0E-BEFD-4A4F-BF8C-4C7AFF83217C}" srcOrd="0" destOrd="0" parTransId="{BF3E0F22-5880-4314-AEA4-368A16817BA7}" sibTransId="{08FFB0C7-7894-49FA-8248-5C39094DB589}"/>
    <dgm:cxn modelId="{9BCFA1FF-DB0E-4AD6-91D2-4E0376493F2E}" srcId="{38D5DF07-7CFA-4640-B805-023B90EE631D}" destId="{0808E505-B435-4B28-B339-AE7724C8AE46}" srcOrd="0" destOrd="0" parTransId="{9658D8FA-0E36-4A54-8756-CFEB8746E993}" sibTransId="{D974A4BE-5898-48AA-B3B5-2BDF5D9C7317}"/>
    <dgm:cxn modelId="{CED94AB8-FAB9-49CA-892B-E1573CFDEC2C}" type="presOf" srcId="{74523694-3987-450C-8F1C-1D25A030A691}" destId="{41638E8B-31A4-4A35-9D95-8A13B2B06B3B}" srcOrd="0" destOrd="0" presId="urn:microsoft.com/office/officeart/2005/8/layout/hierarchy2"/>
    <dgm:cxn modelId="{705693C9-C6F7-4D38-BF7F-A4AD31585E11}" type="presOf" srcId="{38D5DF07-7CFA-4640-B805-023B90EE631D}" destId="{38362B41-4D0C-42B9-9AD0-1EFEB68D8879}" srcOrd="0" destOrd="0" presId="urn:microsoft.com/office/officeart/2005/8/layout/hierarchy2"/>
    <dgm:cxn modelId="{8E1EE700-EDE2-4E9B-A536-158B692C3677}" type="presOf" srcId="{BF3E0F22-5880-4314-AEA4-368A16817BA7}" destId="{2F0E62BD-7B3E-4F20-B6DF-79FFAFA53080}" srcOrd="0" destOrd="0" presId="urn:microsoft.com/office/officeart/2005/8/layout/hierarchy2"/>
    <dgm:cxn modelId="{3A019F0F-64D3-4840-A0F6-743B393FD3DC}" type="presOf" srcId="{E6D0AD0E-BEFD-4A4F-BF8C-4C7AFF83217C}" destId="{7A189B43-75AE-4B04-A2F9-4CAB01989DC9}" srcOrd="0" destOrd="0" presId="urn:microsoft.com/office/officeart/2005/8/layout/hierarchy2"/>
    <dgm:cxn modelId="{5830EFA0-A3F0-4ABA-97CF-FBCFEF2351B7}" type="presParOf" srcId="{38362B41-4D0C-42B9-9AD0-1EFEB68D8879}" destId="{EA896F75-8360-4DE1-867E-B38D443F9CAD}" srcOrd="0" destOrd="0" presId="urn:microsoft.com/office/officeart/2005/8/layout/hierarchy2"/>
    <dgm:cxn modelId="{4A26209A-A58C-4A93-9208-FA21AAE7D6CA}" type="presParOf" srcId="{EA896F75-8360-4DE1-867E-B38D443F9CAD}" destId="{EC639D81-E694-4A17-93E4-38075ACBC4F0}" srcOrd="0" destOrd="0" presId="urn:microsoft.com/office/officeart/2005/8/layout/hierarchy2"/>
    <dgm:cxn modelId="{22CF1F21-BE7E-467E-BF84-5765AEE0353F}" type="presParOf" srcId="{EA896F75-8360-4DE1-867E-B38D443F9CAD}" destId="{EE1D39F1-CBAE-409F-A046-56AFF55BD76C}" srcOrd="1" destOrd="0" presId="urn:microsoft.com/office/officeart/2005/8/layout/hierarchy2"/>
    <dgm:cxn modelId="{C1E948BC-64FB-4422-A4F7-C2E99555A910}" type="presParOf" srcId="{EE1D39F1-CBAE-409F-A046-56AFF55BD76C}" destId="{2F0E62BD-7B3E-4F20-B6DF-79FFAFA53080}" srcOrd="0" destOrd="0" presId="urn:microsoft.com/office/officeart/2005/8/layout/hierarchy2"/>
    <dgm:cxn modelId="{83A5E1F9-8C75-4BF2-8FD9-A3947F10A51C}" type="presParOf" srcId="{2F0E62BD-7B3E-4F20-B6DF-79FFAFA53080}" destId="{9E2E99A7-C27C-4CA5-B149-F1FE81527EC8}" srcOrd="0" destOrd="0" presId="urn:microsoft.com/office/officeart/2005/8/layout/hierarchy2"/>
    <dgm:cxn modelId="{75A088B2-8323-4485-BD29-2BA8DE38FC41}" type="presParOf" srcId="{EE1D39F1-CBAE-409F-A046-56AFF55BD76C}" destId="{1E9E3928-D83E-4B61-81AF-AE52D8CC0FE3}" srcOrd="1" destOrd="0" presId="urn:microsoft.com/office/officeart/2005/8/layout/hierarchy2"/>
    <dgm:cxn modelId="{117479BC-32A2-4F3A-9A0F-D9EE50373220}" type="presParOf" srcId="{1E9E3928-D83E-4B61-81AF-AE52D8CC0FE3}" destId="{7A189B43-75AE-4B04-A2F9-4CAB01989DC9}" srcOrd="0" destOrd="0" presId="urn:microsoft.com/office/officeart/2005/8/layout/hierarchy2"/>
    <dgm:cxn modelId="{3A6E9F9C-52CE-45DE-9978-6F3BF348FF83}" type="presParOf" srcId="{1E9E3928-D83E-4B61-81AF-AE52D8CC0FE3}" destId="{C1771992-FDF0-44E1-BB6F-DAF7AB92DF02}" srcOrd="1" destOrd="0" presId="urn:microsoft.com/office/officeart/2005/8/layout/hierarchy2"/>
    <dgm:cxn modelId="{13A28A90-A097-4FA5-A021-3ADFBBF25F5C}" type="presParOf" srcId="{EE1D39F1-CBAE-409F-A046-56AFF55BD76C}" destId="{41638E8B-31A4-4A35-9D95-8A13B2B06B3B}" srcOrd="2" destOrd="0" presId="urn:microsoft.com/office/officeart/2005/8/layout/hierarchy2"/>
    <dgm:cxn modelId="{6E08580A-7977-4CDB-A834-43CD332B046F}" type="presParOf" srcId="{41638E8B-31A4-4A35-9D95-8A13B2B06B3B}" destId="{D0D280A9-E486-4D9B-A1CF-EFF2FB283929}" srcOrd="0" destOrd="0" presId="urn:microsoft.com/office/officeart/2005/8/layout/hierarchy2"/>
    <dgm:cxn modelId="{02D54BB1-FA56-430E-BA16-336A19388D19}" type="presParOf" srcId="{EE1D39F1-CBAE-409F-A046-56AFF55BD76C}" destId="{ACCCAEC1-AE50-4B16-B0F4-AA66E4FA67D2}" srcOrd="3" destOrd="0" presId="urn:microsoft.com/office/officeart/2005/8/layout/hierarchy2"/>
    <dgm:cxn modelId="{FC872AE5-21E7-4C01-B253-08F707EBD405}" type="presParOf" srcId="{ACCCAEC1-AE50-4B16-B0F4-AA66E4FA67D2}" destId="{DB67C4AB-9DC5-40FC-B8C2-4104410765E7}" srcOrd="0" destOrd="0" presId="urn:microsoft.com/office/officeart/2005/8/layout/hierarchy2"/>
    <dgm:cxn modelId="{5549955E-AE14-49D6-BE15-A4A36E313C64}" type="presParOf" srcId="{ACCCAEC1-AE50-4B16-B0F4-AA66E4FA67D2}" destId="{F581489E-15E0-423F-93FA-41B423F7C152}" srcOrd="1" destOrd="0" presId="urn:microsoft.com/office/officeart/2005/8/layout/hierarchy2"/>
  </dgm:cxnLst>
  <dgm:bg>
    <a:effectLst>
      <a:glow rad="228600">
        <a:schemeClr val="accent6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9C7D41-C441-4E7A-9FD9-1D01AA74E62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Planning is nothing but execution...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265EB1B-3FCF-4F84-B67D-703626A2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4865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EE5592-6B57-4D84-9775-F2726AAA437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Planning is nothing but execution...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75F71FA-7BB0-471B-A030-25002E7C1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242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F71FA-7BB0-471B-A030-25002E7C1084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Planning is nothing but execution...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7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7ADF-401D-4D6C-B41D-022900EAAD8F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 descr="Template.jpg"/>
          <p:cNvPicPr>
            <a:picLocks noChangeAspect="1"/>
          </p:cNvPicPr>
          <p:nvPr userDrawn="1"/>
        </p:nvPicPr>
        <p:blipFill>
          <a:blip r:embed="rId2"/>
          <a:srcRect t="19378" r="74091" b="12222"/>
          <a:stretch>
            <a:fillRect/>
          </a:stretch>
        </p:blipFill>
        <p:spPr bwMode="auto">
          <a:xfrm>
            <a:off x="0" y="4"/>
            <a:ext cx="1117600" cy="186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224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49" y="60327"/>
            <a:ext cx="11393955" cy="790575"/>
          </a:xfrm>
        </p:spPr>
        <p:txBody>
          <a:bodyPr anchor="b">
            <a:normAutofit/>
          </a:bodyPr>
          <a:lstStyle>
            <a:lvl1pPr>
              <a:defRPr sz="32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3" y="1041401"/>
            <a:ext cx="11366500" cy="5135563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 marL="685766" indent="-228589">
              <a:buFont typeface="Century Gothic" panose="020B0502020202020204" pitchFamily="34" charset="0"/>
              <a:buChar char="―"/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Century Gothic" panose="020B0502020202020204" pitchFamily="34" charset="0"/>
              </a:defRPr>
            </a:lvl1pPr>
          </a:lstStyle>
          <a:p>
            <a:fld id="{97E5E1D2-0784-40BD-9411-B638B2F94173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Century Gothic" panose="020B0502020202020204" pitchFamily="34" charset="0"/>
              </a:defRPr>
            </a:lvl1pPr>
          </a:lstStyle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7" descr="Template.jpg"/>
          <p:cNvPicPr>
            <a:picLocks noChangeAspect="1"/>
          </p:cNvPicPr>
          <p:nvPr userDrawn="1"/>
        </p:nvPicPr>
        <p:blipFill>
          <a:blip r:embed="rId2"/>
          <a:srcRect t="19378" r="74091" b="12222"/>
          <a:stretch>
            <a:fillRect/>
          </a:stretch>
        </p:blipFill>
        <p:spPr bwMode="auto">
          <a:xfrm flipH="1">
            <a:off x="11542391" y="8"/>
            <a:ext cx="650980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H="1">
            <a:off x="419100" y="887413"/>
            <a:ext cx="1054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9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3" y="1089030"/>
            <a:ext cx="5562597" cy="5167311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 marL="685766" indent="-228589">
              <a:buFont typeface="Century Gothic" panose="020B0502020202020204" pitchFamily="34" charset="0"/>
              <a:buChar char="―"/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1100" y="1089030"/>
            <a:ext cx="5551006" cy="5167311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 marL="685766" indent="-228589">
              <a:buFont typeface="Century Gothic" panose="020B0502020202020204" pitchFamily="34" charset="0"/>
              <a:buChar char="―"/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Century Gothic" panose="020B0502020202020204" pitchFamily="34" charset="0"/>
              </a:defRPr>
            </a:lvl1pPr>
          </a:lstStyle>
          <a:p>
            <a:fld id="{B96FA01A-B092-4337-925D-12B8C0E463A4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Century Gothic" panose="020B0502020202020204" pitchFamily="34" charset="0"/>
              </a:defRPr>
            </a:lvl1pPr>
          </a:lstStyle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19100" y="950913"/>
            <a:ext cx="1054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8149" y="60327"/>
            <a:ext cx="11393955" cy="790575"/>
          </a:xfrm>
        </p:spPr>
        <p:txBody>
          <a:bodyPr anchor="b">
            <a:normAutofit/>
          </a:bodyPr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7" descr="Template.jpg"/>
          <p:cNvPicPr>
            <a:picLocks noChangeAspect="1"/>
          </p:cNvPicPr>
          <p:nvPr userDrawn="1"/>
        </p:nvPicPr>
        <p:blipFill>
          <a:blip r:embed="rId2"/>
          <a:srcRect t="19378" r="74091" b="12222"/>
          <a:stretch>
            <a:fillRect/>
          </a:stretch>
        </p:blipFill>
        <p:spPr bwMode="auto">
          <a:xfrm flipH="1">
            <a:off x="11542391" y="8"/>
            <a:ext cx="650980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6128303" y="1089030"/>
            <a:ext cx="0" cy="51673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4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149" y="1084269"/>
            <a:ext cx="5538137" cy="515937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latin typeface="Century Gothic" panose="020B05020202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1099" y="1084269"/>
            <a:ext cx="5551007" cy="515937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latin typeface="Century Gothic" panose="020B05020202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Century Gothic" panose="020B0502020202020204" pitchFamily="34" charset="0"/>
              </a:defRPr>
            </a:lvl1pPr>
          </a:lstStyle>
          <a:p>
            <a:fld id="{EFB1FD76-6BC7-4AB6-A84C-5219B8E18D57}" type="datetime1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Century Gothic" panose="020B0502020202020204" pitchFamily="34" charset="0"/>
              </a:defRPr>
            </a:lvl1pPr>
          </a:lstStyle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8149" y="60327"/>
            <a:ext cx="11393955" cy="790575"/>
          </a:xfrm>
        </p:spPr>
        <p:txBody>
          <a:bodyPr anchor="b">
            <a:normAutofit/>
          </a:bodyPr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419100" y="950913"/>
            <a:ext cx="1054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7" descr="Template.jpg"/>
          <p:cNvPicPr>
            <a:picLocks noChangeAspect="1"/>
          </p:cNvPicPr>
          <p:nvPr userDrawn="1"/>
        </p:nvPicPr>
        <p:blipFill>
          <a:blip r:embed="rId2"/>
          <a:srcRect t="19378" r="74091" b="12222"/>
          <a:stretch>
            <a:fillRect/>
          </a:stretch>
        </p:blipFill>
        <p:spPr bwMode="auto">
          <a:xfrm flipH="1">
            <a:off x="11542391" y="8"/>
            <a:ext cx="650980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19103" y="1733550"/>
            <a:ext cx="5537197" cy="4522786"/>
          </a:xfrm>
        </p:spPr>
        <p:txBody>
          <a:bodyPr>
            <a:normAutofit/>
          </a:bodyPr>
          <a:lstStyle>
            <a:lvl1pPr>
              <a:defRPr sz="1800">
                <a:latin typeface="Century Gothic" panose="020B0502020202020204" pitchFamily="34" charset="0"/>
              </a:defRPr>
            </a:lvl1pPr>
            <a:lvl2pPr marL="685766" indent="-228589">
              <a:buFont typeface="Century Gothic" panose="020B0502020202020204" pitchFamily="34" charset="0"/>
              <a:buChar char="―"/>
              <a:defRPr sz="14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200">
                <a:latin typeface="Century Gothic" panose="020B0502020202020204" pitchFamily="34" charset="0"/>
              </a:defRPr>
            </a:lvl4pPr>
            <a:lvl5pPr>
              <a:defRPr sz="12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261099" y="1733550"/>
            <a:ext cx="5551007" cy="4522786"/>
          </a:xfrm>
        </p:spPr>
        <p:txBody>
          <a:bodyPr>
            <a:normAutofit/>
          </a:bodyPr>
          <a:lstStyle>
            <a:lvl1pPr>
              <a:defRPr sz="1800">
                <a:latin typeface="Century Gothic" panose="020B0502020202020204" pitchFamily="34" charset="0"/>
              </a:defRPr>
            </a:lvl1pPr>
            <a:lvl2pPr marL="685766" indent="-228589">
              <a:buFont typeface="Century Gothic" panose="020B0502020202020204" pitchFamily="34" charset="0"/>
              <a:buChar char="―"/>
              <a:defRPr sz="14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200">
                <a:latin typeface="Century Gothic" panose="020B0502020202020204" pitchFamily="34" charset="0"/>
              </a:defRPr>
            </a:lvl4pPr>
            <a:lvl5pPr>
              <a:defRPr sz="12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128303" y="1089030"/>
            <a:ext cx="0" cy="51673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4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0D59FFC-07F8-4F43-8089-7DBE9CA1D55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sldNum="0"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ymphonycmp.sslwireless.com/index.php/index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Dec'20/Arif%25Raju/Motivational%20movie%20for%20sales%20people.mp4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15182" y="2305320"/>
            <a:ext cx="9144000" cy="1799672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Brush Script MT" panose="03060802040406070304" pitchFamily="66" charset="0"/>
              </a:rPr>
              <a:t>Be Energies</a:t>
            </a:r>
            <a:endParaRPr lang="en-US" sz="4400" b="1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Brush Script MT" panose="03060802040406070304" pitchFamily="66" charset="0"/>
            </a:endParaRPr>
          </a:p>
        </p:txBody>
      </p:sp>
      <p:pic>
        <p:nvPicPr>
          <p:cNvPr id="2050" name="Picture 2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27" y="250805"/>
            <a:ext cx="3529688" cy="48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29" y="344290"/>
            <a:ext cx="2664911" cy="2498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4765158" y="4803825"/>
            <a:ext cx="284404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Prepared By</a:t>
            </a:r>
          </a:p>
          <a:p>
            <a:pPr algn="ctr"/>
            <a:r>
              <a:rPr 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G.M.Farid Hossain</a:t>
            </a:r>
            <a:endParaRPr lang="en-US" sz="28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7EAF-054C-46D0-851B-157E1B586022}" type="datetime1">
              <a:rPr lang="en-US" smtClean="0"/>
              <a:t>12/7/2020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41" y="213059"/>
            <a:ext cx="10515600" cy="6568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2085C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Perception</a:t>
            </a:r>
            <a:endParaRPr lang="en-US" sz="3200" dirty="0">
              <a:solidFill>
                <a:srgbClr val="C2085C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47" y="933163"/>
            <a:ext cx="5378654" cy="58148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81569" y="3167061"/>
            <a:ext cx="4183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“Humans see what they want to see.”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227E-E1ED-4DC5-9BC6-B17E720BCB96}" type="datetime1">
              <a:rPr lang="en-US" smtClean="0"/>
              <a:t>12/7/2020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6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41" y="213059"/>
            <a:ext cx="10515600" cy="6568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2085C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Truth &amp; Rumor</a:t>
            </a:r>
            <a:endParaRPr lang="en-US" sz="3200" dirty="0">
              <a:solidFill>
                <a:srgbClr val="C2085C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80" y="921426"/>
            <a:ext cx="6858000" cy="55507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6062" y="3327491"/>
            <a:ext cx="28591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“The truth never lies.”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8EFB-5E91-44DD-8A1A-3CE19F5B1322}" type="datetime1">
              <a:rPr lang="en-US" smtClean="0"/>
              <a:t>12/7/2020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41" y="213059"/>
            <a:ext cx="10515600" cy="6568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2085C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Success &amp; Teamwork</a:t>
            </a:r>
            <a:endParaRPr lang="en-US" sz="3200" dirty="0">
              <a:solidFill>
                <a:srgbClr val="C2085C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134" y="2279561"/>
            <a:ext cx="3749866" cy="26530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55837295"/>
              </p:ext>
            </p:extLst>
          </p:nvPr>
        </p:nvGraphicFramePr>
        <p:xfrm>
          <a:off x="451521" y="92572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69B4-5971-4941-A316-7D177FFA27F0}" type="datetime1">
              <a:rPr lang="en-US" smtClean="0"/>
              <a:t>12/7/2020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41" y="213059"/>
            <a:ext cx="10515600" cy="6568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2085C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Teamwork</a:t>
            </a:r>
            <a:endParaRPr lang="en-US" sz="3200" dirty="0">
              <a:solidFill>
                <a:srgbClr val="C2085C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41" y="927278"/>
            <a:ext cx="4866450" cy="58019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991061" y="2886894"/>
            <a:ext cx="40551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"Talent wins games, but teamwork &amp;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intelligence win championships."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89E4-D435-45C2-90FF-0963519FFAF4}" type="datetime1">
              <a:rPr lang="en-US" smtClean="0"/>
              <a:t>12/7/2020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41" y="213059"/>
            <a:ext cx="10515600" cy="6568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2085C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Attitudes</a:t>
            </a:r>
            <a:endParaRPr lang="en-US" sz="3200" dirty="0">
              <a:solidFill>
                <a:srgbClr val="C2085C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60" y="931839"/>
            <a:ext cx="5810250" cy="5810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6011" y="2913634"/>
            <a:ext cx="49497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“Fairy tales are more than true: not because they tell us that dragons exist, but because they tell us that dragons can be beaten.”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3D0C-BFEA-4E77-9D09-02E5A055F600}" type="datetime1">
              <a:rPr lang="en-US" smtClean="0"/>
              <a:t>12/7/2020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4840" y="2317405"/>
            <a:ext cx="800689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rgbClr val="002060"/>
                </a:solidFill>
                <a:latin typeface="Brush Script MT" panose="03060802040406070304" pitchFamily="66" charset="0"/>
              </a:rPr>
              <a:t>Thank You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1F13-C5E1-40CD-8AB3-C9E792D0880A}" type="datetime1">
              <a:rPr lang="en-US" smtClean="0"/>
              <a:t>12/7/2020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18532</TotalTime>
  <Words>89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Brush Script MT</vt:lpstr>
      <vt:lpstr>Calibri</vt:lpstr>
      <vt:lpstr>Century Gothic</vt:lpstr>
      <vt:lpstr>Microsoft Sans Serif</vt:lpstr>
      <vt:lpstr>Office Theme</vt:lpstr>
      <vt:lpstr>Be Energies</vt:lpstr>
      <vt:lpstr>Perception</vt:lpstr>
      <vt:lpstr>Truth &amp; Rumor</vt:lpstr>
      <vt:lpstr>Success &amp; Teamwork</vt:lpstr>
      <vt:lpstr>Teamwork</vt:lpstr>
      <vt:lpstr>Attitudes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Md.Taoshif Farik Huda</dc:creator>
  <cp:lastModifiedBy>G.M. Farid Hossain</cp:lastModifiedBy>
  <cp:revision>2678</cp:revision>
  <cp:lastPrinted>2020-09-13T06:12:33Z</cp:lastPrinted>
  <dcterms:created xsi:type="dcterms:W3CDTF">2016-10-06T07:15:32Z</dcterms:created>
  <dcterms:modified xsi:type="dcterms:W3CDTF">2020-12-07T15:31:02Z</dcterms:modified>
</cp:coreProperties>
</file>