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914"/>
    <a:srgbClr val="056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9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91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0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6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49BF3F-8A5C-46A6-8F7D-A9F8210D60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D5A0-090A-45CC-8881-377B02F5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3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531" y="653143"/>
            <a:ext cx="864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Rahinul Islam</a:t>
            </a:r>
            <a:endParaRPr lang="en-US" sz="4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531" y="2600731"/>
            <a:ext cx="811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Father’s Name: Rafiqul Islam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49531" y="3092026"/>
            <a:ext cx="8825658" cy="740958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Institution: Haji Asraf Ali High School</a:t>
            </a:r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531" y="1954400"/>
            <a:ext cx="7014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Mother’s Name: Ranu Ara Begum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9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ave 4"/>
          <p:cNvSpPr/>
          <p:nvPr/>
        </p:nvSpPr>
        <p:spPr>
          <a:xfrm>
            <a:off x="3069771" y="731520"/>
            <a:ext cx="3422469" cy="2664822"/>
          </a:xfrm>
          <a:prstGeom prst="wave">
            <a:avLst/>
          </a:prstGeom>
          <a:solidFill>
            <a:srgbClr val="034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6869" y="1534885"/>
            <a:ext cx="1149531" cy="105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2978332" y="666206"/>
            <a:ext cx="143691" cy="509451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8069" y="5368834"/>
            <a:ext cx="1227908" cy="783772"/>
          </a:xfrm>
          <a:prstGeom prst="rect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3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097280" y="822960"/>
            <a:ext cx="4389120" cy="1149532"/>
          </a:xfrm>
          <a:prstGeom prst="clou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ghtning Bolt 5"/>
          <p:cNvSpPr/>
          <p:nvPr/>
        </p:nvSpPr>
        <p:spPr>
          <a:xfrm>
            <a:off x="1550781" y="1456244"/>
            <a:ext cx="1306285" cy="1632857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/>
          <p:cNvSpPr/>
          <p:nvPr/>
        </p:nvSpPr>
        <p:spPr>
          <a:xfrm>
            <a:off x="4258491" y="1156063"/>
            <a:ext cx="1306285" cy="1632857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75657" y="4232366"/>
            <a:ext cx="7863840" cy="2364377"/>
          </a:xfrm>
          <a:custGeom>
            <a:avLst/>
            <a:gdLst>
              <a:gd name="connsiteX0" fmla="*/ 5656217 w 7863840"/>
              <a:gd name="connsiteY0" fmla="*/ 1410788 h 2364377"/>
              <a:gd name="connsiteX1" fmla="*/ 5656217 w 7863840"/>
              <a:gd name="connsiteY1" fmla="*/ 1410788 h 2364377"/>
              <a:gd name="connsiteX2" fmla="*/ 5786846 w 7863840"/>
              <a:gd name="connsiteY2" fmla="*/ 1201783 h 2364377"/>
              <a:gd name="connsiteX3" fmla="*/ 5865223 w 7863840"/>
              <a:gd name="connsiteY3" fmla="*/ 1123405 h 2364377"/>
              <a:gd name="connsiteX4" fmla="*/ 5930537 w 7863840"/>
              <a:gd name="connsiteY4" fmla="*/ 1045028 h 2364377"/>
              <a:gd name="connsiteX5" fmla="*/ 5969726 w 7863840"/>
              <a:gd name="connsiteY5" fmla="*/ 1018903 h 2364377"/>
              <a:gd name="connsiteX6" fmla="*/ 6074229 w 7863840"/>
              <a:gd name="connsiteY6" fmla="*/ 888274 h 2364377"/>
              <a:gd name="connsiteX7" fmla="*/ 6139543 w 7863840"/>
              <a:gd name="connsiteY7" fmla="*/ 796834 h 2364377"/>
              <a:gd name="connsiteX8" fmla="*/ 6191794 w 7863840"/>
              <a:gd name="connsiteY8" fmla="*/ 718457 h 2364377"/>
              <a:gd name="connsiteX9" fmla="*/ 6230983 w 7863840"/>
              <a:gd name="connsiteY9" fmla="*/ 666205 h 2364377"/>
              <a:gd name="connsiteX10" fmla="*/ 6257109 w 7863840"/>
              <a:gd name="connsiteY10" fmla="*/ 627017 h 2364377"/>
              <a:gd name="connsiteX11" fmla="*/ 6374674 w 7863840"/>
              <a:gd name="connsiteY11" fmla="*/ 561703 h 2364377"/>
              <a:gd name="connsiteX12" fmla="*/ 6518366 w 7863840"/>
              <a:gd name="connsiteY12" fmla="*/ 470263 h 2364377"/>
              <a:gd name="connsiteX13" fmla="*/ 6557554 w 7863840"/>
              <a:gd name="connsiteY13" fmla="*/ 444137 h 2364377"/>
              <a:gd name="connsiteX14" fmla="*/ 6753497 w 7863840"/>
              <a:gd name="connsiteY14" fmla="*/ 352697 h 2364377"/>
              <a:gd name="connsiteX15" fmla="*/ 6831874 w 7863840"/>
              <a:gd name="connsiteY15" fmla="*/ 326571 h 2364377"/>
              <a:gd name="connsiteX16" fmla="*/ 6923314 w 7863840"/>
              <a:gd name="connsiteY16" fmla="*/ 287383 h 2364377"/>
              <a:gd name="connsiteX17" fmla="*/ 7001692 w 7863840"/>
              <a:gd name="connsiteY17" fmla="*/ 235131 h 2364377"/>
              <a:gd name="connsiteX18" fmla="*/ 7040880 w 7863840"/>
              <a:gd name="connsiteY18" fmla="*/ 222068 h 2364377"/>
              <a:gd name="connsiteX19" fmla="*/ 7106194 w 7863840"/>
              <a:gd name="connsiteY19" fmla="*/ 182880 h 2364377"/>
              <a:gd name="connsiteX20" fmla="*/ 7223760 w 7863840"/>
              <a:gd name="connsiteY20" fmla="*/ 143691 h 2364377"/>
              <a:gd name="connsiteX21" fmla="*/ 7276012 w 7863840"/>
              <a:gd name="connsiteY21" fmla="*/ 117565 h 2364377"/>
              <a:gd name="connsiteX22" fmla="*/ 7328263 w 7863840"/>
              <a:gd name="connsiteY22" fmla="*/ 78377 h 2364377"/>
              <a:gd name="connsiteX23" fmla="*/ 7406640 w 7863840"/>
              <a:gd name="connsiteY23" fmla="*/ 65314 h 2364377"/>
              <a:gd name="connsiteX24" fmla="*/ 7445829 w 7863840"/>
              <a:gd name="connsiteY24" fmla="*/ 39188 h 2364377"/>
              <a:gd name="connsiteX25" fmla="*/ 7563394 w 7863840"/>
              <a:gd name="connsiteY25" fmla="*/ 0 h 2364377"/>
              <a:gd name="connsiteX26" fmla="*/ 7785463 w 7863840"/>
              <a:gd name="connsiteY26" fmla="*/ 13063 h 2364377"/>
              <a:gd name="connsiteX27" fmla="*/ 7798526 w 7863840"/>
              <a:gd name="connsiteY27" fmla="*/ 65314 h 2364377"/>
              <a:gd name="connsiteX28" fmla="*/ 7785463 w 7863840"/>
              <a:gd name="connsiteY28" fmla="*/ 666205 h 2364377"/>
              <a:gd name="connsiteX29" fmla="*/ 7863840 w 7863840"/>
              <a:gd name="connsiteY29" fmla="*/ 901337 h 2364377"/>
              <a:gd name="connsiteX30" fmla="*/ 7850777 w 7863840"/>
              <a:gd name="connsiteY30" fmla="*/ 1371600 h 2364377"/>
              <a:gd name="connsiteX31" fmla="*/ 7811589 w 7863840"/>
              <a:gd name="connsiteY31" fmla="*/ 1397725 h 2364377"/>
              <a:gd name="connsiteX32" fmla="*/ 7707086 w 7863840"/>
              <a:gd name="connsiteY32" fmla="*/ 1515291 h 2364377"/>
              <a:gd name="connsiteX33" fmla="*/ 7628709 w 7863840"/>
              <a:gd name="connsiteY33" fmla="*/ 1554480 h 2364377"/>
              <a:gd name="connsiteX34" fmla="*/ 7589520 w 7863840"/>
              <a:gd name="connsiteY34" fmla="*/ 1580605 h 2364377"/>
              <a:gd name="connsiteX35" fmla="*/ 7550332 w 7863840"/>
              <a:gd name="connsiteY35" fmla="*/ 1593668 h 2364377"/>
              <a:gd name="connsiteX36" fmla="*/ 7432766 w 7863840"/>
              <a:gd name="connsiteY36" fmla="*/ 1645920 h 2364377"/>
              <a:gd name="connsiteX37" fmla="*/ 7315200 w 7863840"/>
              <a:gd name="connsiteY37" fmla="*/ 1685108 h 2364377"/>
              <a:gd name="connsiteX38" fmla="*/ 7276012 w 7863840"/>
              <a:gd name="connsiteY38" fmla="*/ 1698171 h 2364377"/>
              <a:gd name="connsiteX39" fmla="*/ 7158446 w 7863840"/>
              <a:gd name="connsiteY39" fmla="*/ 1750423 h 2364377"/>
              <a:gd name="connsiteX40" fmla="*/ 7106194 w 7863840"/>
              <a:gd name="connsiteY40" fmla="*/ 1776548 h 2364377"/>
              <a:gd name="connsiteX41" fmla="*/ 7014754 w 7863840"/>
              <a:gd name="connsiteY41" fmla="*/ 1789611 h 2364377"/>
              <a:gd name="connsiteX42" fmla="*/ 6962503 w 7863840"/>
              <a:gd name="connsiteY42" fmla="*/ 1802674 h 2364377"/>
              <a:gd name="connsiteX43" fmla="*/ 6897189 w 7863840"/>
              <a:gd name="connsiteY43" fmla="*/ 1815737 h 2364377"/>
              <a:gd name="connsiteX44" fmla="*/ 6792686 w 7863840"/>
              <a:gd name="connsiteY44" fmla="*/ 1854925 h 2364377"/>
              <a:gd name="connsiteX45" fmla="*/ 6662057 w 7863840"/>
              <a:gd name="connsiteY45" fmla="*/ 1894114 h 2364377"/>
              <a:gd name="connsiteX46" fmla="*/ 6622869 w 7863840"/>
              <a:gd name="connsiteY46" fmla="*/ 1920240 h 2364377"/>
              <a:gd name="connsiteX47" fmla="*/ 6453052 w 7863840"/>
              <a:gd name="connsiteY47" fmla="*/ 1959428 h 2364377"/>
              <a:gd name="connsiteX48" fmla="*/ 6413863 w 7863840"/>
              <a:gd name="connsiteY48" fmla="*/ 1972491 h 2364377"/>
              <a:gd name="connsiteX49" fmla="*/ 6309360 w 7863840"/>
              <a:gd name="connsiteY49" fmla="*/ 2024743 h 2364377"/>
              <a:gd name="connsiteX50" fmla="*/ 6191794 w 7863840"/>
              <a:gd name="connsiteY50" fmla="*/ 2063931 h 2364377"/>
              <a:gd name="connsiteX51" fmla="*/ 6087292 w 7863840"/>
              <a:gd name="connsiteY51" fmla="*/ 2090057 h 2364377"/>
              <a:gd name="connsiteX52" fmla="*/ 6008914 w 7863840"/>
              <a:gd name="connsiteY52" fmla="*/ 2116183 h 2364377"/>
              <a:gd name="connsiteX53" fmla="*/ 5878286 w 7863840"/>
              <a:gd name="connsiteY53" fmla="*/ 2142308 h 2364377"/>
              <a:gd name="connsiteX54" fmla="*/ 5826034 w 7863840"/>
              <a:gd name="connsiteY54" fmla="*/ 2155371 h 2364377"/>
              <a:gd name="connsiteX55" fmla="*/ 5734594 w 7863840"/>
              <a:gd name="connsiteY55" fmla="*/ 2168434 h 2364377"/>
              <a:gd name="connsiteX56" fmla="*/ 5603966 w 7863840"/>
              <a:gd name="connsiteY56" fmla="*/ 2155371 h 2364377"/>
              <a:gd name="connsiteX57" fmla="*/ 5551714 w 7863840"/>
              <a:gd name="connsiteY57" fmla="*/ 2142308 h 2364377"/>
              <a:gd name="connsiteX58" fmla="*/ 5408023 w 7863840"/>
              <a:gd name="connsiteY58" fmla="*/ 2129245 h 2364377"/>
              <a:gd name="connsiteX59" fmla="*/ 5368834 w 7863840"/>
              <a:gd name="connsiteY59" fmla="*/ 2116183 h 2364377"/>
              <a:gd name="connsiteX60" fmla="*/ 5303520 w 7863840"/>
              <a:gd name="connsiteY60" fmla="*/ 2103120 h 2364377"/>
              <a:gd name="connsiteX61" fmla="*/ 5264332 w 7863840"/>
              <a:gd name="connsiteY61" fmla="*/ 2050868 h 2364377"/>
              <a:gd name="connsiteX62" fmla="*/ 5185954 w 7863840"/>
              <a:gd name="connsiteY62" fmla="*/ 2011680 h 2364377"/>
              <a:gd name="connsiteX63" fmla="*/ 4585063 w 7863840"/>
              <a:gd name="connsiteY63" fmla="*/ 1998617 h 2364377"/>
              <a:gd name="connsiteX64" fmla="*/ 4075612 w 7863840"/>
              <a:gd name="connsiteY64" fmla="*/ 1998617 h 2364377"/>
              <a:gd name="connsiteX65" fmla="*/ 3971109 w 7863840"/>
              <a:gd name="connsiteY65" fmla="*/ 2024743 h 2364377"/>
              <a:gd name="connsiteX66" fmla="*/ 3866606 w 7863840"/>
              <a:gd name="connsiteY66" fmla="*/ 2037805 h 2364377"/>
              <a:gd name="connsiteX67" fmla="*/ 3762103 w 7863840"/>
              <a:gd name="connsiteY67" fmla="*/ 2076994 h 2364377"/>
              <a:gd name="connsiteX68" fmla="*/ 3631474 w 7863840"/>
              <a:gd name="connsiteY68" fmla="*/ 2103120 h 2364377"/>
              <a:gd name="connsiteX69" fmla="*/ 3579223 w 7863840"/>
              <a:gd name="connsiteY69" fmla="*/ 2129245 h 2364377"/>
              <a:gd name="connsiteX70" fmla="*/ 3474720 w 7863840"/>
              <a:gd name="connsiteY70" fmla="*/ 2155371 h 2364377"/>
              <a:gd name="connsiteX71" fmla="*/ 3422469 w 7863840"/>
              <a:gd name="connsiteY71" fmla="*/ 2181497 h 2364377"/>
              <a:gd name="connsiteX72" fmla="*/ 3383280 w 7863840"/>
              <a:gd name="connsiteY72" fmla="*/ 2194560 h 2364377"/>
              <a:gd name="connsiteX73" fmla="*/ 3317966 w 7863840"/>
              <a:gd name="connsiteY73" fmla="*/ 2220685 h 2364377"/>
              <a:gd name="connsiteX74" fmla="*/ 3239589 w 7863840"/>
              <a:gd name="connsiteY74" fmla="*/ 2259874 h 2364377"/>
              <a:gd name="connsiteX75" fmla="*/ 3095897 w 7863840"/>
              <a:gd name="connsiteY75" fmla="*/ 2286000 h 2364377"/>
              <a:gd name="connsiteX76" fmla="*/ 3056709 w 7863840"/>
              <a:gd name="connsiteY76" fmla="*/ 2299063 h 2364377"/>
              <a:gd name="connsiteX77" fmla="*/ 3017520 w 7863840"/>
              <a:gd name="connsiteY77" fmla="*/ 2325188 h 2364377"/>
              <a:gd name="connsiteX78" fmla="*/ 2730137 w 7863840"/>
              <a:gd name="connsiteY78" fmla="*/ 2364377 h 2364377"/>
              <a:gd name="connsiteX79" fmla="*/ 1998617 w 7863840"/>
              <a:gd name="connsiteY79" fmla="*/ 2351314 h 2364377"/>
              <a:gd name="connsiteX80" fmla="*/ 1959429 w 7863840"/>
              <a:gd name="connsiteY80" fmla="*/ 2325188 h 2364377"/>
              <a:gd name="connsiteX81" fmla="*/ 1841863 w 7863840"/>
              <a:gd name="connsiteY81" fmla="*/ 2312125 h 2364377"/>
              <a:gd name="connsiteX82" fmla="*/ 1737360 w 7863840"/>
              <a:gd name="connsiteY82" fmla="*/ 2272937 h 2364377"/>
              <a:gd name="connsiteX83" fmla="*/ 1580606 w 7863840"/>
              <a:gd name="connsiteY83" fmla="*/ 2233748 h 2364377"/>
              <a:gd name="connsiteX84" fmla="*/ 1515292 w 7863840"/>
              <a:gd name="connsiteY84" fmla="*/ 2207623 h 2364377"/>
              <a:gd name="connsiteX85" fmla="*/ 1423852 w 7863840"/>
              <a:gd name="connsiteY85" fmla="*/ 2181497 h 2364377"/>
              <a:gd name="connsiteX86" fmla="*/ 1384663 w 7863840"/>
              <a:gd name="connsiteY86" fmla="*/ 2155371 h 2364377"/>
              <a:gd name="connsiteX87" fmla="*/ 1267097 w 7863840"/>
              <a:gd name="connsiteY87" fmla="*/ 2116183 h 2364377"/>
              <a:gd name="connsiteX88" fmla="*/ 640080 w 7863840"/>
              <a:gd name="connsiteY88" fmla="*/ 2090057 h 2364377"/>
              <a:gd name="connsiteX89" fmla="*/ 470263 w 7863840"/>
              <a:gd name="connsiteY89" fmla="*/ 1985554 h 2364377"/>
              <a:gd name="connsiteX90" fmla="*/ 378823 w 7863840"/>
              <a:gd name="connsiteY90" fmla="*/ 1933303 h 2364377"/>
              <a:gd name="connsiteX91" fmla="*/ 313509 w 7863840"/>
              <a:gd name="connsiteY91" fmla="*/ 1815737 h 2364377"/>
              <a:gd name="connsiteX92" fmla="*/ 287383 w 7863840"/>
              <a:gd name="connsiteY92" fmla="*/ 1763485 h 2364377"/>
              <a:gd name="connsiteX93" fmla="*/ 235132 w 7863840"/>
              <a:gd name="connsiteY93" fmla="*/ 1711234 h 2364377"/>
              <a:gd name="connsiteX94" fmla="*/ 195943 w 7863840"/>
              <a:gd name="connsiteY94" fmla="*/ 1658983 h 2364377"/>
              <a:gd name="connsiteX95" fmla="*/ 130629 w 7863840"/>
              <a:gd name="connsiteY95" fmla="*/ 1632857 h 2364377"/>
              <a:gd name="connsiteX96" fmla="*/ 65314 w 7863840"/>
              <a:gd name="connsiteY96" fmla="*/ 1567543 h 2364377"/>
              <a:gd name="connsiteX97" fmla="*/ 13063 w 7863840"/>
              <a:gd name="connsiteY97" fmla="*/ 1489165 h 2364377"/>
              <a:gd name="connsiteX98" fmla="*/ 0 w 7863840"/>
              <a:gd name="connsiteY98" fmla="*/ 1423851 h 2364377"/>
              <a:gd name="connsiteX99" fmla="*/ 39189 w 7863840"/>
              <a:gd name="connsiteY99" fmla="*/ 1280160 h 2364377"/>
              <a:gd name="connsiteX100" fmla="*/ 78377 w 7863840"/>
              <a:gd name="connsiteY100" fmla="*/ 1240971 h 2364377"/>
              <a:gd name="connsiteX101" fmla="*/ 130629 w 7863840"/>
              <a:gd name="connsiteY101" fmla="*/ 1162594 h 2364377"/>
              <a:gd name="connsiteX102" fmla="*/ 182880 w 7863840"/>
              <a:gd name="connsiteY102" fmla="*/ 1136468 h 2364377"/>
              <a:gd name="connsiteX103" fmla="*/ 235132 w 7863840"/>
              <a:gd name="connsiteY103" fmla="*/ 1084217 h 2364377"/>
              <a:gd name="connsiteX104" fmla="*/ 431074 w 7863840"/>
              <a:gd name="connsiteY104" fmla="*/ 953588 h 2364377"/>
              <a:gd name="connsiteX105" fmla="*/ 470263 w 7863840"/>
              <a:gd name="connsiteY105" fmla="*/ 940525 h 2364377"/>
              <a:gd name="connsiteX106" fmla="*/ 548640 w 7863840"/>
              <a:gd name="connsiteY106" fmla="*/ 888274 h 2364377"/>
              <a:gd name="connsiteX107" fmla="*/ 5656217 w 7863840"/>
              <a:gd name="connsiteY107" fmla="*/ 1410788 h 236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7863840" h="2364377">
                <a:moveTo>
                  <a:pt x="5656217" y="1410788"/>
                </a:moveTo>
                <a:lnTo>
                  <a:pt x="5656217" y="1410788"/>
                </a:lnTo>
                <a:cubicBezTo>
                  <a:pt x="5697608" y="1328006"/>
                  <a:pt x="5719015" y="1269615"/>
                  <a:pt x="5786846" y="1201783"/>
                </a:cubicBezTo>
                <a:cubicBezTo>
                  <a:pt x="5812972" y="1175657"/>
                  <a:pt x="5844728" y="1154147"/>
                  <a:pt x="5865223" y="1123405"/>
                </a:cubicBezTo>
                <a:cubicBezTo>
                  <a:pt x="5890910" y="1084876"/>
                  <a:pt x="5892823" y="1076456"/>
                  <a:pt x="5930537" y="1045028"/>
                </a:cubicBezTo>
                <a:cubicBezTo>
                  <a:pt x="5942598" y="1034977"/>
                  <a:pt x="5956663" y="1027611"/>
                  <a:pt x="5969726" y="1018903"/>
                </a:cubicBezTo>
                <a:cubicBezTo>
                  <a:pt x="6035640" y="920030"/>
                  <a:pt x="5999774" y="962727"/>
                  <a:pt x="6074229" y="888274"/>
                </a:cubicBezTo>
                <a:cubicBezTo>
                  <a:pt x="6130943" y="774843"/>
                  <a:pt x="6065402" y="892158"/>
                  <a:pt x="6139543" y="796834"/>
                </a:cubicBezTo>
                <a:cubicBezTo>
                  <a:pt x="6158820" y="772049"/>
                  <a:pt x="6172955" y="743576"/>
                  <a:pt x="6191794" y="718457"/>
                </a:cubicBezTo>
                <a:cubicBezTo>
                  <a:pt x="6204857" y="701040"/>
                  <a:pt x="6218328" y="683921"/>
                  <a:pt x="6230983" y="666205"/>
                </a:cubicBezTo>
                <a:cubicBezTo>
                  <a:pt x="6240108" y="653430"/>
                  <a:pt x="6245189" y="637234"/>
                  <a:pt x="6257109" y="627017"/>
                </a:cubicBezTo>
                <a:cubicBezTo>
                  <a:pt x="6313935" y="578309"/>
                  <a:pt x="6319030" y="598799"/>
                  <a:pt x="6374674" y="561703"/>
                </a:cubicBezTo>
                <a:cubicBezTo>
                  <a:pt x="6519072" y="465438"/>
                  <a:pt x="6428736" y="500137"/>
                  <a:pt x="6518366" y="470263"/>
                </a:cubicBezTo>
                <a:cubicBezTo>
                  <a:pt x="6531429" y="461554"/>
                  <a:pt x="6543731" y="451580"/>
                  <a:pt x="6557554" y="444137"/>
                </a:cubicBezTo>
                <a:cubicBezTo>
                  <a:pt x="6628072" y="406166"/>
                  <a:pt x="6682038" y="378683"/>
                  <a:pt x="6753497" y="352697"/>
                </a:cubicBezTo>
                <a:cubicBezTo>
                  <a:pt x="6779378" y="343286"/>
                  <a:pt x="6807242" y="338887"/>
                  <a:pt x="6831874" y="326571"/>
                </a:cubicBezTo>
                <a:cubicBezTo>
                  <a:pt x="6896442" y="294287"/>
                  <a:pt x="6865652" y="306603"/>
                  <a:pt x="6923314" y="287383"/>
                </a:cubicBezTo>
                <a:cubicBezTo>
                  <a:pt x="6949440" y="269966"/>
                  <a:pt x="6971904" y="245061"/>
                  <a:pt x="7001692" y="235131"/>
                </a:cubicBezTo>
                <a:cubicBezTo>
                  <a:pt x="7014755" y="230777"/>
                  <a:pt x="7028564" y="228226"/>
                  <a:pt x="7040880" y="222068"/>
                </a:cubicBezTo>
                <a:cubicBezTo>
                  <a:pt x="7063589" y="210713"/>
                  <a:pt x="7083485" y="194234"/>
                  <a:pt x="7106194" y="182880"/>
                </a:cubicBezTo>
                <a:cubicBezTo>
                  <a:pt x="7220553" y="125701"/>
                  <a:pt x="7123973" y="181111"/>
                  <a:pt x="7223760" y="143691"/>
                </a:cubicBezTo>
                <a:cubicBezTo>
                  <a:pt x="7241993" y="136853"/>
                  <a:pt x="7259499" y="127886"/>
                  <a:pt x="7276012" y="117565"/>
                </a:cubicBezTo>
                <a:cubicBezTo>
                  <a:pt x="7294474" y="106026"/>
                  <a:pt x="7308049" y="86463"/>
                  <a:pt x="7328263" y="78377"/>
                </a:cubicBezTo>
                <a:cubicBezTo>
                  <a:pt x="7352855" y="68540"/>
                  <a:pt x="7380514" y="69668"/>
                  <a:pt x="7406640" y="65314"/>
                </a:cubicBezTo>
                <a:cubicBezTo>
                  <a:pt x="7419703" y="56605"/>
                  <a:pt x="7430935" y="44153"/>
                  <a:pt x="7445829" y="39188"/>
                </a:cubicBezTo>
                <a:cubicBezTo>
                  <a:pt x="7586625" y="-7744"/>
                  <a:pt x="7474349" y="59363"/>
                  <a:pt x="7563394" y="0"/>
                </a:cubicBezTo>
                <a:cubicBezTo>
                  <a:pt x="7637417" y="4354"/>
                  <a:pt x="7714017" y="-6783"/>
                  <a:pt x="7785463" y="13063"/>
                </a:cubicBezTo>
                <a:cubicBezTo>
                  <a:pt x="7802761" y="17868"/>
                  <a:pt x="7798526" y="47361"/>
                  <a:pt x="7798526" y="65314"/>
                </a:cubicBezTo>
                <a:cubicBezTo>
                  <a:pt x="7798526" y="265658"/>
                  <a:pt x="7785463" y="465861"/>
                  <a:pt x="7785463" y="666205"/>
                </a:cubicBezTo>
                <a:lnTo>
                  <a:pt x="7863840" y="901337"/>
                </a:lnTo>
                <a:cubicBezTo>
                  <a:pt x="7859486" y="1058091"/>
                  <a:pt x="7867193" y="1215647"/>
                  <a:pt x="7850777" y="1371600"/>
                </a:cubicBezTo>
                <a:cubicBezTo>
                  <a:pt x="7849134" y="1387213"/>
                  <a:pt x="7822690" y="1386624"/>
                  <a:pt x="7811589" y="1397725"/>
                </a:cubicBezTo>
                <a:cubicBezTo>
                  <a:pt x="7733059" y="1476255"/>
                  <a:pt x="7871659" y="1405576"/>
                  <a:pt x="7707086" y="1515291"/>
                </a:cubicBezTo>
                <a:cubicBezTo>
                  <a:pt x="7594784" y="1590159"/>
                  <a:pt x="7736866" y="1500402"/>
                  <a:pt x="7628709" y="1554480"/>
                </a:cubicBezTo>
                <a:cubicBezTo>
                  <a:pt x="7614667" y="1561501"/>
                  <a:pt x="7603562" y="1573584"/>
                  <a:pt x="7589520" y="1580605"/>
                </a:cubicBezTo>
                <a:cubicBezTo>
                  <a:pt x="7577204" y="1586763"/>
                  <a:pt x="7562988" y="1588244"/>
                  <a:pt x="7550332" y="1593668"/>
                </a:cubicBezTo>
                <a:cubicBezTo>
                  <a:pt x="7445451" y="1638618"/>
                  <a:pt x="7554279" y="1602523"/>
                  <a:pt x="7432766" y="1645920"/>
                </a:cubicBezTo>
                <a:cubicBezTo>
                  <a:pt x="7393864" y="1659813"/>
                  <a:pt x="7354389" y="1672045"/>
                  <a:pt x="7315200" y="1685108"/>
                </a:cubicBezTo>
                <a:cubicBezTo>
                  <a:pt x="7302137" y="1689462"/>
                  <a:pt x="7287469" y="1690533"/>
                  <a:pt x="7276012" y="1698171"/>
                </a:cubicBezTo>
                <a:cubicBezTo>
                  <a:pt x="7160749" y="1775013"/>
                  <a:pt x="7344964" y="1657167"/>
                  <a:pt x="7158446" y="1750423"/>
                </a:cubicBezTo>
                <a:cubicBezTo>
                  <a:pt x="7141029" y="1759131"/>
                  <a:pt x="7124981" y="1771424"/>
                  <a:pt x="7106194" y="1776548"/>
                </a:cubicBezTo>
                <a:cubicBezTo>
                  <a:pt x="7076489" y="1784649"/>
                  <a:pt x="7045047" y="1784103"/>
                  <a:pt x="7014754" y="1789611"/>
                </a:cubicBezTo>
                <a:cubicBezTo>
                  <a:pt x="6997091" y="1792823"/>
                  <a:pt x="6980029" y="1798779"/>
                  <a:pt x="6962503" y="1802674"/>
                </a:cubicBezTo>
                <a:cubicBezTo>
                  <a:pt x="6940829" y="1807490"/>
                  <a:pt x="6918729" y="1810352"/>
                  <a:pt x="6897189" y="1815737"/>
                </a:cubicBezTo>
                <a:cubicBezTo>
                  <a:pt x="6866134" y="1823501"/>
                  <a:pt x="6819053" y="1845337"/>
                  <a:pt x="6792686" y="1854925"/>
                </a:cubicBezTo>
                <a:cubicBezTo>
                  <a:pt x="6722715" y="1880369"/>
                  <a:pt x="6724442" y="1878518"/>
                  <a:pt x="6662057" y="1894114"/>
                </a:cubicBezTo>
                <a:cubicBezTo>
                  <a:pt x="6648994" y="1902823"/>
                  <a:pt x="6637215" y="1913864"/>
                  <a:pt x="6622869" y="1920240"/>
                </a:cubicBezTo>
                <a:cubicBezTo>
                  <a:pt x="6554923" y="1950438"/>
                  <a:pt x="6527435" y="1948802"/>
                  <a:pt x="6453052" y="1959428"/>
                </a:cubicBezTo>
                <a:cubicBezTo>
                  <a:pt x="6439989" y="1963782"/>
                  <a:pt x="6426398" y="1966793"/>
                  <a:pt x="6413863" y="1972491"/>
                </a:cubicBezTo>
                <a:cubicBezTo>
                  <a:pt x="6378408" y="1988607"/>
                  <a:pt x="6346308" y="2012427"/>
                  <a:pt x="6309360" y="2024743"/>
                </a:cubicBezTo>
                <a:cubicBezTo>
                  <a:pt x="6270171" y="2037806"/>
                  <a:pt x="6231869" y="2053912"/>
                  <a:pt x="6191794" y="2063931"/>
                </a:cubicBezTo>
                <a:cubicBezTo>
                  <a:pt x="6156960" y="2072640"/>
                  <a:pt x="6121356" y="2078702"/>
                  <a:pt x="6087292" y="2090057"/>
                </a:cubicBezTo>
                <a:cubicBezTo>
                  <a:pt x="6061166" y="2098766"/>
                  <a:pt x="6035918" y="2110782"/>
                  <a:pt x="6008914" y="2116183"/>
                </a:cubicBezTo>
                <a:cubicBezTo>
                  <a:pt x="5965371" y="2124891"/>
                  <a:pt x="5921365" y="2131538"/>
                  <a:pt x="5878286" y="2142308"/>
                </a:cubicBezTo>
                <a:cubicBezTo>
                  <a:pt x="5860869" y="2146662"/>
                  <a:pt x="5843698" y="2152159"/>
                  <a:pt x="5826034" y="2155371"/>
                </a:cubicBezTo>
                <a:cubicBezTo>
                  <a:pt x="5795741" y="2160879"/>
                  <a:pt x="5765074" y="2164080"/>
                  <a:pt x="5734594" y="2168434"/>
                </a:cubicBezTo>
                <a:cubicBezTo>
                  <a:pt x="5691051" y="2164080"/>
                  <a:pt x="5647286" y="2161560"/>
                  <a:pt x="5603966" y="2155371"/>
                </a:cubicBezTo>
                <a:cubicBezTo>
                  <a:pt x="5586193" y="2152832"/>
                  <a:pt x="5569510" y="2144681"/>
                  <a:pt x="5551714" y="2142308"/>
                </a:cubicBezTo>
                <a:cubicBezTo>
                  <a:pt x="5504041" y="2135952"/>
                  <a:pt x="5455920" y="2133599"/>
                  <a:pt x="5408023" y="2129245"/>
                </a:cubicBezTo>
                <a:cubicBezTo>
                  <a:pt x="5394960" y="2124891"/>
                  <a:pt x="5382192" y="2119523"/>
                  <a:pt x="5368834" y="2116183"/>
                </a:cubicBezTo>
                <a:cubicBezTo>
                  <a:pt x="5347294" y="2110798"/>
                  <a:pt x="5322348" y="2114887"/>
                  <a:pt x="5303520" y="2103120"/>
                </a:cubicBezTo>
                <a:cubicBezTo>
                  <a:pt x="5285058" y="2091581"/>
                  <a:pt x="5279727" y="2066263"/>
                  <a:pt x="5264332" y="2050868"/>
                </a:cubicBezTo>
                <a:cubicBezTo>
                  <a:pt x="5250093" y="2036629"/>
                  <a:pt x="5208106" y="2012584"/>
                  <a:pt x="5185954" y="2011680"/>
                </a:cubicBezTo>
                <a:cubicBezTo>
                  <a:pt x="4985776" y="2003509"/>
                  <a:pt x="4785360" y="2002971"/>
                  <a:pt x="4585063" y="1998617"/>
                </a:cubicBezTo>
                <a:cubicBezTo>
                  <a:pt x="4399443" y="1936744"/>
                  <a:pt x="4533034" y="1976303"/>
                  <a:pt x="4075612" y="1998617"/>
                </a:cubicBezTo>
                <a:cubicBezTo>
                  <a:pt x="3975725" y="2003490"/>
                  <a:pt x="4044427" y="2011413"/>
                  <a:pt x="3971109" y="2024743"/>
                </a:cubicBezTo>
                <a:cubicBezTo>
                  <a:pt x="3936570" y="2031023"/>
                  <a:pt x="3901440" y="2033451"/>
                  <a:pt x="3866606" y="2037805"/>
                </a:cubicBezTo>
                <a:cubicBezTo>
                  <a:pt x="3832094" y="2051610"/>
                  <a:pt x="3797942" y="2066754"/>
                  <a:pt x="3762103" y="2076994"/>
                </a:cubicBezTo>
                <a:cubicBezTo>
                  <a:pt x="3707539" y="2092584"/>
                  <a:pt x="3693065" y="2092855"/>
                  <a:pt x="3631474" y="2103120"/>
                </a:cubicBezTo>
                <a:cubicBezTo>
                  <a:pt x="3614057" y="2111828"/>
                  <a:pt x="3597696" y="2123087"/>
                  <a:pt x="3579223" y="2129245"/>
                </a:cubicBezTo>
                <a:cubicBezTo>
                  <a:pt x="3487227" y="2159910"/>
                  <a:pt x="3543146" y="2126045"/>
                  <a:pt x="3474720" y="2155371"/>
                </a:cubicBezTo>
                <a:cubicBezTo>
                  <a:pt x="3456822" y="2163042"/>
                  <a:pt x="3440367" y="2173826"/>
                  <a:pt x="3422469" y="2181497"/>
                </a:cubicBezTo>
                <a:cubicBezTo>
                  <a:pt x="3409813" y="2186921"/>
                  <a:pt x="3396173" y="2189725"/>
                  <a:pt x="3383280" y="2194560"/>
                </a:cubicBezTo>
                <a:cubicBezTo>
                  <a:pt x="3361325" y="2202793"/>
                  <a:pt x="3339313" y="2210982"/>
                  <a:pt x="3317966" y="2220685"/>
                </a:cubicBezTo>
                <a:cubicBezTo>
                  <a:pt x="3291375" y="2232772"/>
                  <a:pt x="3266709" y="2249026"/>
                  <a:pt x="3239589" y="2259874"/>
                </a:cubicBezTo>
                <a:cubicBezTo>
                  <a:pt x="3205372" y="2273561"/>
                  <a:pt x="3122954" y="2282135"/>
                  <a:pt x="3095897" y="2286000"/>
                </a:cubicBezTo>
                <a:cubicBezTo>
                  <a:pt x="3082834" y="2290354"/>
                  <a:pt x="3069025" y="2292905"/>
                  <a:pt x="3056709" y="2299063"/>
                </a:cubicBezTo>
                <a:cubicBezTo>
                  <a:pt x="3042667" y="2306084"/>
                  <a:pt x="3032689" y="2321143"/>
                  <a:pt x="3017520" y="2325188"/>
                </a:cubicBezTo>
                <a:cubicBezTo>
                  <a:pt x="2937549" y="2346513"/>
                  <a:pt x="2814386" y="2355952"/>
                  <a:pt x="2730137" y="2364377"/>
                </a:cubicBezTo>
                <a:cubicBezTo>
                  <a:pt x="2486297" y="2360023"/>
                  <a:pt x="2242181" y="2363699"/>
                  <a:pt x="1998617" y="2351314"/>
                </a:cubicBezTo>
                <a:cubicBezTo>
                  <a:pt x="1982938" y="2350517"/>
                  <a:pt x="1974660" y="2328996"/>
                  <a:pt x="1959429" y="2325188"/>
                </a:cubicBezTo>
                <a:cubicBezTo>
                  <a:pt x="1921176" y="2315625"/>
                  <a:pt x="1881052" y="2316479"/>
                  <a:pt x="1841863" y="2312125"/>
                </a:cubicBezTo>
                <a:cubicBezTo>
                  <a:pt x="1773663" y="2266660"/>
                  <a:pt x="1832970" y="2299013"/>
                  <a:pt x="1737360" y="2272937"/>
                </a:cubicBezTo>
                <a:cubicBezTo>
                  <a:pt x="1574712" y="2228578"/>
                  <a:pt x="1743031" y="2260819"/>
                  <a:pt x="1580606" y="2233748"/>
                </a:cubicBezTo>
                <a:cubicBezTo>
                  <a:pt x="1558835" y="2225040"/>
                  <a:pt x="1537537" y="2215038"/>
                  <a:pt x="1515292" y="2207623"/>
                </a:cubicBezTo>
                <a:cubicBezTo>
                  <a:pt x="1490179" y="2199252"/>
                  <a:pt x="1449013" y="2194078"/>
                  <a:pt x="1423852" y="2181497"/>
                </a:cubicBezTo>
                <a:cubicBezTo>
                  <a:pt x="1409810" y="2174476"/>
                  <a:pt x="1398705" y="2162392"/>
                  <a:pt x="1384663" y="2155371"/>
                </a:cubicBezTo>
                <a:cubicBezTo>
                  <a:pt x="1363800" y="2144939"/>
                  <a:pt x="1295301" y="2117810"/>
                  <a:pt x="1267097" y="2116183"/>
                </a:cubicBezTo>
                <a:cubicBezTo>
                  <a:pt x="1058257" y="2104135"/>
                  <a:pt x="849086" y="2098766"/>
                  <a:pt x="640080" y="2090057"/>
                </a:cubicBezTo>
                <a:cubicBezTo>
                  <a:pt x="522482" y="2001857"/>
                  <a:pt x="667570" y="2106974"/>
                  <a:pt x="470263" y="1985554"/>
                </a:cubicBezTo>
                <a:cubicBezTo>
                  <a:pt x="376801" y="1928039"/>
                  <a:pt x="457764" y="1959615"/>
                  <a:pt x="378823" y="1933303"/>
                </a:cubicBezTo>
                <a:cubicBezTo>
                  <a:pt x="316181" y="1808020"/>
                  <a:pt x="395521" y="1963360"/>
                  <a:pt x="313509" y="1815737"/>
                </a:cubicBezTo>
                <a:cubicBezTo>
                  <a:pt x="304052" y="1798714"/>
                  <a:pt x="299067" y="1779064"/>
                  <a:pt x="287383" y="1763485"/>
                </a:cubicBezTo>
                <a:cubicBezTo>
                  <a:pt x="272604" y="1743780"/>
                  <a:pt x="251352" y="1729771"/>
                  <a:pt x="235132" y="1711234"/>
                </a:cubicBezTo>
                <a:cubicBezTo>
                  <a:pt x="220795" y="1694849"/>
                  <a:pt x="213360" y="1672046"/>
                  <a:pt x="195943" y="1658983"/>
                </a:cubicBezTo>
                <a:cubicBezTo>
                  <a:pt x="177184" y="1644914"/>
                  <a:pt x="152400" y="1641566"/>
                  <a:pt x="130629" y="1632857"/>
                </a:cubicBezTo>
                <a:cubicBezTo>
                  <a:pt x="26120" y="1476093"/>
                  <a:pt x="187240" y="1706887"/>
                  <a:pt x="65314" y="1567543"/>
                </a:cubicBezTo>
                <a:cubicBezTo>
                  <a:pt x="44637" y="1543913"/>
                  <a:pt x="30480" y="1515291"/>
                  <a:pt x="13063" y="1489165"/>
                </a:cubicBezTo>
                <a:cubicBezTo>
                  <a:pt x="8709" y="1467394"/>
                  <a:pt x="0" y="1446054"/>
                  <a:pt x="0" y="1423851"/>
                </a:cubicBezTo>
                <a:cubicBezTo>
                  <a:pt x="0" y="1385971"/>
                  <a:pt x="18204" y="1313736"/>
                  <a:pt x="39189" y="1280160"/>
                </a:cubicBezTo>
                <a:cubicBezTo>
                  <a:pt x="48980" y="1264494"/>
                  <a:pt x="65314" y="1254034"/>
                  <a:pt x="78377" y="1240971"/>
                </a:cubicBezTo>
                <a:cubicBezTo>
                  <a:pt x="92724" y="1197932"/>
                  <a:pt x="87819" y="1193173"/>
                  <a:pt x="130629" y="1162594"/>
                </a:cubicBezTo>
                <a:cubicBezTo>
                  <a:pt x="146475" y="1151276"/>
                  <a:pt x="167302" y="1148152"/>
                  <a:pt x="182880" y="1136468"/>
                </a:cubicBezTo>
                <a:cubicBezTo>
                  <a:pt x="202585" y="1121689"/>
                  <a:pt x="216722" y="1100581"/>
                  <a:pt x="235132" y="1084217"/>
                </a:cubicBezTo>
                <a:cubicBezTo>
                  <a:pt x="282577" y="1042044"/>
                  <a:pt x="381299" y="970180"/>
                  <a:pt x="431074" y="953588"/>
                </a:cubicBezTo>
                <a:cubicBezTo>
                  <a:pt x="444137" y="949234"/>
                  <a:pt x="458226" y="947212"/>
                  <a:pt x="470263" y="940525"/>
                </a:cubicBezTo>
                <a:cubicBezTo>
                  <a:pt x="497711" y="925276"/>
                  <a:pt x="548640" y="888274"/>
                  <a:pt x="548640" y="888274"/>
                </a:cubicBezTo>
                <a:lnTo>
                  <a:pt x="5656217" y="141078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5874172">
            <a:off x="4025359" y="2902873"/>
            <a:ext cx="1593980" cy="3458432"/>
          </a:xfrm>
          <a:prstGeom prst="flowChartDela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16034482">
            <a:off x="3737758" y="2334968"/>
            <a:ext cx="1867988" cy="6159174"/>
          </a:xfrm>
          <a:prstGeom prst="mo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38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Ion</vt:lpstr>
      <vt:lpstr>Institution: Haji Asraf Ali High School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Mother’s Name: Ranu Ara Begum Institution: Haji Asraf Ali High School</dc:title>
  <dc:creator>IIST</dc:creator>
  <cp:lastModifiedBy>IIST</cp:lastModifiedBy>
  <cp:revision>4</cp:revision>
  <dcterms:created xsi:type="dcterms:W3CDTF">2022-10-18T06:04:05Z</dcterms:created>
  <dcterms:modified xsi:type="dcterms:W3CDTF">2022-10-18T06:35:37Z</dcterms:modified>
</cp:coreProperties>
</file>