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545-42BD-8B78-1A39366ADD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545-42BD-8B78-1A39366ADD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545-42BD-8B78-1A39366ADD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Genetic </c:v>
                </c:pt>
                <c:pt idx="1">
                  <c:v>SectorSpecific </c:v>
                </c:pt>
                <c:pt idx="2">
                  <c:v>Occupation Specific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1.6</c:v>
                </c:pt>
                <c:pt idx="2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7-442F-BBCD-47E3438BA0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4DB37-77AB-4644-9557-AA99EC82F74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655007-D82C-4E4E-AC5D-453021133761}">
      <dgm:prSet phldrT="[Text]"/>
      <dgm:spPr/>
      <dgm:t>
        <a:bodyPr/>
        <a:lstStyle/>
        <a:p>
          <a:r>
            <a:rPr lang="en-US" dirty="0" smtClean="0"/>
            <a:t>Cytoplasm </a:t>
          </a:r>
          <a:endParaRPr lang="en-US" dirty="0"/>
        </a:p>
      </dgm:t>
    </dgm:pt>
    <dgm:pt modelId="{C6BDA76C-E75C-439F-A0A4-2DE55CCADDCD}" type="parTrans" cxnId="{3FDE8AF7-2868-44A7-867E-C01A03400CE6}">
      <dgm:prSet/>
      <dgm:spPr/>
      <dgm:t>
        <a:bodyPr/>
        <a:lstStyle/>
        <a:p>
          <a:endParaRPr lang="en-US"/>
        </a:p>
      </dgm:t>
    </dgm:pt>
    <dgm:pt modelId="{9FE047CD-ECF2-437D-B459-DFB377C97E30}" type="sibTrans" cxnId="{3FDE8AF7-2868-44A7-867E-C01A03400CE6}">
      <dgm:prSet/>
      <dgm:spPr/>
      <dgm:t>
        <a:bodyPr/>
        <a:lstStyle/>
        <a:p>
          <a:endParaRPr lang="en-US"/>
        </a:p>
      </dgm:t>
    </dgm:pt>
    <dgm:pt modelId="{30F20E5A-66FF-4B15-AE30-659DEE692FD5}">
      <dgm:prSet phldrT="[Text]"/>
      <dgm:spPr/>
      <dgm:t>
        <a:bodyPr/>
        <a:lstStyle/>
        <a:p>
          <a:r>
            <a:rPr lang="en-US" b="0" i="0" dirty="0" smtClean="0"/>
            <a:t>Mitochondrion</a:t>
          </a:r>
          <a:endParaRPr lang="en-US" dirty="0"/>
        </a:p>
      </dgm:t>
    </dgm:pt>
    <dgm:pt modelId="{EEE4C603-B180-478F-AC32-2B0406AB885A}" type="parTrans" cxnId="{6963A870-5B35-4502-B0EC-2727E7231354}">
      <dgm:prSet/>
      <dgm:spPr/>
      <dgm:t>
        <a:bodyPr/>
        <a:lstStyle/>
        <a:p>
          <a:endParaRPr lang="en-US"/>
        </a:p>
      </dgm:t>
    </dgm:pt>
    <dgm:pt modelId="{B6458CA2-8EB3-4A10-AF33-4BEEAEF55712}" type="sibTrans" cxnId="{6963A870-5B35-4502-B0EC-2727E7231354}">
      <dgm:prSet/>
      <dgm:spPr/>
      <dgm:t>
        <a:bodyPr/>
        <a:lstStyle/>
        <a:p>
          <a:endParaRPr lang="en-US"/>
        </a:p>
      </dgm:t>
    </dgm:pt>
    <dgm:pt modelId="{BFA77C6E-7AE1-4C87-9E16-BC70B7746F70}">
      <dgm:prSet phldrT="[Text]"/>
      <dgm:spPr/>
      <dgm:t>
        <a:bodyPr/>
        <a:lstStyle/>
        <a:p>
          <a:r>
            <a:rPr lang="en-US" b="0" i="0" dirty="0" smtClean="0"/>
            <a:t>Ribosomes</a:t>
          </a:r>
          <a:endParaRPr lang="en-US" dirty="0"/>
        </a:p>
      </dgm:t>
    </dgm:pt>
    <dgm:pt modelId="{D0BA6CCF-5D9F-4545-A9ED-F9AFAF4AF58A}" type="parTrans" cxnId="{569D4A30-D93B-418F-A9F1-16942978728E}">
      <dgm:prSet/>
      <dgm:spPr/>
      <dgm:t>
        <a:bodyPr/>
        <a:lstStyle/>
        <a:p>
          <a:endParaRPr lang="en-US"/>
        </a:p>
      </dgm:t>
    </dgm:pt>
    <dgm:pt modelId="{C05AFCD5-A46B-4D7D-A736-0A1B81C26FC5}" type="sibTrans" cxnId="{569D4A30-D93B-418F-A9F1-16942978728E}">
      <dgm:prSet/>
      <dgm:spPr/>
      <dgm:t>
        <a:bodyPr/>
        <a:lstStyle/>
        <a:p>
          <a:endParaRPr lang="en-US"/>
        </a:p>
      </dgm:t>
    </dgm:pt>
    <dgm:pt modelId="{98593FC1-8962-45A2-8CDD-949ACDC01905}">
      <dgm:prSet phldrT="[Text]"/>
      <dgm:spPr/>
      <dgm:t>
        <a:bodyPr/>
        <a:lstStyle/>
        <a:p>
          <a:r>
            <a:rPr lang="en-US" b="0" i="0" dirty="0" smtClean="0"/>
            <a:t>Golgi</a:t>
          </a:r>
          <a:endParaRPr lang="en-US" dirty="0"/>
        </a:p>
      </dgm:t>
    </dgm:pt>
    <dgm:pt modelId="{BF47B913-BCAC-44DC-BE7A-BB48A069C82C}" type="parTrans" cxnId="{10E9A7FD-8EED-4890-B17D-7E84D98C8D05}">
      <dgm:prSet/>
      <dgm:spPr/>
      <dgm:t>
        <a:bodyPr/>
        <a:lstStyle/>
        <a:p>
          <a:endParaRPr lang="en-US"/>
        </a:p>
      </dgm:t>
    </dgm:pt>
    <dgm:pt modelId="{BB681AD4-F57A-41FD-91A5-6494EE88E317}" type="sibTrans" cxnId="{10E9A7FD-8EED-4890-B17D-7E84D98C8D05}">
      <dgm:prSet/>
      <dgm:spPr/>
      <dgm:t>
        <a:bodyPr/>
        <a:lstStyle/>
        <a:p>
          <a:endParaRPr lang="en-US"/>
        </a:p>
      </dgm:t>
    </dgm:pt>
    <dgm:pt modelId="{96DAEC73-D832-4A2C-B943-B7619B2D1677}">
      <dgm:prSet/>
      <dgm:spPr/>
      <dgm:t>
        <a:bodyPr/>
        <a:lstStyle/>
        <a:p>
          <a:r>
            <a:rPr lang="en-US" b="0" i="0" dirty="0" smtClean="0"/>
            <a:t>Lysosomes</a:t>
          </a:r>
          <a:endParaRPr lang="en-US" dirty="0"/>
        </a:p>
      </dgm:t>
    </dgm:pt>
    <dgm:pt modelId="{BCBB8A14-044D-4446-8E43-8A161F626295}" type="parTrans" cxnId="{8E644DB5-98F6-4ADC-9541-884E5D967223}">
      <dgm:prSet/>
      <dgm:spPr/>
      <dgm:t>
        <a:bodyPr/>
        <a:lstStyle/>
        <a:p>
          <a:endParaRPr lang="en-US"/>
        </a:p>
      </dgm:t>
    </dgm:pt>
    <dgm:pt modelId="{3EB1974D-BF3F-4B1E-8993-74FFC3DFB0B9}" type="sibTrans" cxnId="{8E644DB5-98F6-4ADC-9541-884E5D967223}">
      <dgm:prSet/>
      <dgm:spPr/>
      <dgm:t>
        <a:bodyPr/>
        <a:lstStyle/>
        <a:p>
          <a:endParaRPr lang="en-US"/>
        </a:p>
      </dgm:t>
    </dgm:pt>
    <dgm:pt modelId="{D7B1A8C9-127D-48B1-B547-F8117A098C58}">
      <dgm:prSet/>
      <dgm:spPr/>
      <dgm:t>
        <a:bodyPr/>
        <a:lstStyle/>
        <a:p>
          <a:r>
            <a:rPr lang="en-US" b="0" i="0" smtClean="0"/>
            <a:t>endoplasmic reticulum</a:t>
          </a:r>
          <a:endParaRPr lang="en-US"/>
        </a:p>
      </dgm:t>
    </dgm:pt>
    <dgm:pt modelId="{85EF035D-516B-48E6-87C1-9A55EF5B28F9}" type="parTrans" cxnId="{F5248C4D-A96B-4BC5-A472-E427442D701C}">
      <dgm:prSet/>
      <dgm:spPr/>
      <dgm:t>
        <a:bodyPr/>
        <a:lstStyle/>
        <a:p>
          <a:endParaRPr lang="en-US"/>
        </a:p>
      </dgm:t>
    </dgm:pt>
    <dgm:pt modelId="{60A0A656-9AAA-4B20-B5DE-B00C534006AE}" type="sibTrans" cxnId="{F5248C4D-A96B-4BC5-A472-E427442D701C}">
      <dgm:prSet/>
      <dgm:spPr/>
      <dgm:t>
        <a:bodyPr/>
        <a:lstStyle/>
        <a:p>
          <a:endParaRPr lang="en-US"/>
        </a:p>
      </dgm:t>
    </dgm:pt>
    <dgm:pt modelId="{F0833670-47B2-46CC-91FC-060E1DEEE87B}" type="pres">
      <dgm:prSet presAssocID="{3784DB37-77AB-4644-9557-AA99EC82F7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AD12C9-0ECE-4943-9252-C3E2FA8D9994}" type="pres">
      <dgm:prSet presAssocID="{91655007-D82C-4E4E-AC5D-453021133761}" presName="hierRoot1" presStyleCnt="0">
        <dgm:presLayoutVars>
          <dgm:hierBranch/>
        </dgm:presLayoutVars>
      </dgm:prSet>
      <dgm:spPr/>
    </dgm:pt>
    <dgm:pt modelId="{8770ADC1-62A3-4478-86F3-B82E695F9F3D}" type="pres">
      <dgm:prSet presAssocID="{91655007-D82C-4E4E-AC5D-453021133761}" presName="rootComposite1" presStyleCnt="0"/>
      <dgm:spPr/>
    </dgm:pt>
    <dgm:pt modelId="{52A965CC-6D5B-4E61-817F-CCAB8A06B3B0}" type="pres">
      <dgm:prSet presAssocID="{91655007-D82C-4E4E-AC5D-45302113376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0455ED-B72A-4C2E-9A25-869BF8E48411}" type="pres">
      <dgm:prSet presAssocID="{91655007-D82C-4E4E-AC5D-4530211337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5DB7795-0472-47B3-B13A-D42EB3816933}" type="pres">
      <dgm:prSet presAssocID="{91655007-D82C-4E4E-AC5D-453021133761}" presName="hierChild2" presStyleCnt="0"/>
      <dgm:spPr/>
    </dgm:pt>
    <dgm:pt modelId="{2A5349D0-0DCA-496D-B0C7-25F9E000169B}" type="pres">
      <dgm:prSet presAssocID="{EEE4C603-B180-478F-AC32-2B0406AB885A}" presName="Name35" presStyleLbl="parChTrans1D2" presStyleIdx="0" presStyleCnt="5"/>
      <dgm:spPr/>
      <dgm:t>
        <a:bodyPr/>
        <a:lstStyle/>
        <a:p>
          <a:endParaRPr lang="en-US"/>
        </a:p>
      </dgm:t>
    </dgm:pt>
    <dgm:pt modelId="{CB46280C-39E4-41B9-90E7-F0190D7DFB00}" type="pres">
      <dgm:prSet presAssocID="{30F20E5A-66FF-4B15-AE30-659DEE692FD5}" presName="hierRoot2" presStyleCnt="0">
        <dgm:presLayoutVars>
          <dgm:hierBranch val="init"/>
        </dgm:presLayoutVars>
      </dgm:prSet>
      <dgm:spPr/>
    </dgm:pt>
    <dgm:pt modelId="{0C04193F-494C-4AB9-9648-E410AB84FFBA}" type="pres">
      <dgm:prSet presAssocID="{30F20E5A-66FF-4B15-AE30-659DEE692FD5}" presName="rootComposite" presStyleCnt="0"/>
      <dgm:spPr/>
    </dgm:pt>
    <dgm:pt modelId="{FD33BC2F-6DD6-42A5-8659-29CAD809A554}" type="pres">
      <dgm:prSet presAssocID="{30F20E5A-66FF-4B15-AE30-659DEE692FD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3095D-45F2-490B-946D-70B86D0287EE}" type="pres">
      <dgm:prSet presAssocID="{30F20E5A-66FF-4B15-AE30-659DEE692FD5}" presName="rootConnector" presStyleLbl="node2" presStyleIdx="0" presStyleCnt="5"/>
      <dgm:spPr/>
      <dgm:t>
        <a:bodyPr/>
        <a:lstStyle/>
        <a:p>
          <a:endParaRPr lang="en-US"/>
        </a:p>
      </dgm:t>
    </dgm:pt>
    <dgm:pt modelId="{E7852270-D017-40EE-8A30-E72FB729741F}" type="pres">
      <dgm:prSet presAssocID="{30F20E5A-66FF-4B15-AE30-659DEE692FD5}" presName="hierChild4" presStyleCnt="0"/>
      <dgm:spPr/>
    </dgm:pt>
    <dgm:pt modelId="{E636AEA4-A463-4B0E-8283-18A4C6DBB5CC}" type="pres">
      <dgm:prSet presAssocID="{30F20E5A-66FF-4B15-AE30-659DEE692FD5}" presName="hierChild5" presStyleCnt="0"/>
      <dgm:spPr/>
    </dgm:pt>
    <dgm:pt modelId="{929B25BE-08C8-4C61-A1EF-81CF94A01575}" type="pres">
      <dgm:prSet presAssocID="{D0BA6CCF-5D9F-4545-A9ED-F9AFAF4AF58A}" presName="Name35" presStyleLbl="parChTrans1D2" presStyleIdx="1" presStyleCnt="5"/>
      <dgm:spPr/>
      <dgm:t>
        <a:bodyPr/>
        <a:lstStyle/>
        <a:p>
          <a:endParaRPr lang="en-US"/>
        </a:p>
      </dgm:t>
    </dgm:pt>
    <dgm:pt modelId="{20C82AAC-9F7C-4114-A80E-394318855126}" type="pres">
      <dgm:prSet presAssocID="{BFA77C6E-7AE1-4C87-9E16-BC70B7746F70}" presName="hierRoot2" presStyleCnt="0">
        <dgm:presLayoutVars>
          <dgm:hierBranch val="init"/>
        </dgm:presLayoutVars>
      </dgm:prSet>
      <dgm:spPr/>
    </dgm:pt>
    <dgm:pt modelId="{63C929F7-7B87-48E5-BBBF-347B3ED38319}" type="pres">
      <dgm:prSet presAssocID="{BFA77C6E-7AE1-4C87-9E16-BC70B7746F70}" presName="rootComposite" presStyleCnt="0"/>
      <dgm:spPr/>
    </dgm:pt>
    <dgm:pt modelId="{AEDA0E5E-7A6F-4816-AB5E-1B5ED928CE97}" type="pres">
      <dgm:prSet presAssocID="{BFA77C6E-7AE1-4C87-9E16-BC70B7746F7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798853-B770-4927-B410-B28C74C96130}" type="pres">
      <dgm:prSet presAssocID="{BFA77C6E-7AE1-4C87-9E16-BC70B7746F70}" presName="rootConnector" presStyleLbl="node2" presStyleIdx="1" presStyleCnt="5"/>
      <dgm:spPr/>
      <dgm:t>
        <a:bodyPr/>
        <a:lstStyle/>
        <a:p>
          <a:endParaRPr lang="en-US"/>
        </a:p>
      </dgm:t>
    </dgm:pt>
    <dgm:pt modelId="{76D5FB10-F639-4E59-8050-ACB0705A64BE}" type="pres">
      <dgm:prSet presAssocID="{BFA77C6E-7AE1-4C87-9E16-BC70B7746F70}" presName="hierChild4" presStyleCnt="0"/>
      <dgm:spPr/>
    </dgm:pt>
    <dgm:pt modelId="{EC338E64-3CCB-4C5B-9554-1FE45C798903}" type="pres">
      <dgm:prSet presAssocID="{BFA77C6E-7AE1-4C87-9E16-BC70B7746F70}" presName="hierChild5" presStyleCnt="0"/>
      <dgm:spPr/>
    </dgm:pt>
    <dgm:pt modelId="{77118ECA-368F-4E24-80C0-4A14A4B1BDF4}" type="pres">
      <dgm:prSet presAssocID="{BF47B913-BCAC-44DC-BE7A-BB48A069C82C}" presName="Name35" presStyleLbl="parChTrans1D2" presStyleIdx="2" presStyleCnt="5"/>
      <dgm:spPr/>
      <dgm:t>
        <a:bodyPr/>
        <a:lstStyle/>
        <a:p>
          <a:endParaRPr lang="en-US"/>
        </a:p>
      </dgm:t>
    </dgm:pt>
    <dgm:pt modelId="{595E8FA3-06CB-4502-A78D-09D7B1E0EA20}" type="pres">
      <dgm:prSet presAssocID="{98593FC1-8962-45A2-8CDD-949ACDC01905}" presName="hierRoot2" presStyleCnt="0">
        <dgm:presLayoutVars>
          <dgm:hierBranch val="init"/>
        </dgm:presLayoutVars>
      </dgm:prSet>
      <dgm:spPr/>
    </dgm:pt>
    <dgm:pt modelId="{85108EA3-B188-45D4-90F8-BB7162723F14}" type="pres">
      <dgm:prSet presAssocID="{98593FC1-8962-45A2-8CDD-949ACDC01905}" presName="rootComposite" presStyleCnt="0"/>
      <dgm:spPr/>
    </dgm:pt>
    <dgm:pt modelId="{2D6EF531-72E1-4D06-81C8-8C2E34F52ECA}" type="pres">
      <dgm:prSet presAssocID="{98593FC1-8962-45A2-8CDD-949ACDC01905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0C465-C385-43C0-A700-BF175CDD9324}" type="pres">
      <dgm:prSet presAssocID="{98593FC1-8962-45A2-8CDD-949ACDC01905}" presName="rootConnector" presStyleLbl="node2" presStyleIdx="2" presStyleCnt="5"/>
      <dgm:spPr/>
      <dgm:t>
        <a:bodyPr/>
        <a:lstStyle/>
        <a:p>
          <a:endParaRPr lang="en-US"/>
        </a:p>
      </dgm:t>
    </dgm:pt>
    <dgm:pt modelId="{CC949056-A27B-450F-880E-DF442F512C59}" type="pres">
      <dgm:prSet presAssocID="{98593FC1-8962-45A2-8CDD-949ACDC01905}" presName="hierChild4" presStyleCnt="0"/>
      <dgm:spPr/>
    </dgm:pt>
    <dgm:pt modelId="{0D2AEC08-6392-4E0C-9262-C10A3FCA818E}" type="pres">
      <dgm:prSet presAssocID="{98593FC1-8962-45A2-8CDD-949ACDC01905}" presName="hierChild5" presStyleCnt="0"/>
      <dgm:spPr/>
    </dgm:pt>
    <dgm:pt modelId="{77D3D030-D90E-4461-9CB0-5DCCEE887615}" type="pres">
      <dgm:prSet presAssocID="{85EF035D-516B-48E6-87C1-9A55EF5B28F9}" presName="Name35" presStyleLbl="parChTrans1D2" presStyleIdx="3" presStyleCnt="5"/>
      <dgm:spPr/>
      <dgm:t>
        <a:bodyPr/>
        <a:lstStyle/>
        <a:p>
          <a:endParaRPr lang="en-US"/>
        </a:p>
      </dgm:t>
    </dgm:pt>
    <dgm:pt modelId="{CFD65D36-809E-4D02-87DB-30859814992F}" type="pres">
      <dgm:prSet presAssocID="{D7B1A8C9-127D-48B1-B547-F8117A098C58}" presName="hierRoot2" presStyleCnt="0">
        <dgm:presLayoutVars>
          <dgm:hierBranch val="init"/>
        </dgm:presLayoutVars>
      </dgm:prSet>
      <dgm:spPr/>
    </dgm:pt>
    <dgm:pt modelId="{B62D16F5-1902-4EE7-97B1-C2A8CC39DADE}" type="pres">
      <dgm:prSet presAssocID="{D7B1A8C9-127D-48B1-B547-F8117A098C58}" presName="rootComposite" presStyleCnt="0"/>
      <dgm:spPr/>
    </dgm:pt>
    <dgm:pt modelId="{562EFD5B-D36E-47AE-8028-C04800AFB665}" type="pres">
      <dgm:prSet presAssocID="{D7B1A8C9-127D-48B1-B547-F8117A098C5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4DD1C4-947A-42A2-8729-47628CBAC898}" type="pres">
      <dgm:prSet presAssocID="{D7B1A8C9-127D-48B1-B547-F8117A098C58}" presName="rootConnector" presStyleLbl="node2" presStyleIdx="3" presStyleCnt="5"/>
      <dgm:spPr/>
      <dgm:t>
        <a:bodyPr/>
        <a:lstStyle/>
        <a:p>
          <a:endParaRPr lang="en-US"/>
        </a:p>
      </dgm:t>
    </dgm:pt>
    <dgm:pt modelId="{A8D6CC03-1764-4DE7-BAC5-8BD92A6ADFC6}" type="pres">
      <dgm:prSet presAssocID="{D7B1A8C9-127D-48B1-B547-F8117A098C58}" presName="hierChild4" presStyleCnt="0"/>
      <dgm:spPr/>
    </dgm:pt>
    <dgm:pt modelId="{7465D1F4-3A8E-4D92-91F5-B520ADBCC4DB}" type="pres">
      <dgm:prSet presAssocID="{D7B1A8C9-127D-48B1-B547-F8117A098C58}" presName="hierChild5" presStyleCnt="0"/>
      <dgm:spPr/>
    </dgm:pt>
    <dgm:pt modelId="{EFC12D1A-E5A6-4B99-930C-79E15CBE1538}" type="pres">
      <dgm:prSet presAssocID="{BCBB8A14-044D-4446-8E43-8A161F626295}" presName="Name35" presStyleLbl="parChTrans1D2" presStyleIdx="4" presStyleCnt="5"/>
      <dgm:spPr/>
      <dgm:t>
        <a:bodyPr/>
        <a:lstStyle/>
        <a:p>
          <a:endParaRPr lang="en-US"/>
        </a:p>
      </dgm:t>
    </dgm:pt>
    <dgm:pt modelId="{1FE8715A-87F5-4519-AB1E-384F5BE9BD1A}" type="pres">
      <dgm:prSet presAssocID="{96DAEC73-D832-4A2C-B943-B7619B2D1677}" presName="hierRoot2" presStyleCnt="0">
        <dgm:presLayoutVars>
          <dgm:hierBranch val="init"/>
        </dgm:presLayoutVars>
      </dgm:prSet>
      <dgm:spPr/>
    </dgm:pt>
    <dgm:pt modelId="{5C6C4866-110E-48FC-A704-160A51D1A329}" type="pres">
      <dgm:prSet presAssocID="{96DAEC73-D832-4A2C-B943-B7619B2D1677}" presName="rootComposite" presStyleCnt="0"/>
      <dgm:spPr/>
    </dgm:pt>
    <dgm:pt modelId="{0DD084DF-F29A-4A76-AAB5-D3482EFF8074}" type="pres">
      <dgm:prSet presAssocID="{96DAEC73-D832-4A2C-B943-B7619B2D1677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E2C38A-979F-4041-A060-EAC0AE2071AF}" type="pres">
      <dgm:prSet presAssocID="{96DAEC73-D832-4A2C-B943-B7619B2D1677}" presName="rootConnector" presStyleLbl="node2" presStyleIdx="4" presStyleCnt="5"/>
      <dgm:spPr/>
      <dgm:t>
        <a:bodyPr/>
        <a:lstStyle/>
        <a:p>
          <a:endParaRPr lang="en-US"/>
        </a:p>
      </dgm:t>
    </dgm:pt>
    <dgm:pt modelId="{02019D6C-B463-440F-9AE0-B690A88EE69C}" type="pres">
      <dgm:prSet presAssocID="{96DAEC73-D832-4A2C-B943-B7619B2D1677}" presName="hierChild4" presStyleCnt="0"/>
      <dgm:spPr/>
    </dgm:pt>
    <dgm:pt modelId="{110CA0E6-68F2-4DED-ACB2-DD60BDBD05A1}" type="pres">
      <dgm:prSet presAssocID="{96DAEC73-D832-4A2C-B943-B7619B2D1677}" presName="hierChild5" presStyleCnt="0"/>
      <dgm:spPr/>
    </dgm:pt>
    <dgm:pt modelId="{D8525CDE-15CD-4FA7-A0E1-FA3FE743EEC0}" type="pres">
      <dgm:prSet presAssocID="{91655007-D82C-4E4E-AC5D-453021133761}" presName="hierChild3" presStyleCnt="0"/>
      <dgm:spPr/>
    </dgm:pt>
  </dgm:ptLst>
  <dgm:cxnLst>
    <dgm:cxn modelId="{EE2EB120-6FF5-4F71-A303-328AFDB8F28E}" type="presOf" srcId="{EEE4C603-B180-478F-AC32-2B0406AB885A}" destId="{2A5349D0-0DCA-496D-B0C7-25F9E000169B}" srcOrd="0" destOrd="0" presId="urn:microsoft.com/office/officeart/2005/8/layout/orgChart1"/>
    <dgm:cxn modelId="{AC836A02-96AB-4282-9E05-00155BCB0528}" type="presOf" srcId="{BFA77C6E-7AE1-4C87-9E16-BC70B7746F70}" destId="{AEDA0E5E-7A6F-4816-AB5E-1B5ED928CE97}" srcOrd="0" destOrd="0" presId="urn:microsoft.com/office/officeart/2005/8/layout/orgChart1"/>
    <dgm:cxn modelId="{AF9D44E1-A178-4D31-90EE-8BE90C636113}" type="presOf" srcId="{BCBB8A14-044D-4446-8E43-8A161F626295}" destId="{EFC12D1A-E5A6-4B99-930C-79E15CBE1538}" srcOrd="0" destOrd="0" presId="urn:microsoft.com/office/officeart/2005/8/layout/orgChart1"/>
    <dgm:cxn modelId="{DA92EB1A-0546-47B0-821A-89DB96394FD0}" type="presOf" srcId="{D7B1A8C9-127D-48B1-B547-F8117A098C58}" destId="{562EFD5B-D36E-47AE-8028-C04800AFB665}" srcOrd="0" destOrd="0" presId="urn:microsoft.com/office/officeart/2005/8/layout/orgChart1"/>
    <dgm:cxn modelId="{009C1143-D8CC-47C5-8611-9EFDCB7B7DCA}" type="presOf" srcId="{91655007-D82C-4E4E-AC5D-453021133761}" destId="{590455ED-B72A-4C2E-9A25-869BF8E48411}" srcOrd="1" destOrd="0" presId="urn:microsoft.com/office/officeart/2005/8/layout/orgChart1"/>
    <dgm:cxn modelId="{B003EDF3-CAE7-424A-9E1A-948B857A438C}" type="presOf" srcId="{30F20E5A-66FF-4B15-AE30-659DEE692FD5}" destId="{BDB3095D-45F2-490B-946D-70B86D0287EE}" srcOrd="1" destOrd="0" presId="urn:microsoft.com/office/officeart/2005/8/layout/orgChart1"/>
    <dgm:cxn modelId="{C9C2C7E2-288E-4E01-B867-E655EB66BA4D}" type="presOf" srcId="{91655007-D82C-4E4E-AC5D-453021133761}" destId="{52A965CC-6D5B-4E61-817F-CCAB8A06B3B0}" srcOrd="0" destOrd="0" presId="urn:microsoft.com/office/officeart/2005/8/layout/orgChart1"/>
    <dgm:cxn modelId="{569D4A30-D93B-418F-A9F1-16942978728E}" srcId="{91655007-D82C-4E4E-AC5D-453021133761}" destId="{BFA77C6E-7AE1-4C87-9E16-BC70B7746F70}" srcOrd="1" destOrd="0" parTransId="{D0BA6CCF-5D9F-4545-A9ED-F9AFAF4AF58A}" sibTransId="{C05AFCD5-A46B-4D7D-A736-0A1B81C26FC5}"/>
    <dgm:cxn modelId="{B14A7B17-BCBD-4B1C-8966-4C99A0D654E2}" type="presOf" srcId="{30F20E5A-66FF-4B15-AE30-659DEE692FD5}" destId="{FD33BC2F-6DD6-42A5-8659-29CAD809A554}" srcOrd="0" destOrd="0" presId="urn:microsoft.com/office/officeart/2005/8/layout/orgChart1"/>
    <dgm:cxn modelId="{52534008-7702-4774-8174-98FB922DDBA9}" type="presOf" srcId="{85EF035D-516B-48E6-87C1-9A55EF5B28F9}" destId="{77D3D030-D90E-4461-9CB0-5DCCEE887615}" srcOrd="0" destOrd="0" presId="urn:microsoft.com/office/officeart/2005/8/layout/orgChart1"/>
    <dgm:cxn modelId="{3FDE8AF7-2868-44A7-867E-C01A03400CE6}" srcId="{3784DB37-77AB-4644-9557-AA99EC82F746}" destId="{91655007-D82C-4E4E-AC5D-453021133761}" srcOrd="0" destOrd="0" parTransId="{C6BDA76C-E75C-439F-A0A4-2DE55CCADDCD}" sibTransId="{9FE047CD-ECF2-437D-B459-DFB377C97E30}"/>
    <dgm:cxn modelId="{6963A870-5B35-4502-B0EC-2727E7231354}" srcId="{91655007-D82C-4E4E-AC5D-453021133761}" destId="{30F20E5A-66FF-4B15-AE30-659DEE692FD5}" srcOrd="0" destOrd="0" parTransId="{EEE4C603-B180-478F-AC32-2B0406AB885A}" sibTransId="{B6458CA2-8EB3-4A10-AF33-4BEEAEF55712}"/>
    <dgm:cxn modelId="{D83D42D3-522A-4735-8D3A-389B11B9F2BF}" type="presOf" srcId="{D0BA6CCF-5D9F-4545-A9ED-F9AFAF4AF58A}" destId="{929B25BE-08C8-4C61-A1EF-81CF94A01575}" srcOrd="0" destOrd="0" presId="urn:microsoft.com/office/officeart/2005/8/layout/orgChart1"/>
    <dgm:cxn modelId="{ADB03C79-C7A5-4420-B025-EFEB7657E1ED}" type="presOf" srcId="{BF47B913-BCAC-44DC-BE7A-BB48A069C82C}" destId="{77118ECA-368F-4E24-80C0-4A14A4B1BDF4}" srcOrd="0" destOrd="0" presId="urn:microsoft.com/office/officeart/2005/8/layout/orgChart1"/>
    <dgm:cxn modelId="{105DAC73-8684-4C6B-8542-ADCE72958D73}" type="presOf" srcId="{D7B1A8C9-127D-48B1-B547-F8117A098C58}" destId="{B24DD1C4-947A-42A2-8729-47628CBAC898}" srcOrd="1" destOrd="0" presId="urn:microsoft.com/office/officeart/2005/8/layout/orgChart1"/>
    <dgm:cxn modelId="{12A5062D-AEC2-4251-8847-7A30B15A4836}" type="presOf" srcId="{96DAEC73-D832-4A2C-B943-B7619B2D1677}" destId="{0DD084DF-F29A-4A76-AAB5-D3482EFF8074}" srcOrd="0" destOrd="0" presId="urn:microsoft.com/office/officeart/2005/8/layout/orgChart1"/>
    <dgm:cxn modelId="{69F2AA76-AB47-4563-BBC4-97A2B1834355}" type="presOf" srcId="{96DAEC73-D832-4A2C-B943-B7619B2D1677}" destId="{85E2C38A-979F-4041-A060-EAC0AE2071AF}" srcOrd="1" destOrd="0" presId="urn:microsoft.com/office/officeart/2005/8/layout/orgChart1"/>
    <dgm:cxn modelId="{10E9A7FD-8EED-4890-B17D-7E84D98C8D05}" srcId="{91655007-D82C-4E4E-AC5D-453021133761}" destId="{98593FC1-8962-45A2-8CDD-949ACDC01905}" srcOrd="2" destOrd="0" parTransId="{BF47B913-BCAC-44DC-BE7A-BB48A069C82C}" sibTransId="{BB681AD4-F57A-41FD-91A5-6494EE88E317}"/>
    <dgm:cxn modelId="{5B196E6A-7053-4EFF-B6D2-C3B3056AB4D7}" type="presOf" srcId="{98593FC1-8962-45A2-8CDD-949ACDC01905}" destId="{4C90C465-C385-43C0-A700-BF175CDD9324}" srcOrd="1" destOrd="0" presId="urn:microsoft.com/office/officeart/2005/8/layout/orgChart1"/>
    <dgm:cxn modelId="{D3FDB2ED-6475-45F0-835B-34CF502EB884}" type="presOf" srcId="{98593FC1-8962-45A2-8CDD-949ACDC01905}" destId="{2D6EF531-72E1-4D06-81C8-8C2E34F52ECA}" srcOrd="0" destOrd="0" presId="urn:microsoft.com/office/officeart/2005/8/layout/orgChart1"/>
    <dgm:cxn modelId="{9D848FD9-6093-43E3-8629-71BCEE8F4597}" type="presOf" srcId="{BFA77C6E-7AE1-4C87-9E16-BC70B7746F70}" destId="{FD798853-B770-4927-B410-B28C74C96130}" srcOrd="1" destOrd="0" presId="urn:microsoft.com/office/officeart/2005/8/layout/orgChart1"/>
    <dgm:cxn modelId="{8E644DB5-98F6-4ADC-9541-884E5D967223}" srcId="{91655007-D82C-4E4E-AC5D-453021133761}" destId="{96DAEC73-D832-4A2C-B943-B7619B2D1677}" srcOrd="4" destOrd="0" parTransId="{BCBB8A14-044D-4446-8E43-8A161F626295}" sibTransId="{3EB1974D-BF3F-4B1E-8993-74FFC3DFB0B9}"/>
    <dgm:cxn modelId="{F5248C4D-A96B-4BC5-A472-E427442D701C}" srcId="{91655007-D82C-4E4E-AC5D-453021133761}" destId="{D7B1A8C9-127D-48B1-B547-F8117A098C58}" srcOrd="3" destOrd="0" parTransId="{85EF035D-516B-48E6-87C1-9A55EF5B28F9}" sibTransId="{60A0A656-9AAA-4B20-B5DE-B00C534006AE}"/>
    <dgm:cxn modelId="{5E5680F2-CBE2-4B6F-8D42-8907564ED404}" type="presOf" srcId="{3784DB37-77AB-4644-9557-AA99EC82F746}" destId="{F0833670-47B2-46CC-91FC-060E1DEEE87B}" srcOrd="0" destOrd="0" presId="urn:microsoft.com/office/officeart/2005/8/layout/orgChart1"/>
    <dgm:cxn modelId="{B221F9CF-7801-4CD1-AE5C-934D9D8BA8DA}" type="presParOf" srcId="{F0833670-47B2-46CC-91FC-060E1DEEE87B}" destId="{50AD12C9-0ECE-4943-9252-C3E2FA8D9994}" srcOrd="0" destOrd="0" presId="urn:microsoft.com/office/officeart/2005/8/layout/orgChart1"/>
    <dgm:cxn modelId="{A36F29B3-44D0-4A7D-ADE1-68DE8FFC00F7}" type="presParOf" srcId="{50AD12C9-0ECE-4943-9252-C3E2FA8D9994}" destId="{8770ADC1-62A3-4478-86F3-B82E695F9F3D}" srcOrd="0" destOrd="0" presId="urn:microsoft.com/office/officeart/2005/8/layout/orgChart1"/>
    <dgm:cxn modelId="{E1B2DD72-0408-4597-91F4-6137502846BD}" type="presParOf" srcId="{8770ADC1-62A3-4478-86F3-B82E695F9F3D}" destId="{52A965CC-6D5B-4E61-817F-CCAB8A06B3B0}" srcOrd="0" destOrd="0" presId="urn:microsoft.com/office/officeart/2005/8/layout/orgChart1"/>
    <dgm:cxn modelId="{679F46AC-DEBD-4FB7-9311-6CD4716ED2EA}" type="presParOf" srcId="{8770ADC1-62A3-4478-86F3-B82E695F9F3D}" destId="{590455ED-B72A-4C2E-9A25-869BF8E48411}" srcOrd="1" destOrd="0" presId="urn:microsoft.com/office/officeart/2005/8/layout/orgChart1"/>
    <dgm:cxn modelId="{77AEA63C-6579-41ED-AA35-4756BDB9F4BE}" type="presParOf" srcId="{50AD12C9-0ECE-4943-9252-C3E2FA8D9994}" destId="{D5DB7795-0472-47B3-B13A-D42EB3816933}" srcOrd="1" destOrd="0" presId="urn:microsoft.com/office/officeart/2005/8/layout/orgChart1"/>
    <dgm:cxn modelId="{E3152245-363D-45C7-8D6C-D1256A455FAE}" type="presParOf" srcId="{D5DB7795-0472-47B3-B13A-D42EB3816933}" destId="{2A5349D0-0DCA-496D-B0C7-25F9E000169B}" srcOrd="0" destOrd="0" presId="urn:microsoft.com/office/officeart/2005/8/layout/orgChart1"/>
    <dgm:cxn modelId="{4E479BAF-754E-4ECD-9A65-653223F16074}" type="presParOf" srcId="{D5DB7795-0472-47B3-B13A-D42EB3816933}" destId="{CB46280C-39E4-41B9-90E7-F0190D7DFB00}" srcOrd="1" destOrd="0" presId="urn:microsoft.com/office/officeart/2005/8/layout/orgChart1"/>
    <dgm:cxn modelId="{8AE4BA8C-3668-4E05-8766-AF6AECF233EE}" type="presParOf" srcId="{CB46280C-39E4-41B9-90E7-F0190D7DFB00}" destId="{0C04193F-494C-4AB9-9648-E410AB84FFBA}" srcOrd="0" destOrd="0" presId="urn:microsoft.com/office/officeart/2005/8/layout/orgChart1"/>
    <dgm:cxn modelId="{B7779CCA-CE2F-4F82-A0A4-9E3211CA7E79}" type="presParOf" srcId="{0C04193F-494C-4AB9-9648-E410AB84FFBA}" destId="{FD33BC2F-6DD6-42A5-8659-29CAD809A554}" srcOrd="0" destOrd="0" presId="urn:microsoft.com/office/officeart/2005/8/layout/orgChart1"/>
    <dgm:cxn modelId="{8420382A-6EF5-4774-8480-D93F84DEFE44}" type="presParOf" srcId="{0C04193F-494C-4AB9-9648-E410AB84FFBA}" destId="{BDB3095D-45F2-490B-946D-70B86D0287EE}" srcOrd="1" destOrd="0" presId="urn:microsoft.com/office/officeart/2005/8/layout/orgChart1"/>
    <dgm:cxn modelId="{30C6DB5D-FB0F-4179-823F-C344956F425C}" type="presParOf" srcId="{CB46280C-39E4-41B9-90E7-F0190D7DFB00}" destId="{E7852270-D017-40EE-8A30-E72FB729741F}" srcOrd="1" destOrd="0" presId="urn:microsoft.com/office/officeart/2005/8/layout/orgChart1"/>
    <dgm:cxn modelId="{F60A2811-243A-412A-BD3B-3A9086844285}" type="presParOf" srcId="{CB46280C-39E4-41B9-90E7-F0190D7DFB00}" destId="{E636AEA4-A463-4B0E-8283-18A4C6DBB5CC}" srcOrd="2" destOrd="0" presId="urn:microsoft.com/office/officeart/2005/8/layout/orgChart1"/>
    <dgm:cxn modelId="{39A4DEA9-B72F-4567-A441-5CCC7A0DE908}" type="presParOf" srcId="{D5DB7795-0472-47B3-B13A-D42EB3816933}" destId="{929B25BE-08C8-4C61-A1EF-81CF94A01575}" srcOrd="2" destOrd="0" presId="urn:microsoft.com/office/officeart/2005/8/layout/orgChart1"/>
    <dgm:cxn modelId="{0A8E98D1-A209-456D-AF04-ABF205CDD0E7}" type="presParOf" srcId="{D5DB7795-0472-47B3-B13A-D42EB3816933}" destId="{20C82AAC-9F7C-4114-A80E-394318855126}" srcOrd="3" destOrd="0" presId="urn:microsoft.com/office/officeart/2005/8/layout/orgChart1"/>
    <dgm:cxn modelId="{BFDD60BF-1CC0-4000-82E8-1092F5B4CDB9}" type="presParOf" srcId="{20C82AAC-9F7C-4114-A80E-394318855126}" destId="{63C929F7-7B87-48E5-BBBF-347B3ED38319}" srcOrd="0" destOrd="0" presId="urn:microsoft.com/office/officeart/2005/8/layout/orgChart1"/>
    <dgm:cxn modelId="{DB724B9E-9E0B-4516-911D-3B83295D9896}" type="presParOf" srcId="{63C929F7-7B87-48E5-BBBF-347B3ED38319}" destId="{AEDA0E5E-7A6F-4816-AB5E-1B5ED928CE97}" srcOrd="0" destOrd="0" presId="urn:microsoft.com/office/officeart/2005/8/layout/orgChart1"/>
    <dgm:cxn modelId="{A3E15F15-39AD-450D-9DDA-CDE74CF2351B}" type="presParOf" srcId="{63C929F7-7B87-48E5-BBBF-347B3ED38319}" destId="{FD798853-B770-4927-B410-B28C74C96130}" srcOrd="1" destOrd="0" presId="urn:microsoft.com/office/officeart/2005/8/layout/orgChart1"/>
    <dgm:cxn modelId="{8834865A-714D-4E5E-B8FE-B3E8B1460D0F}" type="presParOf" srcId="{20C82AAC-9F7C-4114-A80E-394318855126}" destId="{76D5FB10-F639-4E59-8050-ACB0705A64BE}" srcOrd="1" destOrd="0" presId="urn:microsoft.com/office/officeart/2005/8/layout/orgChart1"/>
    <dgm:cxn modelId="{A3FD9856-3402-4DFB-AA4B-224262F649AA}" type="presParOf" srcId="{20C82AAC-9F7C-4114-A80E-394318855126}" destId="{EC338E64-3CCB-4C5B-9554-1FE45C798903}" srcOrd="2" destOrd="0" presId="urn:microsoft.com/office/officeart/2005/8/layout/orgChart1"/>
    <dgm:cxn modelId="{CE1D2EAC-FB3A-4490-8343-9B68E0574C64}" type="presParOf" srcId="{D5DB7795-0472-47B3-B13A-D42EB3816933}" destId="{77118ECA-368F-4E24-80C0-4A14A4B1BDF4}" srcOrd="4" destOrd="0" presId="urn:microsoft.com/office/officeart/2005/8/layout/orgChart1"/>
    <dgm:cxn modelId="{681CDAB9-9E30-440D-854A-D3AFAE6F4673}" type="presParOf" srcId="{D5DB7795-0472-47B3-B13A-D42EB3816933}" destId="{595E8FA3-06CB-4502-A78D-09D7B1E0EA20}" srcOrd="5" destOrd="0" presId="urn:microsoft.com/office/officeart/2005/8/layout/orgChart1"/>
    <dgm:cxn modelId="{34A35654-AC0E-4FD0-882B-87708B94F9A0}" type="presParOf" srcId="{595E8FA3-06CB-4502-A78D-09D7B1E0EA20}" destId="{85108EA3-B188-45D4-90F8-BB7162723F14}" srcOrd="0" destOrd="0" presId="urn:microsoft.com/office/officeart/2005/8/layout/orgChart1"/>
    <dgm:cxn modelId="{0688DB29-866E-4900-9639-A9CE9CBA0A16}" type="presParOf" srcId="{85108EA3-B188-45D4-90F8-BB7162723F14}" destId="{2D6EF531-72E1-4D06-81C8-8C2E34F52ECA}" srcOrd="0" destOrd="0" presId="urn:microsoft.com/office/officeart/2005/8/layout/orgChart1"/>
    <dgm:cxn modelId="{2E7F4DD8-8524-4EFD-8EC2-E53154059126}" type="presParOf" srcId="{85108EA3-B188-45D4-90F8-BB7162723F14}" destId="{4C90C465-C385-43C0-A700-BF175CDD9324}" srcOrd="1" destOrd="0" presId="urn:microsoft.com/office/officeart/2005/8/layout/orgChart1"/>
    <dgm:cxn modelId="{EF7DABC9-81EC-42B8-AC48-DE63A9F8C1D1}" type="presParOf" srcId="{595E8FA3-06CB-4502-A78D-09D7B1E0EA20}" destId="{CC949056-A27B-450F-880E-DF442F512C59}" srcOrd="1" destOrd="0" presId="urn:microsoft.com/office/officeart/2005/8/layout/orgChart1"/>
    <dgm:cxn modelId="{FE74A01A-8D0A-482A-8029-82D3E093EEF4}" type="presParOf" srcId="{595E8FA3-06CB-4502-A78D-09D7B1E0EA20}" destId="{0D2AEC08-6392-4E0C-9262-C10A3FCA818E}" srcOrd="2" destOrd="0" presId="urn:microsoft.com/office/officeart/2005/8/layout/orgChart1"/>
    <dgm:cxn modelId="{6598D685-8D64-4E4C-A8EA-B86D399DA55C}" type="presParOf" srcId="{D5DB7795-0472-47B3-B13A-D42EB3816933}" destId="{77D3D030-D90E-4461-9CB0-5DCCEE887615}" srcOrd="6" destOrd="0" presId="urn:microsoft.com/office/officeart/2005/8/layout/orgChart1"/>
    <dgm:cxn modelId="{260863D1-39F2-40A1-BA14-92B2BDB056B2}" type="presParOf" srcId="{D5DB7795-0472-47B3-B13A-D42EB3816933}" destId="{CFD65D36-809E-4D02-87DB-30859814992F}" srcOrd="7" destOrd="0" presId="urn:microsoft.com/office/officeart/2005/8/layout/orgChart1"/>
    <dgm:cxn modelId="{ED05836A-30E5-4314-AF19-217A796027BD}" type="presParOf" srcId="{CFD65D36-809E-4D02-87DB-30859814992F}" destId="{B62D16F5-1902-4EE7-97B1-C2A8CC39DADE}" srcOrd="0" destOrd="0" presId="urn:microsoft.com/office/officeart/2005/8/layout/orgChart1"/>
    <dgm:cxn modelId="{C8083C6D-8CE1-4BF2-ACF6-78C20FA0AC20}" type="presParOf" srcId="{B62D16F5-1902-4EE7-97B1-C2A8CC39DADE}" destId="{562EFD5B-D36E-47AE-8028-C04800AFB665}" srcOrd="0" destOrd="0" presId="urn:microsoft.com/office/officeart/2005/8/layout/orgChart1"/>
    <dgm:cxn modelId="{344585BF-D74D-49B0-ABE1-288AF4AF6ACA}" type="presParOf" srcId="{B62D16F5-1902-4EE7-97B1-C2A8CC39DADE}" destId="{B24DD1C4-947A-42A2-8729-47628CBAC898}" srcOrd="1" destOrd="0" presId="urn:microsoft.com/office/officeart/2005/8/layout/orgChart1"/>
    <dgm:cxn modelId="{695B6907-CEAD-4078-8C7D-7DA962663467}" type="presParOf" srcId="{CFD65D36-809E-4D02-87DB-30859814992F}" destId="{A8D6CC03-1764-4DE7-BAC5-8BD92A6ADFC6}" srcOrd="1" destOrd="0" presId="urn:microsoft.com/office/officeart/2005/8/layout/orgChart1"/>
    <dgm:cxn modelId="{96E652E7-07F3-4CF3-A083-43EF917AA513}" type="presParOf" srcId="{CFD65D36-809E-4D02-87DB-30859814992F}" destId="{7465D1F4-3A8E-4D92-91F5-B520ADBCC4DB}" srcOrd="2" destOrd="0" presId="urn:microsoft.com/office/officeart/2005/8/layout/orgChart1"/>
    <dgm:cxn modelId="{2125C4EA-2F68-4779-9D7C-4E90B35B7154}" type="presParOf" srcId="{D5DB7795-0472-47B3-B13A-D42EB3816933}" destId="{EFC12D1A-E5A6-4B99-930C-79E15CBE1538}" srcOrd="8" destOrd="0" presId="urn:microsoft.com/office/officeart/2005/8/layout/orgChart1"/>
    <dgm:cxn modelId="{16020435-8091-4858-B039-E24B8658FF35}" type="presParOf" srcId="{D5DB7795-0472-47B3-B13A-D42EB3816933}" destId="{1FE8715A-87F5-4519-AB1E-384F5BE9BD1A}" srcOrd="9" destOrd="0" presId="urn:microsoft.com/office/officeart/2005/8/layout/orgChart1"/>
    <dgm:cxn modelId="{C4E17F7E-6E0E-440B-83F8-B940E37DA85C}" type="presParOf" srcId="{1FE8715A-87F5-4519-AB1E-384F5BE9BD1A}" destId="{5C6C4866-110E-48FC-A704-160A51D1A329}" srcOrd="0" destOrd="0" presId="urn:microsoft.com/office/officeart/2005/8/layout/orgChart1"/>
    <dgm:cxn modelId="{4DDCFE17-9BC2-46AB-9D1A-2DC8C34642AE}" type="presParOf" srcId="{5C6C4866-110E-48FC-A704-160A51D1A329}" destId="{0DD084DF-F29A-4A76-AAB5-D3482EFF8074}" srcOrd="0" destOrd="0" presId="urn:microsoft.com/office/officeart/2005/8/layout/orgChart1"/>
    <dgm:cxn modelId="{3D731C9E-4244-4424-AF41-E20CC16331AB}" type="presParOf" srcId="{5C6C4866-110E-48FC-A704-160A51D1A329}" destId="{85E2C38A-979F-4041-A060-EAC0AE2071AF}" srcOrd="1" destOrd="0" presId="urn:microsoft.com/office/officeart/2005/8/layout/orgChart1"/>
    <dgm:cxn modelId="{A9FA66F8-D06A-4A04-B847-4A0B3A349C44}" type="presParOf" srcId="{1FE8715A-87F5-4519-AB1E-384F5BE9BD1A}" destId="{02019D6C-B463-440F-9AE0-B690A88EE69C}" srcOrd="1" destOrd="0" presId="urn:microsoft.com/office/officeart/2005/8/layout/orgChart1"/>
    <dgm:cxn modelId="{D574A06C-4761-46FF-B897-3BC033B10920}" type="presParOf" srcId="{1FE8715A-87F5-4519-AB1E-384F5BE9BD1A}" destId="{110CA0E6-68F2-4DED-ACB2-DD60BDBD05A1}" srcOrd="2" destOrd="0" presId="urn:microsoft.com/office/officeart/2005/8/layout/orgChart1"/>
    <dgm:cxn modelId="{6D0937D4-8823-47C7-98CD-68824B48D081}" type="presParOf" srcId="{50AD12C9-0ECE-4943-9252-C3E2FA8D9994}" destId="{D8525CDE-15CD-4FA7-A0E1-FA3FE743EE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12D1A-E5A6-4B99-930C-79E15CBE1538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3D030-D90E-4461-9CB0-5DCCEE887615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18ECA-368F-4E24-80C0-4A14A4B1BDF4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B25BE-08C8-4C61-A1EF-81CF94A01575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349D0-0DCA-496D-B0C7-25F9E000169B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965CC-6D5B-4E61-817F-CCAB8A06B3B0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Cytoplasm </a:t>
          </a:r>
          <a:endParaRPr lang="en-US" sz="1600" kern="1200" dirty="0"/>
        </a:p>
      </dsp:txBody>
      <dsp:txXfrm>
        <a:off x="3368228" y="1867450"/>
        <a:ext cx="1391542" cy="695771"/>
      </dsp:txXfrm>
    </dsp:sp>
    <dsp:sp modelId="{FD33BC2F-6DD6-42A5-8659-29CAD809A554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Mitochondrion</a:t>
          </a:r>
          <a:endParaRPr lang="en-US" sz="1600" kern="1200" dirty="0"/>
        </a:p>
      </dsp:txBody>
      <dsp:txXfrm>
        <a:off x="694" y="2855445"/>
        <a:ext cx="1391542" cy="695771"/>
      </dsp:txXfrm>
    </dsp:sp>
    <dsp:sp modelId="{AEDA0E5E-7A6F-4816-AB5E-1B5ED928CE97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Ribosomes</a:t>
          </a:r>
          <a:endParaRPr lang="en-US" sz="1600" kern="1200" dirty="0"/>
        </a:p>
      </dsp:txBody>
      <dsp:txXfrm>
        <a:off x="1684461" y="2855445"/>
        <a:ext cx="1391542" cy="695771"/>
      </dsp:txXfrm>
    </dsp:sp>
    <dsp:sp modelId="{2D6EF531-72E1-4D06-81C8-8C2E34F52ECA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Golgi</a:t>
          </a:r>
          <a:endParaRPr lang="en-US" sz="1600" kern="1200" dirty="0"/>
        </a:p>
      </dsp:txBody>
      <dsp:txXfrm>
        <a:off x="3368228" y="2855445"/>
        <a:ext cx="1391542" cy="695771"/>
      </dsp:txXfrm>
    </dsp:sp>
    <dsp:sp modelId="{562EFD5B-D36E-47AE-8028-C04800AFB665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endoplasmic reticulum</a:t>
          </a:r>
          <a:endParaRPr lang="en-US" sz="1600" kern="1200"/>
        </a:p>
      </dsp:txBody>
      <dsp:txXfrm>
        <a:off x="5051995" y="2855445"/>
        <a:ext cx="1391542" cy="695771"/>
      </dsp:txXfrm>
    </dsp:sp>
    <dsp:sp modelId="{0DD084DF-F29A-4A76-AAB5-D3482EFF8074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Lysosomes</a:t>
          </a:r>
          <a:endParaRPr lang="en-US" sz="1600" kern="1200" dirty="0"/>
        </a:p>
      </dsp:txBody>
      <dsp:txXfrm>
        <a:off x="6735762" y="2855445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1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73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897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4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9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E195-D1D0-406E-9F2B-B0D31F96F5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CD12CF-1A6A-4B00-913D-D51C3E3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1188721"/>
            <a:ext cx="10855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</a:t>
            </a:r>
          </a:p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Presentation</a:t>
            </a:r>
          </a:p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NTVQF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5908" y="5713036"/>
            <a:ext cx="3370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Rahinul</a:t>
            </a:r>
            <a:r>
              <a:rPr lang="en-US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Islam</a:t>
            </a:r>
            <a:endParaRPr lang="en-US" sz="3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81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87383"/>
            <a:ext cx="927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NTVQF Level and Job Classification</a:t>
            </a:r>
            <a:endParaRPr lang="en-US" sz="4400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99712"/>
              </p:ext>
            </p:extLst>
          </p:nvPr>
        </p:nvGraphicFramePr>
        <p:xfrm>
          <a:off x="756194" y="1346682"/>
          <a:ext cx="8701316" cy="44401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4437">
                  <a:extLst>
                    <a:ext uri="{9D8B030D-6E8A-4147-A177-3AD203B41FA5}">
                      <a16:colId xmlns:a16="http://schemas.microsoft.com/office/drawing/2014/main" val="2235483958"/>
                    </a:ext>
                  </a:extLst>
                </a:gridCol>
                <a:gridCol w="2531151">
                  <a:extLst>
                    <a:ext uri="{9D8B030D-6E8A-4147-A177-3AD203B41FA5}">
                      <a16:colId xmlns:a16="http://schemas.microsoft.com/office/drawing/2014/main" val="1674040695"/>
                    </a:ext>
                  </a:extLst>
                </a:gridCol>
                <a:gridCol w="5175728">
                  <a:extLst>
                    <a:ext uri="{9D8B030D-6E8A-4147-A177-3AD203B41FA5}">
                      <a16:colId xmlns:a16="http://schemas.microsoft.com/office/drawing/2014/main" val="1102092216"/>
                    </a:ext>
                  </a:extLst>
                </a:gridCol>
              </a:tblGrid>
              <a:tr h="634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NTVQF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r>
                        <a:rPr lang="en-US" baseline="0" dirty="0" smtClean="0"/>
                        <a:t> Classification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124674"/>
                  </a:ext>
                </a:extLst>
              </a:tr>
              <a:tr h="6343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 level Manager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435524"/>
                  </a:ext>
                </a:extLst>
              </a:tr>
              <a:tr h="6343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Highly Skilled Worker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637940"/>
                  </a:ext>
                </a:extLst>
              </a:tr>
              <a:tr h="6343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Skilled Worker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57606"/>
                  </a:ext>
                </a:extLst>
              </a:tr>
              <a:tr h="6343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</a:t>
                      </a:r>
                      <a:r>
                        <a:rPr lang="en-US" baseline="0" dirty="0" smtClean="0"/>
                        <a:t>- Skilled Worker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20799"/>
                  </a:ext>
                </a:extLst>
              </a:tr>
              <a:tr h="6343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 Skilled Worker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52950"/>
                  </a:ext>
                </a:extLst>
              </a:tr>
              <a:tr h="6343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 Skilled Worker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7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101" y="927463"/>
            <a:ext cx="760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Hours for Co Level-01</a:t>
            </a:r>
            <a:endParaRPr lang="en-US" sz="44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1234" y="2534194"/>
            <a:ext cx="6074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Genetic-30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 Specific-160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 Specific-230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6819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737" y="587829"/>
            <a:ext cx="710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Nominal Hours</a:t>
            </a:r>
            <a:endParaRPr lang="en-US" sz="36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70322843"/>
              </p:ext>
            </p:extLst>
          </p:nvPr>
        </p:nvGraphicFramePr>
        <p:xfrm>
          <a:off x="1156788" y="12341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63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1392" y="431075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Organogram</a:t>
            </a:r>
            <a:endParaRPr lang="en-US" sz="48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98400032"/>
              </p:ext>
            </p:extLst>
          </p:nvPr>
        </p:nvGraphicFramePr>
        <p:xfrm>
          <a:off x="847632" y="4310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08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532" y="483325"/>
            <a:ext cx="6544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Clip</a:t>
            </a:r>
            <a:endParaRPr lang="en-US" sz="66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22" y="1841862"/>
            <a:ext cx="867826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57" y="1031966"/>
            <a:ext cx="68449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</a:p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Watching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78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IIST</dc:creator>
  <cp:lastModifiedBy>IIST</cp:lastModifiedBy>
  <cp:revision>5</cp:revision>
  <dcterms:created xsi:type="dcterms:W3CDTF">2022-10-18T06:35:54Z</dcterms:created>
  <dcterms:modified xsi:type="dcterms:W3CDTF">2022-10-18T07:35:15Z</dcterms:modified>
</cp:coreProperties>
</file>