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d03e61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1d03e61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1c8364e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1c8364e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1d03e61f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1d03e61f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d03e61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d03e61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1d03e61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1d03e61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d03e61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1d03e61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d03e61f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d03e61f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d03e61f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1d03e61f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1c8364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1c8364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ed1537b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ed1537b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1c8364e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1c8364e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d1537b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ed1537b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c8364e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1c8364e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1c8364e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1c8364e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1c8364e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1c8364e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c8364e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1c8364e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5172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Knight’s Tour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Discrete Mathematics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Project.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22295" r="9416" t="2534"/>
          <a:stretch/>
        </p:blipFill>
        <p:spPr>
          <a:xfrm>
            <a:off x="-749500" y="291875"/>
            <a:ext cx="3308700" cy="45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22295" r="9416" t="2534"/>
          <a:stretch/>
        </p:blipFill>
        <p:spPr>
          <a:xfrm flipH="1">
            <a:off x="6584800" y="291875"/>
            <a:ext cx="3308700" cy="4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a Knight’s Tour on a 8 x 8 chess board.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20970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75" y="1225225"/>
            <a:ext cx="3584900" cy="35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</a:t>
            </a:r>
            <a:r>
              <a:rPr lang="en"/>
              <a:t>apply the </a:t>
            </a:r>
            <a:r>
              <a:rPr b="1" lang="en"/>
              <a:t>Warnsdorff’s Algorithm </a:t>
            </a:r>
            <a:r>
              <a:rPr lang="en"/>
              <a:t>in our code successfully.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snip of the code the solves the given puzzle is presented on the next slide.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06" y="76200"/>
            <a:ext cx="390359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49025" y="278325"/>
            <a:ext cx="57693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14632" t="0"/>
          <a:stretch/>
        </p:blipFill>
        <p:spPr>
          <a:xfrm>
            <a:off x="455925" y="1054775"/>
            <a:ext cx="3619121" cy="38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425" y="1054775"/>
            <a:ext cx="3619125" cy="386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75" y="1028675"/>
            <a:ext cx="7607402" cy="30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77" y="1054000"/>
            <a:ext cx="7633450" cy="3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5760" l="5760" r="5760" t="5760"/>
          <a:stretch/>
        </p:blipFill>
        <p:spPr>
          <a:xfrm>
            <a:off x="748213" y="967550"/>
            <a:ext cx="7647574" cy="3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79100"/>
            <a:ext cx="85206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Knight’s Tour</a:t>
            </a:r>
            <a:r>
              <a:rPr lang="en"/>
              <a:t> problem is a classic puzzle of finding a sequence of moves for a single knight on a chessboard such that it visits every square on the board exactly one time.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2688525"/>
            <a:ext cx="79533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EXISTENCE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308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 knight’s tour (open/closed),   ∀m, ∀n ∈ Z+, if m≤n, then it exists, unless: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 = 1 or 2 or, m = 3 and n = 3, 5, or 6 or, m = 4 and n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 closed knight’s tour, Schwenk proved that for a m x n board with m≤n, it is always possible, unless: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 = 1 or 2, or, m = 3 and n = 3, 5, or 6, or, m = 4 and n = 4.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solution to the Knight’s Tour problem was known in </a:t>
            </a:r>
            <a:r>
              <a:rPr b="1" lang="en"/>
              <a:t>India</a:t>
            </a:r>
            <a:r>
              <a:rPr lang="en"/>
              <a:t> as early as the 9th century AD in the guise of exemplary skill in composing 32-syllable verses in </a:t>
            </a:r>
            <a:r>
              <a:rPr b="1" lang="en"/>
              <a:t>Sanskrit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b="1" lang="en"/>
              <a:t>18th century, </a:t>
            </a:r>
            <a:r>
              <a:rPr lang="en"/>
              <a:t>famous physicist </a:t>
            </a:r>
            <a:r>
              <a:rPr b="1" lang="en"/>
              <a:t>Leonard Euler </a:t>
            </a:r>
            <a:r>
              <a:rPr lang="en"/>
              <a:t>looked at this problem as a mathematical puzzle and from there on many mathematicians began finding solutions to this puzzle.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069500" y="1377849"/>
            <a:ext cx="47628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The 20th verse that can be obtained by performing Knight's tour on the above verse is as follows: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sThi thA sa ma ya rA ja thpA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ga tha rA mA dha kE ga vi |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dhu ran ha sAm sa nna thA dhA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sA dhyA thA pa ka rA sa rA ||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377850"/>
            <a:ext cx="3544126" cy="30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5242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THE PUZZLE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524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BRUTE FORCE APPROACH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solution involves systematically exploring all possible moves of the knight on the </a:t>
            </a:r>
            <a:r>
              <a:rPr lang="en"/>
              <a:t>checkerboard</a:t>
            </a:r>
            <a:r>
              <a:rPr lang="en"/>
              <a:t>. So basically, it generates all tours one by one and checks whether they are knight’s tour or not.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300" y="929400"/>
            <a:ext cx="3284700" cy="32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907950" y="4077925"/>
            <a:ext cx="2807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a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Closed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(circular) solution for The Knight’s Tour Problem.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SOLUTIONS TO THE PUZZLE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464225" y="1225225"/>
            <a:ext cx="43680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BACKTRACKING APPROACH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algorithm works by exploring all possible moves for the knight, starting from a given square, and backtracking to try different moves if it reaches a dead end.</a:t>
            </a:r>
            <a:endParaRPr b="1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25" y="1299600"/>
            <a:ext cx="2753525" cy="27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887838" y="3965400"/>
            <a:ext cx="2544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Ways a </a:t>
            </a:r>
            <a:r>
              <a:rPr b="1" i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Knight</a:t>
            </a:r>
            <a:r>
              <a:rPr b="1" i="1" lang="en" sz="1200"/>
              <a:t> </a:t>
            </a:r>
            <a:r>
              <a:rPr i="1" lang="en" sz="1200"/>
              <a:t>can move on the board.</a:t>
            </a:r>
            <a:endParaRPr i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SOLUTIONS TO THE PUZZLE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NEURAL NETWORK APPROACH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approach, every knight’s legal </a:t>
            </a:r>
            <a:r>
              <a:rPr lang="en"/>
              <a:t>move</a:t>
            </a:r>
            <a:r>
              <a:rPr lang="en"/>
              <a:t> is represented  in terms of a neuron signal, with output value and state value. When this network runs, each neuron changes its state and output based on its neighbors’ state and outputs according to some </a:t>
            </a:r>
            <a:r>
              <a:rPr lang="en"/>
              <a:t>predefined</a:t>
            </a:r>
            <a:r>
              <a:rPr lang="en"/>
              <a:t> transition rules.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project, we’ve combined two algorithms, one of which was proposed by </a:t>
            </a:r>
            <a:r>
              <a:rPr b="1" lang="en"/>
              <a:t>H.C. Warnsdorff </a:t>
            </a:r>
            <a:r>
              <a:rPr lang="en"/>
              <a:t>which is popularly known as the </a:t>
            </a:r>
            <a:r>
              <a:rPr b="1" lang="en"/>
              <a:t>Warnsdorff Algorithm </a:t>
            </a:r>
            <a:r>
              <a:rPr lang="en"/>
              <a:t>and the </a:t>
            </a:r>
            <a:r>
              <a:rPr b="1" lang="en"/>
              <a:t>Backtracking Algorithm</a:t>
            </a:r>
            <a:r>
              <a:rPr lang="en"/>
              <a:t>. This strategy has the knight choose squares with the fewest available moves and avoiding the ones already visited.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approach applies the concept of </a:t>
            </a:r>
            <a:r>
              <a:rPr b="1" lang="en"/>
              <a:t>Hamiltonian Path </a:t>
            </a:r>
            <a:r>
              <a:rPr lang="en"/>
              <a:t>from graph theory which is why we chose this algorithm to find the solution for this puzzle.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