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QuattrocentoSans-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QuattrocentoSans-bold.fntdata"/><Relationship Id="rId6" Type="http://schemas.openxmlformats.org/officeDocument/2006/relationships/notesMaster" Target="notesMasters/notesMaster1.xml"/><Relationship Id="rId18" Type="http://schemas.openxmlformats.org/officeDocument/2006/relationships/font" Target="fonts/QuattrocentoSans-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b04cd1c6f_2_111:notes"/>
          <p:cNvSpPr txBox="1"/>
          <p:nvPr>
            <p:ph idx="1" type="body"/>
          </p:nvPr>
        </p:nvSpPr>
        <p:spPr>
          <a:xfrm>
            <a:off x="685801" y="4400558"/>
            <a:ext cx="5486407" cy="360045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31b04cd1c6f_2_111:notes"/>
          <p:cNvSpPr/>
          <p:nvPr>
            <p:ph idx="2" type="sldImg"/>
          </p:nvPr>
        </p:nvSpPr>
        <p:spPr>
          <a:xfrm>
            <a:off x="1999854" y="1142236"/>
            <a:ext cx="2858302" cy="308751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b04cd1c6f_2_151:notes"/>
          <p:cNvSpPr txBox="1"/>
          <p:nvPr>
            <p:ph idx="1" type="body"/>
          </p:nvPr>
        </p:nvSpPr>
        <p:spPr>
          <a:xfrm>
            <a:off x="685801" y="4400558"/>
            <a:ext cx="5486346" cy="36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31b04cd1c6f_2_151:notes"/>
          <p:cNvSpPr/>
          <p:nvPr>
            <p:ph idx="2" type="sldImg"/>
          </p:nvPr>
        </p:nvSpPr>
        <p:spPr>
          <a:xfrm>
            <a:off x="1999854" y="1142236"/>
            <a:ext cx="2858360" cy="308762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e58c133e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e58c133e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b04cd1c6f_2_117:notes"/>
          <p:cNvSpPr txBox="1"/>
          <p:nvPr>
            <p:ph idx="1" type="body"/>
          </p:nvPr>
        </p:nvSpPr>
        <p:spPr>
          <a:xfrm>
            <a:off x="685801" y="4400558"/>
            <a:ext cx="5486407" cy="360045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31b04cd1c6f_2_117:notes"/>
          <p:cNvSpPr/>
          <p:nvPr>
            <p:ph idx="2" type="sldImg"/>
          </p:nvPr>
        </p:nvSpPr>
        <p:spPr>
          <a:xfrm>
            <a:off x="1999854" y="1142236"/>
            <a:ext cx="2858302" cy="308751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b04cd1c6f_2_123:notes"/>
          <p:cNvSpPr txBox="1"/>
          <p:nvPr>
            <p:ph idx="1" type="body"/>
          </p:nvPr>
        </p:nvSpPr>
        <p:spPr>
          <a:xfrm>
            <a:off x="685801" y="4400558"/>
            <a:ext cx="5486400" cy="36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1b04cd1c6f_2_123:notes"/>
          <p:cNvSpPr/>
          <p:nvPr>
            <p:ph idx="2" type="sldImg"/>
          </p:nvPr>
        </p:nvSpPr>
        <p:spPr>
          <a:xfrm>
            <a:off x="1999854" y="1142236"/>
            <a:ext cx="2858400" cy="308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e58c133e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e58c133e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e58c133e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e58c133e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b04cd1c6f_2_130:notes"/>
          <p:cNvSpPr txBox="1"/>
          <p:nvPr>
            <p:ph idx="1" type="body"/>
          </p:nvPr>
        </p:nvSpPr>
        <p:spPr>
          <a:xfrm>
            <a:off x="685801" y="4400558"/>
            <a:ext cx="5486346" cy="36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31b04cd1c6f_2_130:notes"/>
          <p:cNvSpPr/>
          <p:nvPr>
            <p:ph idx="2" type="sldImg"/>
          </p:nvPr>
        </p:nvSpPr>
        <p:spPr>
          <a:xfrm>
            <a:off x="1999854" y="1142236"/>
            <a:ext cx="2858360" cy="308762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e58c133e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1e58c133e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b04cd1c6f_2_139:notes"/>
          <p:cNvSpPr txBox="1"/>
          <p:nvPr>
            <p:ph idx="1" type="body"/>
          </p:nvPr>
        </p:nvSpPr>
        <p:spPr>
          <a:xfrm>
            <a:off x="685801" y="4400558"/>
            <a:ext cx="5486346" cy="36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31b04cd1c6f_2_139:notes"/>
          <p:cNvSpPr/>
          <p:nvPr>
            <p:ph idx="2" type="sldImg"/>
          </p:nvPr>
        </p:nvSpPr>
        <p:spPr>
          <a:xfrm>
            <a:off x="1999854" y="1142236"/>
            <a:ext cx="2858360" cy="308762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b04cd1c6f_2_145:notes"/>
          <p:cNvSpPr txBox="1"/>
          <p:nvPr>
            <p:ph idx="1" type="body"/>
          </p:nvPr>
        </p:nvSpPr>
        <p:spPr>
          <a:xfrm>
            <a:off x="685801" y="4400558"/>
            <a:ext cx="5486346" cy="360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31b04cd1c6f_2_145:notes"/>
          <p:cNvSpPr/>
          <p:nvPr>
            <p:ph idx="2" type="sldImg"/>
          </p:nvPr>
        </p:nvSpPr>
        <p:spPr>
          <a:xfrm>
            <a:off x="1999854" y="1142236"/>
            <a:ext cx="2858360" cy="308762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143001"/>
            <a:ext cx="7772400" cy="97971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3300"/>
              <a:buFont typeface="Quattrocento Sans"/>
              <a:buNone/>
              <a:defRPr sz="33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684894" y="2504057"/>
            <a:ext cx="6858000" cy="859629"/>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rgbClr val="3EADA7"/>
              </a:buClr>
              <a:buSzPts val="2100"/>
              <a:buNone/>
              <a:defRPr sz="2100"/>
            </a:lvl2pPr>
            <a:lvl3pPr lvl="2" algn="ctr">
              <a:lnSpc>
                <a:spcPct val="90000"/>
              </a:lnSpc>
              <a:spcBef>
                <a:spcPts val="400"/>
              </a:spcBef>
              <a:spcAft>
                <a:spcPts val="0"/>
              </a:spcAft>
              <a:buClr>
                <a:srgbClr val="7030A0"/>
              </a:buClr>
              <a:buSzPts val="1800"/>
              <a:buNone/>
              <a:defRPr sz="1800"/>
            </a:lvl3pPr>
            <a:lvl4pPr lvl="3" algn="ctr">
              <a:lnSpc>
                <a:spcPct val="90000"/>
              </a:lnSpc>
              <a:spcBef>
                <a:spcPts val="400"/>
              </a:spcBef>
              <a:spcAft>
                <a:spcPts val="0"/>
              </a:spcAft>
              <a:buClr>
                <a:srgbClr val="7B7B7B"/>
              </a:buClr>
              <a:buSzPts val="1500"/>
              <a:buNone/>
              <a:defRPr sz="1500"/>
            </a:lvl4pPr>
            <a:lvl5pPr lvl="4" algn="ctr">
              <a:lnSpc>
                <a:spcPct val="90000"/>
              </a:lnSpc>
              <a:spcBef>
                <a:spcPts val="400"/>
              </a:spcBef>
              <a:spcAft>
                <a:spcPts val="0"/>
              </a:spcAft>
              <a:buClr>
                <a:srgbClr val="3EADA7"/>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p:txBody>
      </p:sp>
      <p:sp>
        <p:nvSpPr>
          <p:cNvPr id="59" name="Google Shape;59;p14"/>
          <p:cNvSpPr txBox="1"/>
          <p:nvPr>
            <p:ph idx="10" type="dt"/>
          </p:nvPr>
        </p:nvSpPr>
        <p:spPr>
          <a:xfrm>
            <a:off x="3654096" y="4767267"/>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5999844" y="4767267"/>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61" name="Google Shape;61;p14"/>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descr="Picture 10" id="62" name="Google Shape;62;p14"/>
          <p:cNvPicPr preferRelativeResize="0"/>
          <p:nvPr/>
        </p:nvPicPr>
        <p:blipFill rotWithShape="1">
          <a:blip r:embed="rId2">
            <a:alphaModFix/>
          </a:blip>
          <a:srcRect b="0" l="72917" r="0" t="69259"/>
          <a:stretch/>
        </p:blipFill>
        <p:spPr>
          <a:xfrm>
            <a:off x="6926154" y="3254281"/>
            <a:ext cx="2219263" cy="1889219"/>
          </a:xfrm>
          <a:prstGeom prst="rect">
            <a:avLst/>
          </a:prstGeom>
          <a:noFill/>
          <a:ln>
            <a:noFill/>
          </a:ln>
        </p:spPr>
      </p:pic>
      <p:pic>
        <p:nvPicPr>
          <p:cNvPr descr="Picture 5" id="63" name="Google Shape;63;p14"/>
          <p:cNvPicPr preferRelativeResize="0"/>
          <p:nvPr/>
        </p:nvPicPr>
        <p:blipFill rotWithShape="1">
          <a:blip r:embed="rId3">
            <a:alphaModFix/>
          </a:blip>
          <a:srcRect b="0" l="0" r="0" t="0"/>
          <a:stretch/>
        </p:blipFill>
        <p:spPr>
          <a:xfrm>
            <a:off x="684894" y="3915722"/>
            <a:ext cx="1547266" cy="85154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grpSp>
        <p:nvGrpSpPr>
          <p:cNvPr id="65" name="Google Shape;65;p15"/>
          <p:cNvGrpSpPr/>
          <p:nvPr/>
        </p:nvGrpSpPr>
        <p:grpSpPr>
          <a:xfrm>
            <a:off x="2285999" y="686"/>
            <a:ext cx="6858002" cy="5147074"/>
            <a:chOff x="3047998" y="-4765"/>
            <a:chExt cx="9144002" cy="6862765"/>
          </a:xfrm>
        </p:grpSpPr>
        <p:pic>
          <p:nvPicPr>
            <p:cNvPr descr="Picture 1" id="66" name="Google Shape;66;p15"/>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67" name="Google Shape;67;p15"/>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68" name="Google Shape;68;p15"/>
          <p:cNvSpPr txBox="1"/>
          <p:nvPr>
            <p:ph type="title"/>
          </p:nvPr>
        </p:nvSpPr>
        <p:spPr>
          <a:xfrm>
            <a:off x="685801" y="239485"/>
            <a:ext cx="6847115" cy="5034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DACA7"/>
              </a:buClr>
              <a:buSzPts val="2400"/>
              <a:buFont typeface="Quattrocento Sans"/>
              <a:buNone/>
              <a:defRPr sz="2400">
                <a:solidFill>
                  <a:srgbClr val="3DACA7"/>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 name="Google Shape;69;p15"/>
          <p:cNvSpPr txBox="1"/>
          <p:nvPr>
            <p:ph idx="1" type="body"/>
          </p:nvPr>
        </p:nvSpPr>
        <p:spPr>
          <a:xfrm>
            <a:off x="685801" y="897732"/>
            <a:ext cx="7772401" cy="3737372"/>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rgbClr val="3F3F3F"/>
              </a:buClr>
              <a:buSzPts val="2100"/>
              <a:buFont typeface="Noto Sans Symbols"/>
              <a:buChar char="▪"/>
              <a:defRPr/>
            </a:lvl1pPr>
            <a:lvl2pPr indent="-342900" lvl="1" marL="914400" algn="l">
              <a:lnSpc>
                <a:spcPct val="90000"/>
              </a:lnSpc>
              <a:spcBef>
                <a:spcPts val="400"/>
              </a:spcBef>
              <a:spcAft>
                <a:spcPts val="0"/>
              </a:spcAft>
              <a:buClr>
                <a:srgbClr val="3EADA7"/>
              </a:buClr>
              <a:buSzPts val="1800"/>
              <a:buFont typeface="Noto Sans Symbols"/>
              <a:buChar char="▪"/>
              <a:defRPr/>
            </a:lvl2pPr>
            <a:lvl3pPr indent="-323850" lvl="2" marL="1371600" algn="l">
              <a:lnSpc>
                <a:spcPct val="90000"/>
              </a:lnSpc>
              <a:spcBef>
                <a:spcPts val="400"/>
              </a:spcBef>
              <a:spcAft>
                <a:spcPts val="0"/>
              </a:spcAft>
              <a:buClr>
                <a:srgbClr val="7030A0"/>
              </a:buClr>
              <a:buSzPts val="1500"/>
              <a:buFont typeface="Noto Sans Symbols"/>
              <a:buChar char="▪"/>
              <a:defRPr/>
            </a:lvl3pPr>
            <a:lvl4pPr indent="-317500" lvl="3" marL="1828800" algn="l">
              <a:lnSpc>
                <a:spcPct val="90000"/>
              </a:lnSpc>
              <a:spcBef>
                <a:spcPts val="400"/>
              </a:spcBef>
              <a:spcAft>
                <a:spcPts val="0"/>
              </a:spcAft>
              <a:buClr>
                <a:srgbClr val="7B7B7B"/>
              </a:buClr>
              <a:buSzPts val="1400"/>
              <a:buFont typeface="Noto Sans Symbols"/>
              <a:buChar char="▪"/>
              <a:defRPr/>
            </a:lvl4pPr>
            <a:lvl5pPr indent="-317500" lvl="4" marL="2286000" algn="l">
              <a:lnSpc>
                <a:spcPct val="90000"/>
              </a:lnSpc>
              <a:spcBef>
                <a:spcPts val="400"/>
              </a:spcBef>
              <a:spcAft>
                <a:spcPts val="0"/>
              </a:spcAft>
              <a:buClr>
                <a:srgbClr val="3EADA7"/>
              </a:buClr>
              <a:buSzPts val="1400"/>
              <a:buFont typeface="Noto Sans Symbols"/>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0" name="Google Shape;70;p15"/>
          <p:cNvSpPr txBox="1"/>
          <p:nvPr>
            <p:ph idx="10" type="dt"/>
          </p:nvPr>
        </p:nvSpPr>
        <p:spPr>
          <a:xfrm>
            <a:off x="685799" y="4767267"/>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5"/>
          <p:cNvSpPr txBox="1"/>
          <p:nvPr>
            <p:ph idx="11" type="ftr"/>
          </p:nvPr>
        </p:nvSpPr>
        <p:spPr>
          <a:xfrm>
            <a:off x="3031547" y="4767267"/>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5"/>
          <p:cNvSpPr txBox="1"/>
          <p:nvPr>
            <p:ph idx="12" type="sldNum"/>
          </p:nvPr>
        </p:nvSpPr>
        <p:spPr>
          <a:xfrm>
            <a:off x="6400800" y="4767267"/>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3" name="Google Shape;73;p15"/>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pic>
        <p:nvPicPr>
          <p:cNvPr descr="Picture 1" id="75" name="Google Shape;75;p16"/>
          <p:cNvPicPr preferRelativeResize="0"/>
          <p:nvPr/>
        </p:nvPicPr>
        <p:blipFill rotWithShape="1">
          <a:blip r:embed="rId2">
            <a:alphaModFix/>
          </a:blip>
          <a:srcRect b="0" l="0" r="0" t="0"/>
          <a:stretch/>
        </p:blipFill>
        <p:spPr>
          <a:xfrm>
            <a:off x="2285999" y="-3574"/>
            <a:ext cx="6858002" cy="5147074"/>
          </a:xfrm>
          <a:prstGeom prst="rect">
            <a:avLst/>
          </a:prstGeom>
          <a:noFill/>
          <a:ln>
            <a:noFill/>
          </a:ln>
        </p:spPr>
      </p:pic>
      <p:sp>
        <p:nvSpPr>
          <p:cNvPr id="76" name="Google Shape;76;p16"/>
          <p:cNvSpPr txBox="1"/>
          <p:nvPr>
            <p:ph type="title"/>
          </p:nvPr>
        </p:nvSpPr>
        <p:spPr>
          <a:xfrm>
            <a:off x="685800" y="1284317"/>
            <a:ext cx="7772400" cy="213840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4500"/>
              <a:buFont typeface="Quattrocento Sans"/>
              <a:buNone/>
              <a:defRPr b="0"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 name="Google Shape;77;p16"/>
          <p:cNvSpPr txBox="1"/>
          <p:nvPr>
            <p:ph idx="1" type="body"/>
          </p:nvPr>
        </p:nvSpPr>
        <p:spPr>
          <a:xfrm>
            <a:off x="685800" y="3414479"/>
            <a:ext cx="77724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3F3F3F"/>
              </a:buClr>
              <a:buSzPts val="1800"/>
              <a:buNone/>
              <a:defRPr sz="1800">
                <a:solidFill>
                  <a:srgbClr val="3F3F3F"/>
                </a:solidFill>
              </a:defRPr>
            </a:lvl1pPr>
            <a:lvl2pPr indent="-228600" lvl="1" marL="914400" algn="l">
              <a:lnSpc>
                <a:spcPct val="90000"/>
              </a:lnSpc>
              <a:spcBef>
                <a:spcPts val="400"/>
              </a:spcBef>
              <a:spcAft>
                <a:spcPts val="0"/>
              </a:spcAft>
              <a:buClr>
                <a:srgbClr val="888888"/>
              </a:buClr>
              <a:buSzPts val="1400"/>
              <a:buNone/>
              <a:defRPr sz="1400">
                <a:solidFill>
                  <a:srgbClr val="888888"/>
                </a:solidFill>
              </a:defRPr>
            </a:lvl2pPr>
            <a:lvl3pPr indent="-228600" lvl="2" marL="1371600" algn="l">
              <a:lnSpc>
                <a:spcPct val="90000"/>
              </a:lnSpc>
              <a:spcBef>
                <a:spcPts val="400"/>
              </a:spcBef>
              <a:spcAft>
                <a:spcPts val="0"/>
              </a:spcAft>
              <a:buClr>
                <a:srgbClr val="888888"/>
              </a:buClr>
              <a:buSzPts val="1200"/>
              <a:buNone/>
              <a:defRPr sz="1200">
                <a:solidFill>
                  <a:srgbClr val="888888"/>
                </a:solidFill>
              </a:defRPr>
            </a:lvl3pPr>
            <a:lvl4pPr indent="-228600" lvl="3" marL="1828800" algn="l">
              <a:lnSpc>
                <a:spcPct val="90000"/>
              </a:lnSpc>
              <a:spcBef>
                <a:spcPts val="400"/>
              </a:spcBef>
              <a:spcAft>
                <a:spcPts val="0"/>
              </a:spcAft>
              <a:buClr>
                <a:srgbClr val="888888"/>
              </a:buClr>
              <a:buSzPts val="1100"/>
              <a:buNone/>
              <a:defRPr sz="1100">
                <a:solidFill>
                  <a:srgbClr val="888888"/>
                </a:solidFill>
              </a:defRPr>
            </a:lvl4pPr>
            <a:lvl5pPr indent="-228600" lvl="4" marL="2286000" algn="l">
              <a:lnSpc>
                <a:spcPct val="90000"/>
              </a:lnSpc>
              <a:spcBef>
                <a:spcPts val="4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78" name="Google Shape;78;p16"/>
          <p:cNvSpPr txBox="1"/>
          <p:nvPr>
            <p:ph idx="10" type="dt"/>
          </p:nvPr>
        </p:nvSpPr>
        <p:spPr>
          <a:xfrm>
            <a:off x="685799" y="4767267"/>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6"/>
          <p:cNvSpPr txBox="1"/>
          <p:nvPr>
            <p:ph idx="11" type="ftr"/>
          </p:nvPr>
        </p:nvSpPr>
        <p:spPr>
          <a:xfrm>
            <a:off x="3031547" y="4767267"/>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6"/>
          <p:cNvSpPr txBox="1"/>
          <p:nvPr>
            <p:ph idx="12" type="sldNum"/>
          </p:nvPr>
        </p:nvSpPr>
        <p:spPr>
          <a:xfrm>
            <a:off x="6400800" y="4767267"/>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1" name="Shape 81"/>
        <p:cNvGrpSpPr/>
        <p:nvPr/>
      </p:nvGrpSpPr>
      <p:grpSpPr>
        <a:xfrm>
          <a:off x="0" y="0"/>
          <a:ext cx="0" cy="0"/>
          <a:chOff x="0" y="0"/>
          <a:chExt cx="0" cy="0"/>
        </a:xfrm>
      </p:grpSpPr>
      <p:grpSp>
        <p:nvGrpSpPr>
          <p:cNvPr id="82" name="Google Shape;82;p17"/>
          <p:cNvGrpSpPr/>
          <p:nvPr/>
        </p:nvGrpSpPr>
        <p:grpSpPr>
          <a:xfrm>
            <a:off x="2285999" y="-3574"/>
            <a:ext cx="6858002" cy="5147074"/>
            <a:chOff x="3047998" y="-4765"/>
            <a:chExt cx="9144002" cy="6862765"/>
          </a:xfrm>
        </p:grpSpPr>
        <p:pic>
          <p:nvPicPr>
            <p:cNvPr descr="Picture 1" id="83" name="Google Shape;83;p17"/>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84" name="Google Shape;84;p17"/>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85" name="Google Shape;85;p17"/>
          <p:cNvSpPr txBox="1"/>
          <p:nvPr>
            <p:ph idx="1" type="body"/>
          </p:nvPr>
        </p:nvSpPr>
        <p:spPr>
          <a:xfrm>
            <a:off x="685799" y="892632"/>
            <a:ext cx="3834246" cy="374247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400"/>
              </a:spcBef>
              <a:spcAft>
                <a:spcPts val="0"/>
              </a:spcAft>
              <a:buClr>
                <a:srgbClr val="3EADA7"/>
              </a:buClr>
              <a:buSzPts val="1400"/>
              <a:buChar char="▪"/>
              <a:defRPr/>
            </a:lvl2pPr>
            <a:lvl3pPr indent="-317500" lvl="2" marL="1371600" algn="l">
              <a:lnSpc>
                <a:spcPct val="90000"/>
              </a:lnSpc>
              <a:spcBef>
                <a:spcPts val="400"/>
              </a:spcBef>
              <a:spcAft>
                <a:spcPts val="0"/>
              </a:spcAft>
              <a:buClr>
                <a:srgbClr val="7030A0"/>
              </a:buClr>
              <a:buSzPts val="1400"/>
              <a:buChar char="▪"/>
              <a:defRPr/>
            </a:lvl3pPr>
            <a:lvl4pPr indent="-317500" lvl="3" marL="1828800" algn="l">
              <a:lnSpc>
                <a:spcPct val="90000"/>
              </a:lnSpc>
              <a:spcBef>
                <a:spcPts val="400"/>
              </a:spcBef>
              <a:spcAft>
                <a:spcPts val="0"/>
              </a:spcAft>
              <a:buClr>
                <a:srgbClr val="7B7B7B"/>
              </a:buClr>
              <a:buSzPts val="1400"/>
              <a:buChar char="▪"/>
              <a:defRPr/>
            </a:lvl4pPr>
            <a:lvl5pPr indent="-317500" lvl="4" marL="2286000" algn="l">
              <a:lnSpc>
                <a:spcPct val="90000"/>
              </a:lnSpc>
              <a:spcBef>
                <a:spcPts val="400"/>
              </a:spcBef>
              <a:spcAft>
                <a:spcPts val="0"/>
              </a:spcAft>
              <a:buClr>
                <a:srgbClr val="3EADA7"/>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6" name="Google Shape;86;p17"/>
          <p:cNvSpPr txBox="1"/>
          <p:nvPr>
            <p:ph idx="2" type="body"/>
          </p:nvPr>
        </p:nvSpPr>
        <p:spPr>
          <a:xfrm>
            <a:off x="4629150" y="892632"/>
            <a:ext cx="3829050" cy="374247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400"/>
              </a:spcBef>
              <a:spcAft>
                <a:spcPts val="0"/>
              </a:spcAft>
              <a:buClr>
                <a:srgbClr val="3EADA7"/>
              </a:buClr>
              <a:buSzPts val="1400"/>
              <a:buChar char="▪"/>
              <a:defRPr/>
            </a:lvl2pPr>
            <a:lvl3pPr indent="-317500" lvl="2" marL="1371600" algn="l">
              <a:lnSpc>
                <a:spcPct val="90000"/>
              </a:lnSpc>
              <a:spcBef>
                <a:spcPts val="400"/>
              </a:spcBef>
              <a:spcAft>
                <a:spcPts val="0"/>
              </a:spcAft>
              <a:buClr>
                <a:srgbClr val="7030A0"/>
              </a:buClr>
              <a:buSzPts val="1400"/>
              <a:buChar char="▪"/>
              <a:defRPr/>
            </a:lvl3pPr>
            <a:lvl4pPr indent="-317500" lvl="3" marL="1828800" algn="l">
              <a:lnSpc>
                <a:spcPct val="90000"/>
              </a:lnSpc>
              <a:spcBef>
                <a:spcPts val="400"/>
              </a:spcBef>
              <a:spcAft>
                <a:spcPts val="0"/>
              </a:spcAft>
              <a:buClr>
                <a:srgbClr val="7B7B7B"/>
              </a:buClr>
              <a:buSzPts val="1400"/>
              <a:buChar char="▪"/>
              <a:defRPr/>
            </a:lvl4pPr>
            <a:lvl5pPr indent="-317500" lvl="4" marL="2286000" algn="l">
              <a:lnSpc>
                <a:spcPct val="90000"/>
              </a:lnSpc>
              <a:spcBef>
                <a:spcPts val="400"/>
              </a:spcBef>
              <a:spcAft>
                <a:spcPts val="0"/>
              </a:spcAft>
              <a:buClr>
                <a:srgbClr val="3EADA7"/>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7" name="Google Shape;87;p17"/>
          <p:cNvSpPr txBox="1"/>
          <p:nvPr>
            <p:ph idx="10" type="dt"/>
          </p:nvPr>
        </p:nvSpPr>
        <p:spPr>
          <a:xfrm>
            <a:off x="685799" y="4767267"/>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1" type="ftr"/>
          </p:nvPr>
        </p:nvSpPr>
        <p:spPr>
          <a:xfrm>
            <a:off x="3031547" y="4767267"/>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7"/>
          <p:cNvSpPr txBox="1"/>
          <p:nvPr>
            <p:ph idx="12" type="sldNum"/>
          </p:nvPr>
        </p:nvSpPr>
        <p:spPr>
          <a:xfrm>
            <a:off x="6400800" y="4767267"/>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17"/>
          <p:cNvSpPr txBox="1"/>
          <p:nvPr>
            <p:ph type="title"/>
          </p:nvPr>
        </p:nvSpPr>
        <p:spPr>
          <a:xfrm>
            <a:off x="685801" y="239485"/>
            <a:ext cx="6847115" cy="5034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DACA7"/>
              </a:buClr>
              <a:buSzPts val="2400"/>
              <a:buFont typeface="Quattrocento Sans"/>
              <a:buNone/>
              <a:defRPr sz="2400">
                <a:solidFill>
                  <a:srgbClr val="3DACA7"/>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91" name="Google Shape;91;p17"/>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2" name="Shape 92"/>
        <p:cNvGrpSpPr/>
        <p:nvPr/>
      </p:nvGrpSpPr>
      <p:grpSpPr>
        <a:xfrm>
          <a:off x="0" y="0"/>
          <a:ext cx="0" cy="0"/>
          <a:chOff x="0" y="0"/>
          <a:chExt cx="0" cy="0"/>
        </a:xfrm>
      </p:grpSpPr>
      <p:grpSp>
        <p:nvGrpSpPr>
          <p:cNvPr id="93" name="Google Shape;93;p18"/>
          <p:cNvGrpSpPr/>
          <p:nvPr/>
        </p:nvGrpSpPr>
        <p:grpSpPr>
          <a:xfrm>
            <a:off x="2285999" y="-3574"/>
            <a:ext cx="6858002" cy="5147074"/>
            <a:chOff x="3047998" y="-4765"/>
            <a:chExt cx="9144002" cy="6862765"/>
          </a:xfrm>
        </p:grpSpPr>
        <p:pic>
          <p:nvPicPr>
            <p:cNvPr descr="Picture 1" id="94" name="Google Shape;94;p18"/>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95" name="Google Shape;95;p18"/>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96" name="Google Shape;96;p18"/>
          <p:cNvSpPr txBox="1"/>
          <p:nvPr>
            <p:ph idx="1" type="body"/>
          </p:nvPr>
        </p:nvSpPr>
        <p:spPr>
          <a:xfrm>
            <a:off x="685799" y="870521"/>
            <a:ext cx="3815196" cy="61927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rgbClr val="3F3F3F"/>
              </a:buClr>
              <a:buSzPts val="1800"/>
              <a:buNone/>
              <a:defRPr b="1" sz="1800"/>
            </a:lvl1pPr>
            <a:lvl2pPr indent="-228600" lvl="1" marL="914400" algn="l">
              <a:lnSpc>
                <a:spcPct val="90000"/>
              </a:lnSpc>
              <a:spcBef>
                <a:spcPts val="400"/>
              </a:spcBef>
              <a:spcAft>
                <a:spcPts val="0"/>
              </a:spcAft>
              <a:buClr>
                <a:srgbClr val="3EADA7"/>
              </a:buClr>
              <a:buSzPts val="1500"/>
              <a:buNone/>
              <a:defRPr b="1" sz="1500"/>
            </a:lvl2pPr>
            <a:lvl3pPr indent="-228600" lvl="2" marL="1371600" algn="l">
              <a:lnSpc>
                <a:spcPct val="90000"/>
              </a:lnSpc>
              <a:spcBef>
                <a:spcPts val="400"/>
              </a:spcBef>
              <a:spcAft>
                <a:spcPts val="0"/>
              </a:spcAft>
              <a:buClr>
                <a:srgbClr val="7030A0"/>
              </a:buClr>
              <a:buSzPts val="1400"/>
              <a:buNone/>
              <a:defRPr b="1" sz="1400"/>
            </a:lvl3pPr>
            <a:lvl4pPr indent="-228600" lvl="3" marL="1828800" algn="l">
              <a:lnSpc>
                <a:spcPct val="90000"/>
              </a:lnSpc>
              <a:spcBef>
                <a:spcPts val="400"/>
              </a:spcBef>
              <a:spcAft>
                <a:spcPts val="0"/>
              </a:spcAft>
              <a:buClr>
                <a:srgbClr val="7B7B7B"/>
              </a:buClr>
              <a:buSzPts val="1200"/>
              <a:buNone/>
              <a:defRPr b="1" sz="1200"/>
            </a:lvl4pPr>
            <a:lvl5pPr indent="-228600" lvl="4" marL="2286000" algn="l">
              <a:lnSpc>
                <a:spcPct val="90000"/>
              </a:lnSpc>
              <a:spcBef>
                <a:spcPts val="400"/>
              </a:spcBef>
              <a:spcAft>
                <a:spcPts val="0"/>
              </a:spcAft>
              <a:buClr>
                <a:srgbClr val="3EADA7"/>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97" name="Google Shape;97;p18"/>
          <p:cNvSpPr txBox="1"/>
          <p:nvPr>
            <p:ph idx="2" type="body"/>
          </p:nvPr>
        </p:nvSpPr>
        <p:spPr>
          <a:xfrm>
            <a:off x="685799" y="1616168"/>
            <a:ext cx="3815196" cy="302489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400"/>
              </a:spcBef>
              <a:spcAft>
                <a:spcPts val="0"/>
              </a:spcAft>
              <a:buClr>
                <a:srgbClr val="3EADA7"/>
              </a:buClr>
              <a:buSzPts val="1400"/>
              <a:buChar char="▪"/>
              <a:defRPr/>
            </a:lvl2pPr>
            <a:lvl3pPr indent="-317500" lvl="2" marL="1371600" algn="l">
              <a:lnSpc>
                <a:spcPct val="90000"/>
              </a:lnSpc>
              <a:spcBef>
                <a:spcPts val="400"/>
              </a:spcBef>
              <a:spcAft>
                <a:spcPts val="0"/>
              </a:spcAft>
              <a:buClr>
                <a:srgbClr val="7030A0"/>
              </a:buClr>
              <a:buSzPts val="1400"/>
              <a:buChar char="▪"/>
              <a:defRPr/>
            </a:lvl3pPr>
            <a:lvl4pPr indent="-317500" lvl="3" marL="1828800" algn="l">
              <a:lnSpc>
                <a:spcPct val="90000"/>
              </a:lnSpc>
              <a:spcBef>
                <a:spcPts val="400"/>
              </a:spcBef>
              <a:spcAft>
                <a:spcPts val="0"/>
              </a:spcAft>
              <a:buClr>
                <a:srgbClr val="7B7B7B"/>
              </a:buClr>
              <a:buSzPts val="1400"/>
              <a:buChar char="▪"/>
              <a:defRPr/>
            </a:lvl4pPr>
            <a:lvl5pPr indent="-317500" lvl="4" marL="2286000" algn="l">
              <a:lnSpc>
                <a:spcPct val="90000"/>
              </a:lnSpc>
              <a:spcBef>
                <a:spcPts val="400"/>
              </a:spcBef>
              <a:spcAft>
                <a:spcPts val="0"/>
              </a:spcAft>
              <a:buClr>
                <a:srgbClr val="3EADA7"/>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98" name="Google Shape;98;p18"/>
          <p:cNvSpPr txBox="1"/>
          <p:nvPr>
            <p:ph idx="3" type="body"/>
          </p:nvPr>
        </p:nvSpPr>
        <p:spPr>
          <a:xfrm>
            <a:off x="4629151" y="870517"/>
            <a:ext cx="3829050" cy="619273"/>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rgbClr val="3F3F3F"/>
              </a:buClr>
              <a:buSzPts val="1800"/>
              <a:buNone/>
              <a:defRPr b="1" sz="1800"/>
            </a:lvl1pPr>
            <a:lvl2pPr indent="-228600" lvl="1" marL="914400" algn="l">
              <a:lnSpc>
                <a:spcPct val="90000"/>
              </a:lnSpc>
              <a:spcBef>
                <a:spcPts val="400"/>
              </a:spcBef>
              <a:spcAft>
                <a:spcPts val="0"/>
              </a:spcAft>
              <a:buClr>
                <a:srgbClr val="3EADA7"/>
              </a:buClr>
              <a:buSzPts val="1500"/>
              <a:buNone/>
              <a:defRPr b="1" sz="1500"/>
            </a:lvl2pPr>
            <a:lvl3pPr indent="-228600" lvl="2" marL="1371600" algn="l">
              <a:lnSpc>
                <a:spcPct val="90000"/>
              </a:lnSpc>
              <a:spcBef>
                <a:spcPts val="400"/>
              </a:spcBef>
              <a:spcAft>
                <a:spcPts val="0"/>
              </a:spcAft>
              <a:buClr>
                <a:srgbClr val="7030A0"/>
              </a:buClr>
              <a:buSzPts val="1400"/>
              <a:buNone/>
              <a:defRPr b="1" sz="1400"/>
            </a:lvl3pPr>
            <a:lvl4pPr indent="-228600" lvl="3" marL="1828800" algn="l">
              <a:lnSpc>
                <a:spcPct val="90000"/>
              </a:lnSpc>
              <a:spcBef>
                <a:spcPts val="400"/>
              </a:spcBef>
              <a:spcAft>
                <a:spcPts val="0"/>
              </a:spcAft>
              <a:buClr>
                <a:srgbClr val="7B7B7B"/>
              </a:buClr>
              <a:buSzPts val="1200"/>
              <a:buNone/>
              <a:defRPr b="1" sz="1200"/>
            </a:lvl4pPr>
            <a:lvl5pPr indent="-228600" lvl="4" marL="2286000" algn="l">
              <a:lnSpc>
                <a:spcPct val="90000"/>
              </a:lnSpc>
              <a:spcBef>
                <a:spcPts val="400"/>
              </a:spcBef>
              <a:spcAft>
                <a:spcPts val="0"/>
              </a:spcAft>
              <a:buClr>
                <a:srgbClr val="3EADA7"/>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99" name="Google Shape;99;p18"/>
          <p:cNvSpPr txBox="1"/>
          <p:nvPr>
            <p:ph idx="4" type="body"/>
          </p:nvPr>
        </p:nvSpPr>
        <p:spPr>
          <a:xfrm>
            <a:off x="4629151" y="1616168"/>
            <a:ext cx="3829050" cy="302489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400"/>
              </a:spcBef>
              <a:spcAft>
                <a:spcPts val="0"/>
              </a:spcAft>
              <a:buClr>
                <a:srgbClr val="3EADA7"/>
              </a:buClr>
              <a:buSzPts val="1400"/>
              <a:buChar char="▪"/>
              <a:defRPr/>
            </a:lvl2pPr>
            <a:lvl3pPr indent="-317500" lvl="2" marL="1371600" algn="l">
              <a:lnSpc>
                <a:spcPct val="90000"/>
              </a:lnSpc>
              <a:spcBef>
                <a:spcPts val="400"/>
              </a:spcBef>
              <a:spcAft>
                <a:spcPts val="0"/>
              </a:spcAft>
              <a:buClr>
                <a:srgbClr val="7030A0"/>
              </a:buClr>
              <a:buSzPts val="1400"/>
              <a:buChar char="▪"/>
              <a:defRPr/>
            </a:lvl3pPr>
            <a:lvl4pPr indent="-317500" lvl="3" marL="1828800" algn="l">
              <a:lnSpc>
                <a:spcPct val="90000"/>
              </a:lnSpc>
              <a:spcBef>
                <a:spcPts val="400"/>
              </a:spcBef>
              <a:spcAft>
                <a:spcPts val="0"/>
              </a:spcAft>
              <a:buClr>
                <a:srgbClr val="7B7B7B"/>
              </a:buClr>
              <a:buSzPts val="1400"/>
              <a:buChar char="▪"/>
              <a:defRPr/>
            </a:lvl4pPr>
            <a:lvl5pPr indent="-317500" lvl="4" marL="2286000" algn="l">
              <a:lnSpc>
                <a:spcPct val="90000"/>
              </a:lnSpc>
              <a:spcBef>
                <a:spcPts val="400"/>
              </a:spcBef>
              <a:spcAft>
                <a:spcPts val="0"/>
              </a:spcAft>
              <a:buClr>
                <a:srgbClr val="3EADA7"/>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0" name="Google Shape;100;p18"/>
          <p:cNvSpPr txBox="1"/>
          <p:nvPr>
            <p:ph idx="10" type="dt"/>
          </p:nvPr>
        </p:nvSpPr>
        <p:spPr>
          <a:xfrm>
            <a:off x="685799" y="4767267"/>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8"/>
          <p:cNvSpPr txBox="1"/>
          <p:nvPr>
            <p:ph idx="11" type="ftr"/>
          </p:nvPr>
        </p:nvSpPr>
        <p:spPr>
          <a:xfrm>
            <a:off x="3031547" y="4767267"/>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8"/>
          <p:cNvSpPr txBox="1"/>
          <p:nvPr>
            <p:ph idx="12" type="sldNum"/>
          </p:nvPr>
        </p:nvSpPr>
        <p:spPr>
          <a:xfrm>
            <a:off x="6400800" y="4767267"/>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18"/>
          <p:cNvSpPr txBox="1"/>
          <p:nvPr>
            <p:ph type="title"/>
          </p:nvPr>
        </p:nvSpPr>
        <p:spPr>
          <a:xfrm>
            <a:off x="685801" y="239485"/>
            <a:ext cx="6847115" cy="5034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DACA7"/>
              </a:buClr>
              <a:buSzPts val="2400"/>
              <a:buFont typeface="Quattrocento Sans"/>
              <a:buNone/>
              <a:defRPr sz="2400">
                <a:solidFill>
                  <a:srgbClr val="3DACA7"/>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04" name="Google Shape;104;p18"/>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5" name="Shape 105"/>
        <p:cNvGrpSpPr/>
        <p:nvPr/>
      </p:nvGrpSpPr>
      <p:grpSpPr>
        <a:xfrm>
          <a:off x="0" y="0"/>
          <a:ext cx="0" cy="0"/>
          <a:chOff x="0" y="0"/>
          <a:chExt cx="0" cy="0"/>
        </a:xfrm>
      </p:grpSpPr>
      <p:grpSp>
        <p:nvGrpSpPr>
          <p:cNvPr id="106" name="Google Shape;106;p19"/>
          <p:cNvGrpSpPr/>
          <p:nvPr/>
        </p:nvGrpSpPr>
        <p:grpSpPr>
          <a:xfrm>
            <a:off x="2285999" y="-3574"/>
            <a:ext cx="6858002" cy="5147074"/>
            <a:chOff x="3047998" y="-4765"/>
            <a:chExt cx="9144002" cy="6862765"/>
          </a:xfrm>
        </p:grpSpPr>
        <p:pic>
          <p:nvPicPr>
            <p:cNvPr descr="Picture 1" id="107" name="Google Shape;107;p19"/>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108" name="Google Shape;108;p19"/>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109" name="Google Shape;109;p19"/>
          <p:cNvSpPr txBox="1"/>
          <p:nvPr>
            <p:ph idx="10" type="dt"/>
          </p:nvPr>
        </p:nvSpPr>
        <p:spPr>
          <a:xfrm>
            <a:off x="685799" y="4767267"/>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9"/>
          <p:cNvSpPr txBox="1"/>
          <p:nvPr>
            <p:ph idx="11" type="ftr"/>
          </p:nvPr>
        </p:nvSpPr>
        <p:spPr>
          <a:xfrm>
            <a:off x="3031547" y="4767267"/>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9"/>
          <p:cNvSpPr txBox="1"/>
          <p:nvPr>
            <p:ph idx="12" type="sldNum"/>
          </p:nvPr>
        </p:nvSpPr>
        <p:spPr>
          <a:xfrm>
            <a:off x="6400800" y="4767267"/>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9"/>
          <p:cNvSpPr txBox="1"/>
          <p:nvPr>
            <p:ph type="title"/>
          </p:nvPr>
        </p:nvSpPr>
        <p:spPr>
          <a:xfrm>
            <a:off x="685801" y="239485"/>
            <a:ext cx="6847115" cy="5034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DACA7"/>
              </a:buClr>
              <a:buSzPts val="2400"/>
              <a:buFont typeface="Quattrocento Sans"/>
              <a:buNone/>
              <a:defRPr sz="2400">
                <a:solidFill>
                  <a:srgbClr val="3DACA7"/>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13" name="Google Shape;113;p19"/>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4" name="Shape 114"/>
        <p:cNvGrpSpPr/>
        <p:nvPr/>
      </p:nvGrpSpPr>
      <p:grpSpPr>
        <a:xfrm>
          <a:off x="0" y="0"/>
          <a:ext cx="0" cy="0"/>
          <a:chOff x="0" y="0"/>
          <a:chExt cx="0" cy="0"/>
        </a:xfrm>
      </p:grpSpPr>
      <p:grpSp>
        <p:nvGrpSpPr>
          <p:cNvPr id="115" name="Google Shape;115;p20"/>
          <p:cNvGrpSpPr/>
          <p:nvPr/>
        </p:nvGrpSpPr>
        <p:grpSpPr>
          <a:xfrm>
            <a:off x="2285999" y="-3574"/>
            <a:ext cx="6858002" cy="5147074"/>
            <a:chOff x="3047998" y="-4765"/>
            <a:chExt cx="9144002" cy="6862765"/>
          </a:xfrm>
        </p:grpSpPr>
        <p:pic>
          <p:nvPicPr>
            <p:cNvPr descr="Picture 1" id="116" name="Google Shape;116;p20"/>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117" name="Google Shape;117;p20"/>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118" name="Google Shape;118;p20"/>
          <p:cNvSpPr txBox="1"/>
          <p:nvPr>
            <p:ph idx="10" type="dt"/>
          </p:nvPr>
        </p:nvSpPr>
        <p:spPr>
          <a:xfrm>
            <a:off x="685799" y="4767267"/>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0"/>
          <p:cNvSpPr txBox="1"/>
          <p:nvPr>
            <p:ph idx="11" type="ftr"/>
          </p:nvPr>
        </p:nvSpPr>
        <p:spPr>
          <a:xfrm>
            <a:off x="3031547" y="4767267"/>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0"/>
          <p:cNvSpPr txBox="1"/>
          <p:nvPr>
            <p:ph idx="12" type="sldNum"/>
          </p:nvPr>
        </p:nvSpPr>
        <p:spPr>
          <a:xfrm>
            <a:off x="6400800" y="4767267"/>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21" name="Shape 121"/>
        <p:cNvGrpSpPr/>
        <p:nvPr/>
      </p:nvGrpSpPr>
      <p:grpSpPr>
        <a:xfrm>
          <a:off x="0" y="0"/>
          <a:ext cx="0" cy="0"/>
          <a:chOff x="0" y="0"/>
          <a:chExt cx="0" cy="0"/>
        </a:xfrm>
      </p:grpSpPr>
      <p:grpSp>
        <p:nvGrpSpPr>
          <p:cNvPr id="122" name="Google Shape;122;p21"/>
          <p:cNvGrpSpPr/>
          <p:nvPr/>
        </p:nvGrpSpPr>
        <p:grpSpPr>
          <a:xfrm>
            <a:off x="2285999" y="-3574"/>
            <a:ext cx="6858002" cy="5147074"/>
            <a:chOff x="3047998" y="-4765"/>
            <a:chExt cx="9144002" cy="6862765"/>
          </a:xfrm>
        </p:grpSpPr>
        <p:pic>
          <p:nvPicPr>
            <p:cNvPr descr="Picture 1" id="123" name="Google Shape;123;p21"/>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124" name="Google Shape;124;p21"/>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125" name="Google Shape;125;p21"/>
          <p:cNvSpPr txBox="1"/>
          <p:nvPr>
            <p:ph idx="1" type="body"/>
          </p:nvPr>
        </p:nvSpPr>
        <p:spPr>
          <a:xfrm>
            <a:off x="3886200" y="742950"/>
            <a:ext cx="462915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rgbClr val="3F3F3F"/>
              </a:buClr>
              <a:buSzPts val="2400"/>
              <a:buChar char="▪"/>
              <a:defRPr sz="2400"/>
            </a:lvl1pPr>
            <a:lvl2pPr indent="-361950" lvl="1" marL="914400" algn="l">
              <a:lnSpc>
                <a:spcPct val="90000"/>
              </a:lnSpc>
              <a:spcBef>
                <a:spcPts val="400"/>
              </a:spcBef>
              <a:spcAft>
                <a:spcPts val="0"/>
              </a:spcAft>
              <a:buClr>
                <a:srgbClr val="3EADA7"/>
              </a:buClr>
              <a:buSzPts val="2100"/>
              <a:buChar char="▪"/>
              <a:defRPr sz="2100"/>
            </a:lvl2pPr>
            <a:lvl3pPr indent="-342900" lvl="2" marL="1371600" algn="l">
              <a:lnSpc>
                <a:spcPct val="90000"/>
              </a:lnSpc>
              <a:spcBef>
                <a:spcPts val="400"/>
              </a:spcBef>
              <a:spcAft>
                <a:spcPts val="0"/>
              </a:spcAft>
              <a:buClr>
                <a:srgbClr val="7030A0"/>
              </a:buClr>
              <a:buSzPts val="1800"/>
              <a:buChar char="▪"/>
              <a:defRPr sz="1800"/>
            </a:lvl3pPr>
            <a:lvl4pPr indent="-323850" lvl="3" marL="1828800" algn="l">
              <a:lnSpc>
                <a:spcPct val="90000"/>
              </a:lnSpc>
              <a:spcBef>
                <a:spcPts val="400"/>
              </a:spcBef>
              <a:spcAft>
                <a:spcPts val="0"/>
              </a:spcAft>
              <a:buClr>
                <a:srgbClr val="7B7B7B"/>
              </a:buClr>
              <a:buSzPts val="1500"/>
              <a:buChar char="▪"/>
              <a:defRPr sz="1500"/>
            </a:lvl4pPr>
            <a:lvl5pPr indent="-323850" lvl="4" marL="2286000" algn="l">
              <a:lnSpc>
                <a:spcPct val="90000"/>
              </a:lnSpc>
              <a:spcBef>
                <a:spcPts val="400"/>
              </a:spcBef>
              <a:spcAft>
                <a:spcPts val="0"/>
              </a:spcAft>
              <a:buClr>
                <a:srgbClr val="3EADA7"/>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26" name="Google Shape;126;p21"/>
          <p:cNvSpPr txBox="1"/>
          <p:nvPr>
            <p:ph idx="2" type="body"/>
          </p:nvPr>
        </p:nvSpPr>
        <p:spPr>
          <a:xfrm>
            <a:off x="630936" y="1643746"/>
            <a:ext cx="2948940" cy="275680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3F3F3F"/>
              </a:buClr>
              <a:buSzPts val="1200"/>
              <a:buNone/>
              <a:defRPr sz="1200"/>
            </a:lvl1pPr>
            <a:lvl2pPr indent="-228600" lvl="1" marL="914400" algn="l">
              <a:lnSpc>
                <a:spcPct val="90000"/>
              </a:lnSpc>
              <a:spcBef>
                <a:spcPts val="400"/>
              </a:spcBef>
              <a:spcAft>
                <a:spcPts val="0"/>
              </a:spcAft>
              <a:buClr>
                <a:srgbClr val="3EADA7"/>
              </a:buClr>
              <a:buSzPts val="900"/>
              <a:buNone/>
              <a:defRPr sz="900"/>
            </a:lvl2pPr>
            <a:lvl3pPr indent="-228600" lvl="2" marL="1371600" algn="l">
              <a:lnSpc>
                <a:spcPct val="90000"/>
              </a:lnSpc>
              <a:spcBef>
                <a:spcPts val="400"/>
              </a:spcBef>
              <a:spcAft>
                <a:spcPts val="0"/>
              </a:spcAft>
              <a:buClr>
                <a:srgbClr val="7030A0"/>
              </a:buClr>
              <a:buSzPts val="800"/>
              <a:buNone/>
              <a:defRPr sz="800"/>
            </a:lvl3pPr>
            <a:lvl4pPr indent="-228600" lvl="3" marL="1828800" algn="l">
              <a:lnSpc>
                <a:spcPct val="90000"/>
              </a:lnSpc>
              <a:spcBef>
                <a:spcPts val="400"/>
              </a:spcBef>
              <a:spcAft>
                <a:spcPts val="0"/>
              </a:spcAft>
              <a:buClr>
                <a:srgbClr val="7B7B7B"/>
              </a:buClr>
              <a:buSzPts val="700"/>
              <a:buNone/>
              <a:defRPr sz="700"/>
            </a:lvl4pPr>
            <a:lvl5pPr indent="-228600" lvl="4" marL="2286000" algn="l">
              <a:lnSpc>
                <a:spcPct val="90000"/>
              </a:lnSpc>
              <a:spcBef>
                <a:spcPts val="400"/>
              </a:spcBef>
              <a:spcAft>
                <a:spcPts val="0"/>
              </a:spcAft>
              <a:buClr>
                <a:srgbClr val="3EADA7"/>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27" name="Google Shape;127;p21"/>
          <p:cNvSpPr txBox="1"/>
          <p:nvPr>
            <p:ph idx="10" type="dt"/>
          </p:nvPr>
        </p:nvSpPr>
        <p:spPr>
          <a:xfrm>
            <a:off x="685799" y="4767267"/>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1"/>
          <p:cNvSpPr txBox="1"/>
          <p:nvPr>
            <p:ph idx="11" type="ftr"/>
          </p:nvPr>
        </p:nvSpPr>
        <p:spPr>
          <a:xfrm>
            <a:off x="3031547" y="4767267"/>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1"/>
          <p:cNvSpPr txBox="1"/>
          <p:nvPr>
            <p:ph idx="12" type="sldNum"/>
          </p:nvPr>
        </p:nvSpPr>
        <p:spPr>
          <a:xfrm>
            <a:off x="6400800" y="4767267"/>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21"/>
          <p:cNvSpPr txBox="1"/>
          <p:nvPr>
            <p:ph type="title"/>
          </p:nvPr>
        </p:nvSpPr>
        <p:spPr>
          <a:xfrm>
            <a:off x="630936" y="342900"/>
            <a:ext cx="2948940" cy="111578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31" name="Google Shape;131;p21"/>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32" name="Shape 132"/>
        <p:cNvGrpSpPr/>
        <p:nvPr/>
      </p:nvGrpSpPr>
      <p:grpSpPr>
        <a:xfrm>
          <a:off x="0" y="0"/>
          <a:ext cx="0" cy="0"/>
          <a:chOff x="0" y="0"/>
          <a:chExt cx="0" cy="0"/>
        </a:xfrm>
      </p:grpSpPr>
      <p:grpSp>
        <p:nvGrpSpPr>
          <p:cNvPr id="133" name="Google Shape;133;p22"/>
          <p:cNvGrpSpPr/>
          <p:nvPr/>
        </p:nvGrpSpPr>
        <p:grpSpPr>
          <a:xfrm>
            <a:off x="2285999" y="-3574"/>
            <a:ext cx="6858002" cy="5147074"/>
            <a:chOff x="3047998" y="-4765"/>
            <a:chExt cx="9144002" cy="6862765"/>
          </a:xfrm>
        </p:grpSpPr>
        <p:pic>
          <p:nvPicPr>
            <p:cNvPr descr="Picture 1" id="134" name="Google Shape;134;p22"/>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135" name="Google Shape;135;p22"/>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136" name="Google Shape;136;p22"/>
          <p:cNvSpPr/>
          <p:nvPr>
            <p:ph idx="2" type="pic"/>
          </p:nvPr>
        </p:nvSpPr>
        <p:spPr>
          <a:xfrm>
            <a:off x="3886200" y="742950"/>
            <a:ext cx="4629150" cy="3657600"/>
          </a:xfrm>
          <a:prstGeom prst="rect">
            <a:avLst/>
          </a:prstGeom>
          <a:noFill/>
          <a:ln>
            <a:noFill/>
          </a:ln>
        </p:spPr>
      </p:sp>
      <p:sp>
        <p:nvSpPr>
          <p:cNvPr id="137" name="Google Shape;137;p22"/>
          <p:cNvSpPr txBox="1"/>
          <p:nvPr>
            <p:ph idx="10" type="dt"/>
          </p:nvPr>
        </p:nvSpPr>
        <p:spPr>
          <a:xfrm>
            <a:off x="685799" y="4767267"/>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2"/>
          <p:cNvSpPr txBox="1"/>
          <p:nvPr>
            <p:ph idx="11" type="ftr"/>
          </p:nvPr>
        </p:nvSpPr>
        <p:spPr>
          <a:xfrm>
            <a:off x="3031547" y="4767267"/>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2"/>
          <p:cNvSpPr txBox="1"/>
          <p:nvPr>
            <p:ph idx="12" type="sldNum"/>
          </p:nvPr>
        </p:nvSpPr>
        <p:spPr>
          <a:xfrm>
            <a:off x="6400800" y="4767267"/>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2"/>
          <p:cNvSpPr txBox="1"/>
          <p:nvPr>
            <p:ph idx="1" type="body"/>
          </p:nvPr>
        </p:nvSpPr>
        <p:spPr>
          <a:xfrm>
            <a:off x="630936" y="1643746"/>
            <a:ext cx="2948940" cy="275680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3F3F3F"/>
              </a:buClr>
              <a:buSzPts val="1200"/>
              <a:buNone/>
              <a:defRPr sz="1200"/>
            </a:lvl1pPr>
            <a:lvl2pPr indent="-228600" lvl="1" marL="914400" algn="l">
              <a:lnSpc>
                <a:spcPct val="90000"/>
              </a:lnSpc>
              <a:spcBef>
                <a:spcPts val="400"/>
              </a:spcBef>
              <a:spcAft>
                <a:spcPts val="0"/>
              </a:spcAft>
              <a:buClr>
                <a:srgbClr val="3EADA7"/>
              </a:buClr>
              <a:buSzPts val="900"/>
              <a:buNone/>
              <a:defRPr sz="900"/>
            </a:lvl2pPr>
            <a:lvl3pPr indent="-228600" lvl="2" marL="1371600" algn="l">
              <a:lnSpc>
                <a:spcPct val="90000"/>
              </a:lnSpc>
              <a:spcBef>
                <a:spcPts val="400"/>
              </a:spcBef>
              <a:spcAft>
                <a:spcPts val="0"/>
              </a:spcAft>
              <a:buClr>
                <a:srgbClr val="7030A0"/>
              </a:buClr>
              <a:buSzPts val="800"/>
              <a:buNone/>
              <a:defRPr sz="800"/>
            </a:lvl3pPr>
            <a:lvl4pPr indent="-228600" lvl="3" marL="1828800" algn="l">
              <a:lnSpc>
                <a:spcPct val="90000"/>
              </a:lnSpc>
              <a:spcBef>
                <a:spcPts val="400"/>
              </a:spcBef>
              <a:spcAft>
                <a:spcPts val="0"/>
              </a:spcAft>
              <a:buClr>
                <a:srgbClr val="7B7B7B"/>
              </a:buClr>
              <a:buSzPts val="700"/>
              <a:buNone/>
              <a:defRPr sz="700"/>
            </a:lvl4pPr>
            <a:lvl5pPr indent="-228600" lvl="4" marL="2286000" algn="l">
              <a:lnSpc>
                <a:spcPct val="90000"/>
              </a:lnSpc>
              <a:spcBef>
                <a:spcPts val="400"/>
              </a:spcBef>
              <a:spcAft>
                <a:spcPts val="0"/>
              </a:spcAft>
              <a:buClr>
                <a:srgbClr val="3EADA7"/>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41" name="Google Shape;141;p22"/>
          <p:cNvSpPr txBox="1"/>
          <p:nvPr>
            <p:ph type="title"/>
          </p:nvPr>
        </p:nvSpPr>
        <p:spPr>
          <a:xfrm>
            <a:off x="630936" y="342900"/>
            <a:ext cx="2948940" cy="111578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42" name="Google Shape;142;p22"/>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43" name="Shape 143"/>
        <p:cNvGrpSpPr/>
        <p:nvPr/>
      </p:nvGrpSpPr>
      <p:grpSpPr>
        <a:xfrm>
          <a:off x="0" y="0"/>
          <a:ext cx="0" cy="0"/>
          <a:chOff x="0" y="0"/>
          <a:chExt cx="0" cy="0"/>
        </a:xfrm>
      </p:grpSpPr>
      <p:grpSp>
        <p:nvGrpSpPr>
          <p:cNvPr id="144" name="Google Shape;144;p23"/>
          <p:cNvGrpSpPr/>
          <p:nvPr/>
        </p:nvGrpSpPr>
        <p:grpSpPr>
          <a:xfrm>
            <a:off x="2285999" y="-3574"/>
            <a:ext cx="6858002" cy="5147074"/>
            <a:chOff x="3047998" y="-4765"/>
            <a:chExt cx="9144002" cy="6862765"/>
          </a:xfrm>
        </p:grpSpPr>
        <p:pic>
          <p:nvPicPr>
            <p:cNvPr descr="Picture 1" id="145" name="Google Shape;145;p23"/>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146" name="Google Shape;146;p23"/>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147" name="Google Shape;147;p23"/>
          <p:cNvSpPr txBox="1"/>
          <p:nvPr>
            <p:ph idx="1" type="body"/>
          </p:nvPr>
        </p:nvSpPr>
        <p:spPr>
          <a:xfrm rot="5400000">
            <a:off x="2715222" y="-1131686"/>
            <a:ext cx="3713560" cy="777240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400"/>
              </a:spcBef>
              <a:spcAft>
                <a:spcPts val="0"/>
              </a:spcAft>
              <a:buClr>
                <a:srgbClr val="3EADA7"/>
              </a:buClr>
              <a:buSzPts val="1400"/>
              <a:buChar char="▪"/>
              <a:defRPr/>
            </a:lvl2pPr>
            <a:lvl3pPr indent="-317500" lvl="2" marL="1371600" algn="l">
              <a:lnSpc>
                <a:spcPct val="90000"/>
              </a:lnSpc>
              <a:spcBef>
                <a:spcPts val="400"/>
              </a:spcBef>
              <a:spcAft>
                <a:spcPts val="0"/>
              </a:spcAft>
              <a:buClr>
                <a:srgbClr val="7030A0"/>
              </a:buClr>
              <a:buSzPts val="1400"/>
              <a:buChar char="▪"/>
              <a:defRPr/>
            </a:lvl3pPr>
            <a:lvl4pPr indent="-317500" lvl="3" marL="1828800" algn="l">
              <a:lnSpc>
                <a:spcPct val="90000"/>
              </a:lnSpc>
              <a:spcBef>
                <a:spcPts val="400"/>
              </a:spcBef>
              <a:spcAft>
                <a:spcPts val="0"/>
              </a:spcAft>
              <a:buClr>
                <a:srgbClr val="7B7B7B"/>
              </a:buClr>
              <a:buSzPts val="1400"/>
              <a:buChar char="▪"/>
              <a:defRPr/>
            </a:lvl4pPr>
            <a:lvl5pPr indent="-317500" lvl="4" marL="2286000" algn="l">
              <a:lnSpc>
                <a:spcPct val="90000"/>
              </a:lnSpc>
              <a:spcBef>
                <a:spcPts val="400"/>
              </a:spcBef>
              <a:spcAft>
                <a:spcPts val="0"/>
              </a:spcAft>
              <a:buClr>
                <a:srgbClr val="3EADA7"/>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48" name="Google Shape;148;p23"/>
          <p:cNvSpPr txBox="1"/>
          <p:nvPr>
            <p:ph idx="10" type="dt"/>
          </p:nvPr>
        </p:nvSpPr>
        <p:spPr>
          <a:xfrm>
            <a:off x="685799" y="4767267"/>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3"/>
          <p:cNvSpPr txBox="1"/>
          <p:nvPr>
            <p:ph idx="11" type="ftr"/>
          </p:nvPr>
        </p:nvSpPr>
        <p:spPr>
          <a:xfrm>
            <a:off x="3031547" y="4767267"/>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3"/>
          <p:cNvSpPr txBox="1"/>
          <p:nvPr>
            <p:ph idx="12" type="sldNum"/>
          </p:nvPr>
        </p:nvSpPr>
        <p:spPr>
          <a:xfrm>
            <a:off x="6400800" y="4767267"/>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23"/>
          <p:cNvSpPr txBox="1"/>
          <p:nvPr>
            <p:ph type="title"/>
          </p:nvPr>
        </p:nvSpPr>
        <p:spPr>
          <a:xfrm>
            <a:off x="685801" y="239485"/>
            <a:ext cx="6847115" cy="50346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DACA7"/>
              </a:buClr>
              <a:buSzPts val="2400"/>
              <a:buFont typeface="Quattrocento Sans"/>
              <a:buNone/>
              <a:defRPr sz="2400">
                <a:solidFill>
                  <a:srgbClr val="3DACA7"/>
                </a:solidFill>
                <a:latin typeface="Quattrocento Sans"/>
                <a:ea typeface="Quattrocento Sans"/>
                <a:cs typeface="Quattrocento Sans"/>
                <a:sym typeface="Quattrocento San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52" name="Google Shape;152;p23"/>
          <p:cNvCxnSpPr/>
          <p:nvPr/>
        </p:nvCxnSpPr>
        <p:spPr>
          <a:xfrm>
            <a:off x="685801" y="742950"/>
            <a:ext cx="7672388" cy="119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5627703" y="1186246"/>
            <a:ext cx="3746474" cy="191452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3300"/>
              <a:buFont typeface="Quattrocento Sans"/>
              <a:buNone/>
              <a:defRPr>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5" name="Google Shape;155;p24"/>
          <p:cNvSpPr txBox="1"/>
          <p:nvPr>
            <p:ph idx="1" type="body"/>
          </p:nvPr>
        </p:nvSpPr>
        <p:spPr>
          <a:xfrm rot="5400000">
            <a:off x="1378149" y="-422076"/>
            <a:ext cx="4358877" cy="5743576"/>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3F3F3F"/>
              </a:buClr>
              <a:buSzPts val="1400"/>
              <a:buChar char="▪"/>
              <a:defRPr/>
            </a:lvl1pPr>
            <a:lvl2pPr indent="-317500" lvl="1" marL="914400" algn="l">
              <a:lnSpc>
                <a:spcPct val="90000"/>
              </a:lnSpc>
              <a:spcBef>
                <a:spcPts val="400"/>
              </a:spcBef>
              <a:spcAft>
                <a:spcPts val="0"/>
              </a:spcAft>
              <a:buClr>
                <a:srgbClr val="3EADA7"/>
              </a:buClr>
              <a:buSzPts val="1400"/>
              <a:buChar char="▪"/>
              <a:defRPr/>
            </a:lvl2pPr>
            <a:lvl3pPr indent="-317500" lvl="2" marL="1371600" algn="l">
              <a:lnSpc>
                <a:spcPct val="90000"/>
              </a:lnSpc>
              <a:spcBef>
                <a:spcPts val="400"/>
              </a:spcBef>
              <a:spcAft>
                <a:spcPts val="0"/>
              </a:spcAft>
              <a:buClr>
                <a:srgbClr val="7030A0"/>
              </a:buClr>
              <a:buSzPts val="1400"/>
              <a:buChar char="▪"/>
              <a:defRPr/>
            </a:lvl3pPr>
            <a:lvl4pPr indent="-317500" lvl="3" marL="1828800" algn="l">
              <a:lnSpc>
                <a:spcPct val="90000"/>
              </a:lnSpc>
              <a:spcBef>
                <a:spcPts val="400"/>
              </a:spcBef>
              <a:spcAft>
                <a:spcPts val="0"/>
              </a:spcAft>
              <a:buClr>
                <a:srgbClr val="7B7B7B"/>
              </a:buClr>
              <a:buSzPts val="1400"/>
              <a:buChar char="▪"/>
              <a:defRPr/>
            </a:lvl4pPr>
            <a:lvl5pPr indent="-317500" lvl="4" marL="2286000" algn="l">
              <a:lnSpc>
                <a:spcPct val="90000"/>
              </a:lnSpc>
              <a:spcBef>
                <a:spcPts val="400"/>
              </a:spcBef>
              <a:spcAft>
                <a:spcPts val="0"/>
              </a:spcAft>
              <a:buClr>
                <a:srgbClr val="3EADA7"/>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56" name="Google Shape;156;p24"/>
          <p:cNvSpPr txBox="1"/>
          <p:nvPr>
            <p:ph idx="10" type="dt"/>
          </p:nvPr>
        </p:nvSpPr>
        <p:spPr>
          <a:xfrm>
            <a:off x="685799" y="4767267"/>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24"/>
          <p:cNvSpPr txBox="1"/>
          <p:nvPr>
            <p:ph idx="11" type="ftr"/>
          </p:nvPr>
        </p:nvSpPr>
        <p:spPr>
          <a:xfrm>
            <a:off x="3031547" y="4767267"/>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24"/>
          <p:cNvSpPr txBox="1"/>
          <p:nvPr>
            <p:ph idx="12" type="sldNum"/>
          </p:nvPr>
        </p:nvSpPr>
        <p:spPr>
          <a:xfrm>
            <a:off x="6400800" y="4767267"/>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59" name="Google Shape;159;p24"/>
          <p:cNvCxnSpPr/>
          <p:nvPr/>
        </p:nvCxnSpPr>
        <p:spPr>
          <a:xfrm>
            <a:off x="6543675" y="277591"/>
            <a:ext cx="0" cy="4354711"/>
          </a:xfrm>
          <a:prstGeom prst="straightConnector1">
            <a:avLst/>
          </a:prstGeom>
          <a:noFill/>
          <a:ln cap="flat" cmpd="sng" w="9525">
            <a:solidFill>
              <a:srgbClr val="3DACA7"/>
            </a:solidFill>
            <a:prstDash val="solid"/>
            <a:round/>
            <a:headEnd len="sm" w="sm" type="none"/>
            <a:tailEnd len="sm" w="sm" type="none"/>
          </a:ln>
        </p:spPr>
      </p:cxnSp>
      <p:pic>
        <p:nvPicPr>
          <p:cNvPr id="160" name="Google Shape;160;p24"/>
          <p:cNvPicPr preferRelativeResize="0"/>
          <p:nvPr/>
        </p:nvPicPr>
        <p:blipFill rotWithShape="1">
          <a:blip r:embed="rId2">
            <a:alphaModFix/>
          </a:blip>
          <a:srcRect b="0" l="0" r="0" t="0"/>
          <a:stretch/>
        </p:blipFill>
        <p:spPr>
          <a:xfrm rot="5400000">
            <a:off x="7264025" y="4174334"/>
            <a:ext cx="600075"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85801" y="274320"/>
            <a:ext cx="7772401"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85801" y="1371602"/>
            <a:ext cx="7772401" cy="3263503"/>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3F3F3F"/>
              </a:buClr>
              <a:buSzPts val="2100"/>
              <a:buFont typeface="Noto Sans Symbols"/>
              <a:buChar char="▪"/>
              <a:defRPr b="0" i="0" sz="2100" u="none" cap="none" strike="noStrike">
                <a:solidFill>
                  <a:srgbClr val="3F3F3F"/>
                </a:solidFill>
                <a:latin typeface="Calibri"/>
                <a:ea typeface="Calibri"/>
                <a:cs typeface="Calibri"/>
                <a:sym typeface="Calibri"/>
              </a:defRPr>
            </a:lvl1pPr>
            <a:lvl2pPr indent="-342900" lvl="1" marL="914400" marR="0" rtl="0" algn="l">
              <a:lnSpc>
                <a:spcPct val="90000"/>
              </a:lnSpc>
              <a:spcBef>
                <a:spcPts val="400"/>
              </a:spcBef>
              <a:spcAft>
                <a:spcPts val="0"/>
              </a:spcAft>
              <a:buClr>
                <a:srgbClr val="3EADA7"/>
              </a:buClr>
              <a:buSzPts val="1800"/>
              <a:buFont typeface="Noto Sans Symbols"/>
              <a:buChar char="▪"/>
              <a:defRPr b="0" i="0" sz="1800" u="none" cap="none" strike="noStrike">
                <a:solidFill>
                  <a:srgbClr val="3EADA7"/>
                </a:solidFill>
                <a:latin typeface="Calibri"/>
                <a:ea typeface="Calibri"/>
                <a:cs typeface="Calibri"/>
                <a:sym typeface="Calibri"/>
              </a:defRPr>
            </a:lvl2pPr>
            <a:lvl3pPr indent="-323850" lvl="2" marL="1371600" marR="0" rtl="0" algn="l">
              <a:lnSpc>
                <a:spcPct val="90000"/>
              </a:lnSpc>
              <a:spcBef>
                <a:spcPts val="400"/>
              </a:spcBef>
              <a:spcAft>
                <a:spcPts val="0"/>
              </a:spcAft>
              <a:buClr>
                <a:srgbClr val="7030A0"/>
              </a:buClr>
              <a:buSzPts val="1500"/>
              <a:buFont typeface="Noto Sans Symbols"/>
              <a:buChar char="▪"/>
              <a:defRPr b="0" i="0" sz="1500" u="none" cap="none" strike="noStrike">
                <a:solidFill>
                  <a:srgbClr val="7030A0"/>
                </a:solidFill>
                <a:latin typeface="Calibri"/>
                <a:ea typeface="Calibri"/>
                <a:cs typeface="Calibri"/>
                <a:sym typeface="Calibri"/>
              </a:defRPr>
            </a:lvl3pPr>
            <a:lvl4pPr indent="-317500" lvl="3" marL="1828800" marR="0" rtl="0" algn="l">
              <a:lnSpc>
                <a:spcPct val="90000"/>
              </a:lnSpc>
              <a:spcBef>
                <a:spcPts val="400"/>
              </a:spcBef>
              <a:spcAft>
                <a:spcPts val="0"/>
              </a:spcAft>
              <a:buClr>
                <a:srgbClr val="7B7B7B"/>
              </a:buClr>
              <a:buSzPts val="1400"/>
              <a:buFont typeface="Noto Sans Symbols"/>
              <a:buChar char="▪"/>
              <a:defRPr b="0" i="0" sz="1400" u="none" cap="none" strike="noStrike">
                <a:solidFill>
                  <a:srgbClr val="7B7B7B"/>
                </a:solidFill>
                <a:latin typeface="Calibri"/>
                <a:ea typeface="Calibri"/>
                <a:cs typeface="Calibri"/>
                <a:sym typeface="Calibri"/>
              </a:defRPr>
            </a:lvl4pPr>
            <a:lvl5pPr indent="-317500" lvl="4" marL="2286000" marR="0" rtl="0" algn="l">
              <a:lnSpc>
                <a:spcPct val="90000"/>
              </a:lnSpc>
              <a:spcBef>
                <a:spcPts val="400"/>
              </a:spcBef>
              <a:spcAft>
                <a:spcPts val="0"/>
              </a:spcAft>
              <a:buClr>
                <a:srgbClr val="3EADA7"/>
              </a:buClr>
              <a:buSzPts val="1400"/>
              <a:buFont typeface="Noto Sans Symbols"/>
              <a:buChar char="▪"/>
              <a:defRPr b="0" i="0" sz="1400" u="none" cap="none" strike="noStrike">
                <a:solidFill>
                  <a:srgbClr val="3EADA7"/>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85799" y="4767267"/>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31547" y="4767267"/>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00800" y="4767267"/>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Arial"/>
                <a:ea typeface="Arial"/>
                <a:cs typeface="Arial"/>
                <a:sym typeface="Arial"/>
              </a:defRPr>
            </a:lvl1pPr>
            <a:lvl2pPr indent="0" lvl="1" marL="0" marR="0" rtl="0" algn="r">
              <a:spcBef>
                <a:spcPts val="0"/>
              </a:spcBef>
              <a:buNone/>
              <a:defRPr b="0" i="0" sz="800" u="none" cap="none" strike="noStrike">
                <a:solidFill>
                  <a:srgbClr val="888888"/>
                </a:solidFill>
                <a:latin typeface="Arial"/>
                <a:ea typeface="Arial"/>
                <a:cs typeface="Arial"/>
                <a:sym typeface="Arial"/>
              </a:defRPr>
            </a:lvl2pPr>
            <a:lvl3pPr indent="0" lvl="2" marL="0" marR="0" rtl="0" algn="r">
              <a:spcBef>
                <a:spcPts val="0"/>
              </a:spcBef>
              <a:buNone/>
              <a:defRPr b="0" i="0" sz="800" u="none" cap="none" strike="noStrike">
                <a:solidFill>
                  <a:srgbClr val="888888"/>
                </a:solidFill>
                <a:latin typeface="Arial"/>
                <a:ea typeface="Arial"/>
                <a:cs typeface="Arial"/>
                <a:sym typeface="Arial"/>
              </a:defRPr>
            </a:lvl3pPr>
            <a:lvl4pPr indent="0" lvl="3" marL="0" marR="0" rtl="0" algn="r">
              <a:spcBef>
                <a:spcPts val="0"/>
              </a:spcBef>
              <a:buNone/>
              <a:defRPr b="0" i="0" sz="800" u="none" cap="none" strike="noStrike">
                <a:solidFill>
                  <a:srgbClr val="888888"/>
                </a:solidFill>
                <a:latin typeface="Arial"/>
                <a:ea typeface="Arial"/>
                <a:cs typeface="Arial"/>
                <a:sym typeface="Arial"/>
              </a:defRPr>
            </a:lvl4pPr>
            <a:lvl5pPr indent="0" lvl="4" marL="0" marR="0" rtl="0" algn="r">
              <a:spcBef>
                <a:spcPts val="0"/>
              </a:spcBef>
              <a:buNone/>
              <a:defRPr b="0" i="0" sz="800" u="none" cap="none" strike="noStrike">
                <a:solidFill>
                  <a:srgbClr val="888888"/>
                </a:solidFill>
                <a:latin typeface="Arial"/>
                <a:ea typeface="Arial"/>
                <a:cs typeface="Arial"/>
                <a:sym typeface="Arial"/>
              </a:defRPr>
            </a:lvl5pPr>
            <a:lvl6pPr indent="0" lvl="5" marL="0" marR="0" rtl="0" algn="r">
              <a:spcBef>
                <a:spcPts val="0"/>
              </a:spcBef>
              <a:buNone/>
              <a:defRPr b="0" i="0" sz="800" u="none" cap="none" strike="noStrike">
                <a:solidFill>
                  <a:srgbClr val="888888"/>
                </a:solidFill>
                <a:latin typeface="Arial"/>
                <a:ea typeface="Arial"/>
                <a:cs typeface="Arial"/>
                <a:sym typeface="Arial"/>
              </a:defRPr>
            </a:lvl6pPr>
            <a:lvl7pPr indent="0" lvl="6" marL="0" marR="0" rtl="0" algn="r">
              <a:spcBef>
                <a:spcPts val="0"/>
              </a:spcBef>
              <a:buNone/>
              <a:defRPr b="0" i="0" sz="800" u="none" cap="none" strike="noStrike">
                <a:solidFill>
                  <a:srgbClr val="888888"/>
                </a:solidFill>
                <a:latin typeface="Arial"/>
                <a:ea typeface="Arial"/>
                <a:cs typeface="Arial"/>
                <a:sym typeface="Arial"/>
              </a:defRPr>
            </a:lvl7pPr>
            <a:lvl8pPr indent="0" lvl="7" marL="0" marR="0" rtl="0" algn="r">
              <a:spcBef>
                <a:spcPts val="0"/>
              </a:spcBef>
              <a:buNone/>
              <a:defRPr b="0" i="0" sz="800" u="none" cap="none" strike="noStrike">
                <a:solidFill>
                  <a:srgbClr val="888888"/>
                </a:solidFill>
                <a:latin typeface="Arial"/>
                <a:ea typeface="Arial"/>
                <a:cs typeface="Arial"/>
                <a:sym typeface="Arial"/>
              </a:defRPr>
            </a:lvl8pPr>
            <a:lvl9pPr indent="0" lvl="8" marL="0" marR="0" rtl="0" algn="r">
              <a:spcBef>
                <a:spcPts val="0"/>
              </a:spcBef>
              <a:buNone/>
              <a:defRPr b="0" i="0" sz="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8.jpg"/><Relationship Id="rId6"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cs.wustl.edu/~taoju/research/eg_paper_final.pdf" TargetMode="External"/><Relationship Id="rId4" Type="http://schemas.openxmlformats.org/officeDocument/2006/relationships/hyperlink" Target="https://www.cs.wustl.edu/~taoju/research/eg_paper_final.pdf" TargetMode="External"/><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15.jpg"/><Relationship Id="rId5" Type="http://schemas.openxmlformats.org/officeDocument/2006/relationships/image" Target="../media/image7.jpg"/><Relationship Id="rId6"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14.jpg"/><Relationship Id="rId6"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ctrTitle"/>
          </p:nvPr>
        </p:nvSpPr>
        <p:spPr>
          <a:xfrm>
            <a:off x="685800" y="1143001"/>
            <a:ext cx="7772400" cy="979715"/>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3300"/>
              <a:buFont typeface="Quattrocento Sans"/>
              <a:buNone/>
            </a:pPr>
            <a:r>
              <a:rPr lang="en"/>
              <a:t>Computer Graphics</a:t>
            </a:r>
            <a:endParaRPr/>
          </a:p>
          <a:p>
            <a:pPr indent="0" lvl="0" marL="0" rtl="0" algn="l">
              <a:lnSpc>
                <a:spcPct val="90000"/>
              </a:lnSpc>
              <a:spcBef>
                <a:spcPts val="0"/>
              </a:spcBef>
              <a:spcAft>
                <a:spcPts val="0"/>
              </a:spcAft>
              <a:buClr>
                <a:schemeClr val="lt1"/>
              </a:buClr>
              <a:buSzPts val="3300"/>
              <a:buFont typeface="Quattrocento Sans"/>
              <a:buNone/>
            </a:pPr>
            <a:r>
              <a:rPr lang="en"/>
              <a:t>Final Project Evaluation</a:t>
            </a:r>
            <a:endParaRPr/>
          </a:p>
        </p:txBody>
      </p:sp>
      <p:sp>
        <p:nvSpPr>
          <p:cNvPr id="166" name="Google Shape;166;p25"/>
          <p:cNvSpPr txBox="1"/>
          <p:nvPr>
            <p:ph idx="1" type="subTitle"/>
          </p:nvPr>
        </p:nvSpPr>
        <p:spPr>
          <a:xfrm>
            <a:off x="684894" y="2504057"/>
            <a:ext cx="6858000" cy="859629"/>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E9F7F6"/>
              </a:buClr>
              <a:buSzPts val="1800"/>
              <a:buNone/>
            </a:pPr>
            <a:r>
              <a:rPr lang="en" sz="1650"/>
              <a:t>Surface Reconstruction using non parallel curve networks</a:t>
            </a:r>
            <a:endParaRPr sz="1650"/>
          </a:p>
          <a:p>
            <a:pPr indent="0" lvl="0" marL="0" rtl="0" algn="l">
              <a:lnSpc>
                <a:spcPct val="90000"/>
              </a:lnSpc>
              <a:spcBef>
                <a:spcPts val="0"/>
              </a:spcBef>
              <a:spcAft>
                <a:spcPts val="0"/>
              </a:spcAft>
              <a:buClr>
                <a:srgbClr val="E9F7F6"/>
              </a:buClr>
              <a:buSzPts val="1800"/>
              <a:buNone/>
            </a:pPr>
            <a:r>
              <a:t/>
            </a:r>
            <a:endParaRPr sz="1650"/>
          </a:p>
          <a:p>
            <a:pPr indent="0" lvl="0" marL="0" rtl="0" algn="l">
              <a:lnSpc>
                <a:spcPct val="90000"/>
              </a:lnSpc>
              <a:spcBef>
                <a:spcPts val="800"/>
              </a:spcBef>
              <a:spcAft>
                <a:spcPts val="0"/>
              </a:spcAft>
              <a:buClr>
                <a:srgbClr val="E9F7F6"/>
              </a:buClr>
              <a:buSzPts val="1800"/>
              <a:buNone/>
            </a:pPr>
            <a:r>
              <a:rPr lang="en" sz="1650"/>
              <a:t>Asa Singh		Himanshu Raj</a:t>
            </a:r>
            <a:endParaRPr sz="1650"/>
          </a:p>
          <a:p>
            <a:pPr indent="0" lvl="0" marL="0" rtl="0" algn="l">
              <a:lnSpc>
                <a:spcPct val="90000"/>
              </a:lnSpc>
              <a:spcBef>
                <a:spcPts val="800"/>
              </a:spcBef>
              <a:spcAft>
                <a:spcPts val="0"/>
              </a:spcAft>
              <a:buClr>
                <a:srgbClr val="E9F7F6"/>
              </a:buClr>
              <a:buSzPts val="1800"/>
              <a:buNone/>
            </a:pPr>
            <a:r>
              <a:rPr lang="en" sz="1650"/>
              <a:t>2022113		2022216</a:t>
            </a:r>
            <a:endParaRPr sz="165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685801" y="239485"/>
            <a:ext cx="6847200" cy="5035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DACA7"/>
              </a:buClr>
              <a:buSzPts val="2400"/>
              <a:buFont typeface="Quattrocento Sans"/>
              <a:buNone/>
            </a:pPr>
            <a:r>
              <a:rPr lang="en"/>
              <a:t>Mesh construction</a:t>
            </a:r>
            <a:endParaRPr/>
          </a:p>
        </p:txBody>
      </p:sp>
      <p:sp>
        <p:nvSpPr>
          <p:cNvPr id="234" name="Google Shape;234;p34"/>
          <p:cNvSpPr txBox="1"/>
          <p:nvPr/>
        </p:nvSpPr>
        <p:spPr>
          <a:xfrm>
            <a:off x="5621111" y="2053318"/>
            <a:ext cx="138600" cy="27697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5" name="Google Shape;235;p34"/>
          <p:cNvSpPr txBox="1"/>
          <p:nvPr/>
        </p:nvSpPr>
        <p:spPr>
          <a:xfrm>
            <a:off x="616400" y="1022450"/>
            <a:ext cx="7747200" cy="3881400"/>
          </a:xfrm>
          <a:prstGeom prst="rect">
            <a:avLst/>
          </a:prstGeom>
          <a:noFill/>
          <a:ln>
            <a:noFill/>
          </a:ln>
        </p:spPr>
        <p:txBody>
          <a:bodyPr anchorCtr="0" anchor="t" bIns="34275" lIns="68575" spcFirstLastPara="1" rIns="68575" wrap="square" tIns="34275">
            <a:normAutofit/>
          </a:bodyPr>
          <a:lstStyle/>
          <a:p>
            <a:pPr indent="0" lvl="0" marL="0" marR="0" rtl="0" algn="l">
              <a:lnSpc>
                <a:spcPct val="70000"/>
              </a:lnSpc>
              <a:spcBef>
                <a:spcPts val="400"/>
              </a:spcBef>
              <a:spcAft>
                <a:spcPts val="0"/>
              </a:spcAft>
              <a:buNone/>
            </a:pPr>
            <a:r>
              <a:rPr lang="en" sz="1900">
                <a:solidFill>
                  <a:schemeClr val="dk1"/>
                </a:solidFill>
                <a:latin typeface="Calibri"/>
                <a:ea typeface="Calibri"/>
                <a:cs typeface="Calibri"/>
                <a:sym typeface="Calibri"/>
              </a:rPr>
              <a:t>To create surfaces that connect the vertices of two or more contours within each cell, Delaunay Triangulation is employed. This triangulation technique is particularly suitable for this purpose due to its ability to create well-shaped and non-degenerate triangles. Delaunay Triangulation ensures that the resultant mesh is both geometrically robust and visually coherent.</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rPr lang="en" sz="1900">
                <a:solidFill>
                  <a:schemeClr val="dk1"/>
                </a:solidFill>
                <a:latin typeface="Calibri"/>
                <a:ea typeface="Calibri"/>
                <a:cs typeface="Calibri"/>
                <a:sym typeface="Calibri"/>
              </a:rPr>
              <a:t>The process begins by applying Delaunay Triangulation to the set of projected vertices on each axis-aligned plane. This generates a surface mesh that seamlessly connects the contours within the cell. If multiple contour levels are present, the triangulation process is repeated to create surfaces between adjacent levels.</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rPr lang="en" sz="1900">
                <a:solidFill>
                  <a:schemeClr val="dk1"/>
                </a:solidFill>
                <a:latin typeface="Calibri"/>
                <a:ea typeface="Calibri"/>
                <a:cs typeface="Calibri"/>
                <a:sym typeface="Calibri"/>
              </a:rPr>
              <a:t>Finally, all the generated surfaces are stitched together to form a complete mesh representation of the polyhedron. The resulting mesh not only captures the 3D structure of the cell but also provides a high-quality approximation that is suitable for visualization, analysis, and further processing.</a:t>
            </a:r>
            <a:endParaRPr sz="19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685801" y="239485"/>
            <a:ext cx="6847200" cy="503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241" name="Google Shape;241;p35"/>
          <p:cNvSpPr txBox="1"/>
          <p:nvPr>
            <p:ph idx="1" type="body"/>
          </p:nvPr>
        </p:nvSpPr>
        <p:spPr>
          <a:xfrm>
            <a:off x="685801" y="897732"/>
            <a:ext cx="7772400" cy="3737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242" name="Google Shape;242;p35"/>
          <p:cNvPicPr preferRelativeResize="0"/>
          <p:nvPr/>
        </p:nvPicPr>
        <p:blipFill>
          <a:blip r:embed="rId3">
            <a:alphaModFix/>
          </a:blip>
          <a:stretch>
            <a:fillRect/>
          </a:stretch>
        </p:blipFill>
        <p:spPr>
          <a:xfrm>
            <a:off x="223466" y="0"/>
            <a:ext cx="4348534" cy="2574370"/>
          </a:xfrm>
          <a:prstGeom prst="rect">
            <a:avLst/>
          </a:prstGeom>
          <a:noFill/>
          <a:ln>
            <a:noFill/>
          </a:ln>
        </p:spPr>
      </p:pic>
      <p:pic>
        <p:nvPicPr>
          <p:cNvPr id="243" name="Google Shape;243;p35"/>
          <p:cNvPicPr preferRelativeResize="0"/>
          <p:nvPr/>
        </p:nvPicPr>
        <p:blipFill>
          <a:blip r:embed="rId4">
            <a:alphaModFix/>
          </a:blip>
          <a:stretch>
            <a:fillRect/>
          </a:stretch>
        </p:blipFill>
        <p:spPr>
          <a:xfrm>
            <a:off x="4566866" y="18863"/>
            <a:ext cx="4348534" cy="2536645"/>
          </a:xfrm>
          <a:prstGeom prst="rect">
            <a:avLst/>
          </a:prstGeom>
          <a:noFill/>
          <a:ln>
            <a:noFill/>
          </a:ln>
        </p:spPr>
      </p:pic>
      <p:pic>
        <p:nvPicPr>
          <p:cNvPr id="244" name="Google Shape;244;p35"/>
          <p:cNvPicPr preferRelativeResize="0"/>
          <p:nvPr/>
        </p:nvPicPr>
        <p:blipFill>
          <a:blip r:embed="rId5">
            <a:alphaModFix/>
          </a:blip>
          <a:stretch>
            <a:fillRect/>
          </a:stretch>
        </p:blipFill>
        <p:spPr>
          <a:xfrm>
            <a:off x="271491" y="2574375"/>
            <a:ext cx="4348534" cy="2536645"/>
          </a:xfrm>
          <a:prstGeom prst="rect">
            <a:avLst/>
          </a:prstGeom>
          <a:noFill/>
          <a:ln>
            <a:noFill/>
          </a:ln>
        </p:spPr>
      </p:pic>
      <p:pic>
        <p:nvPicPr>
          <p:cNvPr id="245" name="Google Shape;245;p35"/>
          <p:cNvPicPr preferRelativeResize="0"/>
          <p:nvPr/>
        </p:nvPicPr>
        <p:blipFill>
          <a:blip r:embed="rId6">
            <a:alphaModFix/>
          </a:blip>
          <a:stretch>
            <a:fillRect/>
          </a:stretch>
        </p:blipFill>
        <p:spPr>
          <a:xfrm>
            <a:off x="4566866" y="2568350"/>
            <a:ext cx="4348534" cy="25743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685801" y="239485"/>
            <a:ext cx="6847115" cy="50346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DACA7"/>
              </a:buClr>
              <a:buSzPts val="2400"/>
              <a:buFont typeface="Quattrocento Sans"/>
              <a:buNone/>
            </a:pPr>
            <a:r>
              <a:rPr lang="en"/>
              <a:t>Introduction</a:t>
            </a:r>
            <a:endParaRPr/>
          </a:p>
        </p:txBody>
      </p:sp>
      <p:sp>
        <p:nvSpPr>
          <p:cNvPr id="172" name="Google Shape;172;p26"/>
          <p:cNvSpPr txBox="1"/>
          <p:nvPr/>
        </p:nvSpPr>
        <p:spPr>
          <a:xfrm>
            <a:off x="597800" y="835975"/>
            <a:ext cx="7119900" cy="4307400"/>
          </a:xfrm>
          <a:prstGeom prst="rect">
            <a:avLst/>
          </a:prstGeom>
          <a:noFill/>
          <a:ln>
            <a:noFill/>
          </a:ln>
        </p:spPr>
        <p:txBody>
          <a:bodyPr anchorCtr="0" anchor="t" bIns="34275" lIns="68575" spcFirstLastPara="1" rIns="68575" wrap="square" tIns="34275">
            <a:noAutofit/>
          </a:bodyPr>
          <a:lstStyle/>
          <a:p>
            <a:pPr indent="-273050" lvl="0" marL="342900" rtl="0" algn="l">
              <a:lnSpc>
                <a:spcPct val="115000"/>
              </a:lnSpc>
              <a:spcBef>
                <a:spcPts val="0"/>
              </a:spcBef>
              <a:spcAft>
                <a:spcPts val="0"/>
              </a:spcAft>
              <a:buClr>
                <a:srgbClr val="3F3F3F"/>
              </a:buClr>
              <a:buSzPts val="1700"/>
              <a:buFont typeface="Noto Sans Symbols"/>
              <a:buChar char="▪"/>
            </a:pPr>
            <a:r>
              <a:rPr lang="en" sz="1700">
                <a:solidFill>
                  <a:schemeClr val="dk1"/>
                </a:solidFill>
                <a:latin typeface="Calibri"/>
                <a:ea typeface="Calibri"/>
                <a:cs typeface="Calibri"/>
                <a:sym typeface="Calibri"/>
              </a:rPr>
              <a:t>This project develops an algorithm for constructing 3D surface networks from curve segments on non-parallel planes, extending beyond traditional methods focused on closed curves on parallel sections.</a:t>
            </a:r>
            <a:endParaRPr sz="1700">
              <a:solidFill>
                <a:srgbClr val="3F3F3F"/>
              </a:solidFill>
              <a:latin typeface="Calibri"/>
              <a:ea typeface="Calibri"/>
              <a:cs typeface="Calibri"/>
              <a:sym typeface="Calibri"/>
            </a:endParaRPr>
          </a:p>
          <a:p>
            <a:pPr indent="-374650" lvl="0" marL="406400" marR="0" rtl="0" algn="l">
              <a:lnSpc>
                <a:spcPct val="115000"/>
              </a:lnSpc>
              <a:spcBef>
                <a:spcPts val="0"/>
              </a:spcBef>
              <a:spcAft>
                <a:spcPts val="0"/>
              </a:spcAft>
              <a:buClr>
                <a:srgbClr val="3F3F3F"/>
              </a:buClr>
              <a:buSzPts val="1700"/>
              <a:buFont typeface="Noto Sans Symbols"/>
              <a:buChar char="▪"/>
            </a:pPr>
            <a:r>
              <a:rPr lang="en" sz="1700">
                <a:solidFill>
                  <a:schemeClr val="dk1"/>
                </a:solidFill>
                <a:latin typeface="Calibri"/>
                <a:ea typeface="Calibri"/>
                <a:cs typeface="Calibri"/>
                <a:sym typeface="Calibri"/>
              </a:rPr>
              <a:t>It enables detailed surface reconstruction for applications in biomedical modeling and computational geometry, handling complex object segmentation like muscle, bone, and tissue layers.</a:t>
            </a:r>
            <a:endParaRPr sz="1700">
              <a:solidFill>
                <a:srgbClr val="3F3F3F"/>
              </a:solidFill>
              <a:latin typeface="Calibri"/>
              <a:ea typeface="Calibri"/>
              <a:cs typeface="Calibri"/>
              <a:sym typeface="Calibri"/>
            </a:endParaRPr>
          </a:p>
          <a:p>
            <a:pPr indent="-374650" lvl="0" marL="406400" marR="0" rtl="0" algn="l">
              <a:lnSpc>
                <a:spcPct val="115000"/>
              </a:lnSpc>
              <a:spcBef>
                <a:spcPts val="0"/>
              </a:spcBef>
              <a:spcAft>
                <a:spcPts val="0"/>
              </a:spcAft>
              <a:buClr>
                <a:srgbClr val="3F3F3F"/>
              </a:buClr>
              <a:buSzPts val="1700"/>
              <a:buFont typeface="Calibri"/>
              <a:buChar char="▪"/>
            </a:pPr>
            <a:r>
              <a:rPr lang="en" sz="1700">
                <a:solidFill>
                  <a:schemeClr val="dk1"/>
                </a:solidFill>
                <a:latin typeface="Calibri"/>
                <a:ea typeface="Calibri"/>
                <a:cs typeface="Calibri"/>
                <a:sym typeface="Calibri"/>
              </a:rPr>
              <a:t>The approach ensures a closed 3D surface network that captures both the exterior boundaries and internal segmentation of the object.</a:t>
            </a:r>
            <a:endParaRPr sz="17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7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7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7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7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lang="en" sz="1000">
                <a:solidFill>
                  <a:schemeClr val="dk1"/>
                </a:solidFill>
                <a:latin typeface="Calibri"/>
                <a:ea typeface="Calibri"/>
                <a:cs typeface="Calibri"/>
                <a:sym typeface="Calibri"/>
              </a:rPr>
              <a:t>Image from</a:t>
            </a:r>
            <a:endParaRPr sz="1000">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3"/>
              </a:rPr>
              <a:t>https://www.cs.wustl.edu/~taoju/</a:t>
            </a:r>
            <a:endParaRPr/>
          </a:p>
          <a:p>
            <a:pPr indent="0" lvl="0" marL="457200" marR="0" rtl="0" algn="l">
              <a:lnSpc>
                <a:spcPct val="115000"/>
              </a:lnSpc>
              <a:spcBef>
                <a:spcPts val="0"/>
              </a:spcBef>
              <a:spcAft>
                <a:spcPts val="0"/>
              </a:spcAft>
              <a:buNone/>
            </a:pPr>
            <a:r>
              <a:rPr lang="en" sz="1000" u="sng">
                <a:solidFill>
                  <a:schemeClr val="hlink"/>
                </a:solidFill>
                <a:latin typeface="Calibri"/>
                <a:ea typeface="Calibri"/>
                <a:cs typeface="Calibri"/>
                <a:sym typeface="Calibri"/>
                <a:hlinkClick r:id="rId4"/>
              </a:rPr>
              <a:t>research/eg_paper_final.pdf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indent="0" lvl="0" marL="0" marR="0" rtl="0" algn="l">
              <a:lnSpc>
                <a:spcPct val="60000"/>
              </a:lnSpc>
              <a:spcBef>
                <a:spcPts val="400"/>
              </a:spcBef>
              <a:spcAft>
                <a:spcPts val="0"/>
              </a:spcAft>
              <a:buNone/>
            </a:pPr>
            <a:r>
              <a:t/>
            </a:r>
            <a:endParaRPr b="0" i="0" sz="1600" u="none" cap="none" strike="noStrike">
              <a:solidFill>
                <a:srgbClr val="3EADA7"/>
              </a:solidFill>
              <a:latin typeface="Calibri"/>
              <a:ea typeface="Calibri"/>
              <a:cs typeface="Calibri"/>
              <a:sym typeface="Calibri"/>
            </a:endParaRPr>
          </a:p>
        </p:txBody>
      </p:sp>
      <p:sp>
        <p:nvSpPr>
          <p:cNvPr id="173" name="Google Shape;173;p26"/>
          <p:cNvSpPr txBox="1"/>
          <p:nvPr/>
        </p:nvSpPr>
        <p:spPr>
          <a:xfrm>
            <a:off x="5621111" y="2053318"/>
            <a:ext cx="138548"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74" name="Google Shape;174;p26"/>
          <p:cNvPicPr preferRelativeResize="0"/>
          <p:nvPr/>
        </p:nvPicPr>
        <p:blipFill rotWithShape="1">
          <a:blip r:embed="rId5">
            <a:alphaModFix/>
          </a:blip>
          <a:srcRect b="7544" l="2465" r="5198" t="0"/>
          <a:stretch/>
        </p:blipFill>
        <p:spPr>
          <a:xfrm>
            <a:off x="3420875" y="3269950"/>
            <a:ext cx="4221650" cy="1873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685801" y="239485"/>
            <a:ext cx="6847200" cy="503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DACA7"/>
              </a:buClr>
              <a:buSzPts val="2400"/>
              <a:buFont typeface="Quattrocento Sans"/>
              <a:buNone/>
            </a:pPr>
            <a:r>
              <a:rPr lang="en"/>
              <a:t>Literature Review</a:t>
            </a:r>
            <a:endParaRPr/>
          </a:p>
        </p:txBody>
      </p:sp>
      <p:sp>
        <p:nvSpPr>
          <p:cNvPr id="180" name="Google Shape;180;p27"/>
          <p:cNvSpPr txBox="1"/>
          <p:nvPr/>
        </p:nvSpPr>
        <p:spPr>
          <a:xfrm>
            <a:off x="5621111" y="2053318"/>
            <a:ext cx="138600" cy="27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1" name="Google Shape;181;p27"/>
          <p:cNvSpPr txBox="1"/>
          <p:nvPr/>
        </p:nvSpPr>
        <p:spPr>
          <a:xfrm>
            <a:off x="685799" y="1028325"/>
            <a:ext cx="7689300" cy="38814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None/>
            </a:pPr>
            <a:r>
              <a:rPr lang="en" sz="1600">
                <a:solidFill>
                  <a:schemeClr val="dk1"/>
                </a:solidFill>
              </a:rPr>
              <a:t>Surface reconstruction from cross-sectional data is a critical area in geometry processing and medical imaging. Boissonnat and Memari laid the groundwork for reconstructing surfaces from closed curves, primarily focusing on parallel cross-sections. Their methods effectively address simple geometries but do not account for the complexities introduced by non-parallel, multi-labelled curve networks, which are essential for accurately modelling anatomical structures.</a:t>
            </a:r>
            <a:endParaRPr sz="1600">
              <a:solidFill>
                <a:schemeClr val="dk1"/>
              </a:solidFill>
            </a:endParaRPr>
          </a:p>
          <a:p>
            <a:pPr indent="0" lvl="0" marL="0" rtl="0" algn="just">
              <a:spcBef>
                <a:spcPts val="0"/>
              </a:spcBef>
              <a:spcAft>
                <a:spcPts val="0"/>
              </a:spcAft>
              <a:buNone/>
            </a:pPr>
            <a:r>
              <a:t/>
            </a:r>
            <a:endParaRPr sz="1600">
              <a:solidFill>
                <a:schemeClr val="dk1"/>
              </a:solidFill>
            </a:endParaRPr>
          </a:p>
          <a:p>
            <a:pPr indent="0" lvl="0" marL="0" rtl="0" algn="just">
              <a:spcBef>
                <a:spcPts val="0"/>
              </a:spcBef>
              <a:spcAft>
                <a:spcPts val="0"/>
              </a:spcAft>
              <a:buNone/>
            </a:pPr>
            <a:r>
              <a:rPr lang="en" sz="1600">
                <a:solidFill>
                  <a:schemeClr val="dk1"/>
                </a:solidFill>
              </a:rPr>
              <a:t>Reconstructing surfaces from non-parallel curves presents challenges in ensuring closedness and continuous interpolation between segments. The referenced paper proposes an advanced approach using polyhedral decomposition and a divide-and-conquer strategy, providing a robust solution to these challenges. This method divides the input space into manageable cells, allowing for the construction of closed surfaces within each cell, thus maintaining continuity across non-parallel planes and effectively managing multi-label structures.</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685801" y="239485"/>
            <a:ext cx="6847200" cy="503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Methodology</a:t>
            </a:r>
            <a:endParaRPr/>
          </a:p>
        </p:txBody>
      </p:sp>
      <p:sp>
        <p:nvSpPr>
          <p:cNvPr id="187" name="Google Shape;187;p28"/>
          <p:cNvSpPr txBox="1"/>
          <p:nvPr>
            <p:ph idx="1" type="body"/>
          </p:nvPr>
        </p:nvSpPr>
        <p:spPr>
          <a:xfrm>
            <a:off x="685801" y="897732"/>
            <a:ext cx="7772400" cy="3737400"/>
          </a:xfrm>
          <a:prstGeom prst="rect">
            <a:avLst/>
          </a:prstGeom>
        </p:spPr>
        <p:txBody>
          <a:bodyPr anchorCtr="0" anchor="t" bIns="34275" lIns="68575" spcFirstLastPara="1" rIns="68575" wrap="square" tIns="34275">
            <a:normAutofit/>
          </a:bodyPr>
          <a:lstStyle/>
          <a:p>
            <a:pPr indent="-361950" lvl="0" marL="457200" rtl="0" algn="l">
              <a:spcBef>
                <a:spcPts val="800"/>
              </a:spcBef>
              <a:spcAft>
                <a:spcPts val="0"/>
              </a:spcAft>
              <a:buSzPts val="2100"/>
              <a:buChar char="▪"/>
            </a:pPr>
            <a:r>
              <a:rPr lang="en"/>
              <a:t>Computing convex cells: Space is divided into regions, converted to CGAL polyhedra to identify unique elementary cells.</a:t>
            </a:r>
            <a:endParaRPr/>
          </a:p>
          <a:p>
            <a:pPr indent="0" lvl="0" marL="457200" rtl="0" algn="l">
              <a:spcBef>
                <a:spcPts val="800"/>
              </a:spcBef>
              <a:spcAft>
                <a:spcPts val="0"/>
              </a:spcAft>
              <a:buNone/>
            </a:pPr>
            <a:r>
              <a:t/>
            </a:r>
            <a:endParaRPr sz="1000"/>
          </a:p>
          <a:p>
            <a:pPr indent="-361950" lvl="0" marL="457200" rtl="0" algn="l">
              <a:spcBef>
                <a:spcPts val="800"/>
              </a:spcBef>
              <a:spcAft>
                <a:spcPts val="0"/>
              </a:spcAft>
              <a:buSzPts val="2100"/>
              <a:buChar char="▪"/>
            </a:pPr>
            <a:r>
              <a:rPr lang="en"/>
              <a:t>Axis - Aligned Planes: Cuboidal polyhedra have axis-aligned planes computed using bounding boxes and contour plane alignment.</a:t>
            </a:r>
            <a:endParaRPr/>
          </a:p>
          <a:p>
            <a:pPr indent="0" lvl="0" marL="457200" rtl="0" algn="l">
              <a:spcBef>
                <a:spcPts val="800"/>
              </a:spcBef>
              <a:spcAft>
                <a:spcPts val="0"/>
              </a:spcAft>
              <a:buNone/>
            </a:pPr>
            <a:r>
              <a:t/>
            </a:r>
            <a:endParaRPr sz="1000"/>
          </a:p>
          <a:p>
            <a:pPr indent="-361950" lvl="0" marL="457200" rtl="0" algn="l">
              <a:spcBef>
                <a:spcPts val="800"/>
              </a:spcBef>
              <a:spcAft>
                <a:spcPts val="0"/>
              </a:spcAft>
              <a:buSzPts val="2100"/>
              <a:buChar char="▪"/>
            </a:pPr>
            <a:r>
              <a:rPr lang="en"/>
              <a:t>Contour projections on plane: Contours are projected onto the plane, creating 2D vertices for surface construction.</a:t>
            </a:r>
            <a:endParaRPr/>
          </a:p>
          <a:p>
            <a:pPr indent="0" lvl="0" marL="457200" rtl="0" algn="l">
              <a:spcBef>
                <a:spcPts val="800"/>
              </a:spcBef>
              <a:spcAft>
                <a:spcPts val="0"/>
              </a:spcAft>
              <a:buNone/>
            </a:pPr>
            <a:r>
              <a:t/>
            </a:r>
            <a:endParaRPr sz="1000"/>
          </a:p>
          <a:p>
            <a:pPr indent="-361950" lvl="0" marL="457200" rtl="0" algn="l">
              <a:spcBef>
                <a:spcPts val="800"/>
              </a:spcBef>
              <a:spcAft>
                <a:spcPts val="0"/>
              </a:spcAft>
              <a:buSzPts val="2100"/>
              <a:buChar char="▪"/>
            </a:pPr>
            <a:r>
              <a:rPr lang="en"/>
              <a:t>Mesh construction: Delaunay Triangulation creates surface meshes from contours, forming a complete 3D mesh.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685801" y="239485"/>
            <a:ext cx="6847200" cy="503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193" name="Google Shape;193;p29"/>
          <p:cNvSpPr txBox="1"/>
          <p:nvPr>
            <p:ph idx="1" type="body"/>
          </p:nvPr>
        </p:nvSpPr>
        <p:spPr>
          <a:xfrm>
            <a:off x="685801" y="897732"/>
            <a:ext cx="7772400" cy="3737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94" name="Google Shape;194;p29"/>
          <p:cNvPicPr preferRelativeResize="0"/>
          <p:nvPr/>
        </p:nvPicPr>
        <p:blipFill>
          <a:blip r:embed="rId3">
            <a:alphaModFix/>
          </a:blip>
          <a:stretch>
            <a:fillRect/>
          </a:stretch>
        </p:blipFill>
        <p:spPr>
          <a:xfrm>
            <a:off x="223466" y="0"/>
            <a:ext cx="4348534" cy="2574370"/>
          </a:xfrm>
          <a:prstGeom prst="rect">
            <a:avLst/>
          </a:prstGeom>
          <a:noFill/>
          <a:ln>
            <a:noFill/>
          </a:ln>
        </p:spPr>
      </p:pic>
      <p:pic>
        <p:nvPicPr>
          <p:cNvPr id="195" name="Google Shape;195;p29"/>
          <p:cNvPicPr preferRelativeResize="0"/>
          <p:nvPr/>
        </p:nvPicPr>
        <p:blipFill>
          <a:blip r:embed="rId4">
            <a:alphaModFix/>
          </a:blip>
          <a:stretch>
            <a:fillRect/>
          </a:stretch>
        </p:blipFill>
        <p:spPr>
          <a:xfrm>
            <a:off x="4566866" y="15575"/>
            <a:ext cx="4348534" cy="2536645"/>
          </a:xfrm>
          <a:prstGeom prst="rect">
            <a:avLst/>
          </a:prstGeom>
          <a:noFill/>
          <a:ln>
            <a:noFill/>
          </a:ln>
        </p:spPr>
      </p:pic>
      <p:pic>
        <p:nvPicPr>
          <p:cNvPr id="196" name="Google Shape;196;p29"/>
          <p:cNvPicPr preferRelativeResize="0"/>
          <p:nvPr/>
        </p:nvPicPr>
        <p:blipFill>
          <a:blip r:embed="rId5">
            <a:alphaModFix/>
          </a:blip>
          <a:stretch>
            <a:fillRect/>
          </a:stretch>
        </p:blipFill>
        <p:spPr>
          <a:xfrm>
            <a:off x="223466" y="2606850"/>
            <a:ext cx="4348534" cy="2536645"/>
          </a:xfrm>
          <a:prstGeom prst="rect">
            <a:avLst/>
          </a:prstGeom>
          <a:noFill/>
          <a:ln>
            <a:noFill/>
          </a:ln>
        </p:spPr>
      </p:pic>
      <p:pic>
        <p:nvPicPr>
          <p:cNvPr id="197" name="Google Shape;197;p29"/>
          <p:cNvPicPr preferRelativeResize="0"/>
          <p:nvPr/>
        </p:nvPicPr>
        <p:blipFill>
          <a:blip r:embed="rId6">
            <a:alphaModFix/>
          </a:blip>
          <a:stretch>
            <a:fillRect/>
          </a:stretch>
        </p:blipFill>
        <p:spPr>
          <a:xfrm>
            <a:off x="4566866" y="2587988"/>
            <a:ext cx="4348534" cy="25743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685801" y="239485"/>
            <a:ext cx="6847200" cy="5035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DACA7"/>
              </a:buClr>
              <a:buSzPts val="2400"/>
              <a:buFont typeface="Quattrocento Sans"/>
              <a:buNone/>
            </a:pPr>
            <a:r>
              <a:rPr lang="en"/>
              <a:t>Computing convex cells</a:t>
            </a:r>
            <a:endParaRPr/>
          </a:p>
        </p:txBody>
      </p:sp>
      <p:sp>
        <p:nvSpPr>
          <p:cNvPr id="203" name="Google Shape;203;p30"/>
          <p:cNvSpPr txBox="1"/>
          <p:nvPr/>
        </p:nvSpPr>
        <p:spPr>
          <a:xfrm>
            <a:off x="616400" y="1022450"/>
            <a:ext cx="7747200" cy="3881400"/>
          </a:xfrm>
          <a:prstGeom prst="rect">
            <a:avLst/>
          </a:prstGeom>
          <a:noFill/>
          <a:ln>
            <a:noFill/>
          </a:ln>
        </p:spPr>
        <p:txBody>
          <a:bodyPr anchorCtr="0" anchor="t" bIns="34275" lIns="68575" spcFirstLastPara="1" rIns="68575" wrap="square" tIns="34275">
            <a:normAutofit/>
          </a:bodyPr>
          <a:lstStyle/>
          <a:p>
            <a:pPr indent="0" lvl="0" marL="0" marR="0" rtl="0" algn="l">
              <a:lnSpc>
                <a:spcPct val="70000"/>
              </a:lnSpc>
              <a:spcBef>
                <a:spcPts val="400"/>
              </a:spcBef>
              <a:spcAft>
                <a:spcPts val="0"/>
              </a:spcAft>
              <a:buNone/>
            </a:pPr>
            <a:r>
              <a:rPr lang="en" sz="1900">
                <a:solidFill>
                  <a:schemeClr val="dk1"/>
                </a:solidFill>
                <a:latin typeface="Calibri"/>
                <a:ea typeface="Calibri"/>
                <a:cs typeface="Calibri"/>
                <a:sym typeface="Calibri"/>
              </a:rPr>
              <a:t>The space is divided into smaller regions using predefined contour planes and a bounding box. These partitions are stored as Nef polyhedra along with their associated plane indices for later processing.</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rPr lang="en" sz="1900">
                <a:solidFill>
                  <a:schemeClr val="dk1"/>
                </a:solidFill>
                <a:latin typeface="Calibri"/>
                <a:ea typeface="Calibri"/>
                <a:cs typeface="Calibri"/>
                <a:sym typeface="Calibri"/>
              </a:rPr>
              <a:t>Each region is checked against others to determine if it overlaps or shares the same vertices with any other region. Non-overlapping and unique regions are identified as elementary cells.</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t/>
            </a:r>
            <a:endParaRPr sz="1900">
              <a:solidFill>
                <a:schemeClr val="dk1"/>
              </a:solidFill>
              <a:latin typeface="Calibri"/>
              <a:ea typeface="Calibri"/>
              <a:cs typeface="Calibri"/>
              <a:sym typeface="Calibri"/>
            </a:endParaRPr>
          </a:p>
          <a:p>
            <a:pPr indent="0" lvl="0" marL="0" rtl="0" algn="l">
              <a:lnSpc>
                <a:spcPct val="70000"/>
              </a:lnSpc>
              <a:spcBef>
                <a:spcPts val="400"/>
              </a:spcBef>
              <a:spcAft>
                <a:spcPts val="0"/>
              </a:spcAft>
              <a:buClr>
                <a:schemeClr val="dk1"/>
              </a:buClr>
              <a:buSzPts val="1100"/>
              <a:buFont typeface="Arial"/>
              <a:buNone/>
            </a:pPr>
            <a:r>
              <a:rPr lang="en" sz="1900">
                <a:solidFill>
                  <a:schemeClr val="dk1"/>
                </a:solidFill>
                <a:latin typeface="Calibri"/>
                <a:ea typeface="Calibri"/>
                <a:cs typeface="Calibri"/>
                <a:sym typeface="Calibri"/>
              </a:rPr>
              <a:t>The Nef polyhedra representing each region are converted into CGAL polyhedra for comparison and geometric operations. This allows efficient handling and visualization of the partitions.</a:t>
            </a:r>
            <a:endParaRPr sz="1900">
              <a:solidFill>
                <a:schemeClr val="dk1"/>
              </a:solidFill>
              <a:latin typeface="Calibri"/>
              <a:ea typeface="Calibri"/>
              <a:cs typeface="Calibri"/>
              <a:sym typeface="Calibri"/>
            </a:endParaRPr>
          </a:p>
          <a:p>
            <a:pPr indent="0" lvl="0" marL="0" rtl="0" algn="l">
              <a:lnSpc>
                <a:spcPct val="70000"/>
              </a:lnSpc>
              <a:spcBef>
                <a:spcPts val="400"/>
              </a:spcBef>
              <a:spcAft>
                <a:spcPts val="0"/>
              </a:spcAft>
              <a:buClr>
                <a:schemeClr val="dk1"/>
              </a:buClr>
              <a:buSzPts val="1100"/>
              <a:buFont typeface="Arial"/>
              <a:buNone/>
            </a:pPr>
            <a:r>
              <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t/>
            </a:r>
            <a:endParaRPr sz="1900">
              <a:solidFill>
                <a:schemeClr val="dk1"/>
              </a:solidFill>
              <a:latin typeface="Calibri"/>
              <a:ea typeface="Calibri"/>
              <a:cs typeface="Calibri"/>
              <a:sym typeface="Calibri"/>
            </a:endParaRPr>
          </a:p>
        </p:txBody>
      </p:sp>
      <p:sp>
        <p:nvSpPr>
          <p:cNvPr id="204" name="Google Shape;204;p30"/>
          <p:cNvSpPr txBox="1"/>
          <p:nvPr/>
        </p:nvSpPr>
        <p:spPr>
          <a:xfrm>
            <a:off x="5621111" y="2053318"/>
            <a:ext cx="138600" cy="27697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685801" y="239485"/>
            <a:ext cx="6847200" cy="503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210" name="Google Shape;210;p31"/>
          <p:cNvSpPr txBox="1"/>
          <p:nvPr>
            <p:ph idx="1" type="body"/>
          </p:nvPr>
        </p:nvSpPr>
        <p:spPr>
          <a:xfrm>
            <a:off x="685801" y="897732"/>
            <a:ext cx="7772400" cy="3737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211" name="Google Shape;211;p31"/>
          <p:cNvPicPr preferRelativeResize="0"/>
          <p:nvPr/>
        </p:nvPicPr>
        <p:blipFill>
          <a:blip r:embed="rId3">
            <a:alphaModFix/>
          </a:blip>
          <a:stretch>
            <a:fillRect/>
          </a:stretch>
        </p:blipFill>
        <p:spPr>
          <a:xfrm>
            <a:off x="228591" y="-16675"/>
            <a:ext cx="4348534" cy="2574370"/>
          </a:xfrm>
          <a:prstGeom prst="rect">
            <a:avLst/>
          </a:prstGeom>
          <a:noFill/>
          <a:ln>
            <a:noFill/>
          </a:ln>
        </p:spPr>
      </p:pic>
      <p:pic>
        <p:nvPicPr>
          <p:cNvPr id="212" name="Google Shape;212;p31"/>
          <p:cNvPicPr preferRelativeResize="0"/>
          <p:nvPr/>
        </p:nvPicPr>
        <p:blipFill>
          <a:blip r:embed="rId4">
            <a:alphaModFix/>
          </a:blip>
          <a:stretch>
            <a:fillRect/>
          </a:stretch>
        </p:blipFill>
        <p:spPr>
          <a:xfrm>
            <a:off x="4566866" y="2188"/>
            <a:ext cx="4348534" cy="2536645"/>
          </a:xfrm>
          <a:prstGeom prst="rect">
            <a:avLst/>
          </a:prstGeom>
          <a:noFill/>
          <a:ln>
            <a:noFill/>
          </a:ln>
        </p:spPr>
      </p:pic>
      <p:pic>
        <p:nvPicPr>
          <p:cNvPr id="213" name="Google Shape;213;p31"/>
          <p:cNvPicPr preferRelativeResize="0"/>
          <p:nvPr/>
        </p:nvPicPr>
        <p:blipFill>
          <a:blip r:embed="rId5">
            <a:alphaModFix/>
          </a:blip>
          <a:stretch>
            <a:fillRect/>
          </a:stretch>
        </p:blipFill>
        <p:spPr>
          <a:xfrm>
            <a:off x="228591" y="2611675"/>
            <a:ext cx="4348534" cy="2519536"/>
          </a:xfrm>
          <a:prstGeom prst="rect">
            <a:avLst/>
          </a:prstGeom>
          <a:noFill/>
          <a:ln>
            <a:noFill/>
          </a:ln>
        </p:spPr>
      </p:pic>
      <p:pic>
        <p:nvPicPr>
          <p:cNvPr id="214" name="Google Shape;214;p31"/>
          <p:cNvPicPr preferRelativeResize="0"/>
          <p:nvPr/>
        </p:nvPicPr>
        <p:blipFill>
          <a:blip r:embed="rId6">
            <a:alphaModFix/>
          </a:blip>
          <a:stretch>
            <a:fillRect/>
          </a:stretch>
        </p:blipFill>
        <p:spPr>
          <a:xfrm>
            <a:off x="4566866" y="2647950"/>
            <a:ext cx="4348534" cy="25366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685801" y="239485"/>
            <a:ext cx="6847200" cy="5035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DACA7"/>
              </a:buClr>
              <a:buSzPts val="2400"/>
              <a:buFont typeface="Quattrocento Sans"/>
              <a:buNone/>
            </a:pPr>
            <a:r>
              <a:rPr lang="en"/>
              <a:t>Axis-Aligned Planes</a:t>
            </a:r>
            <a:endParaRPr/>
          </a:p>
        </p:txBody>
      </p:sp>
      <p:sp>
        <p:nvSpPr>
          <p:cNvPr id="220" name="Google Shape;220;p32"/>
          <p:cNvSpPr txBox="1"/>
          <p:nvPr/>
        </p:nvSpPr>
        <p:spPr>
          <a:xfrm>
            <a:off x="5621111" y="2053318"/>
            <a:ext cx="138600" cy="27697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1" name="Google Shape;221;p32"/>
          <p:cNvSpPr txBox="1"/>
          <p:nvPr/>
        </p:nvSpPr>
        <p:spPr>
          <a:xfrm>
            <a:off x="616400" y="1022450"/>
            <a:ext cx="7747200" cy="3881400"/>
          </a:xfrm>
          <a:prstGeom prst="rect">
            <a:avLst/>
          </a:prstGeom>
          <a:noFill/>
          <a:ln>
            <a:noFill/>
          </a:ln>
        </p:spPr>
        <p:txBody>
          <a:bodyPr anchorCtr="0" anchor="t" bIns="34275" lIns="68575" spcFirstLastPara="1" rIns="68575" wrap="square" tIns="34275">
            <a:normAutofit/>
          </a:bodyPr>
          <a:lstStyle/>
          <a:p>
            <a:pPr indent="0" lvl="0" marL="0" marR="0" rtl="0" algn="l">
              <a:lnSpc>
                <a:spcPct val="70000"/>
              </a:lnSpc>
              <a:spcBef>
                <a:spcPts val="400"/>
              </a:spcBef>
              <a:spcAft>
                <a:spcPts val="0"/>
              </a:spcAft>
              <a:buNone/>
            </a:pPr>
            <a:r>
              <a:rPr lang="en" sz="1900">
                <a:solidFill>
                  <a:schemeClr val="dk1"/>
                </a:solidFill>
                <a:latin typeface="Calibri"/>
                <a:ea typeface="Calibri"/>
                <a:cs typeface="Calibri"/>
                <a:sym typeface="Calibri"/>
              </a:rPr>
              <a:t>The resultant polyhedrons generated during the processing phase are generally cuboidal or close to cuboidal in shape. To facilitate further analysis and processing, axis-aligned planes are constructed for these 3D cells. These planes are defined such that each one corresponds to a pair of parallel faces of the polyhedron. The selection of the appropriate axis-aligned plane is guided by the associated contour planes.</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rPr lang="en" sz="1900">
                <a:solidFill>
                  <a:schemeClr val="dk1"/>
                </a:solidFill>
                <a:latin typeface="Calibri"/>
                <a:ea typeface="Calibri"/>
                <a:cs typeface="Calibri"/>
                <a:sym typeface="Calibri"/>
              </a:rPr>
              <a:t>The chosen axis-aligned plane is either parallel to the contour plane or determined to be the most horizontal among all contour planes associated with the polyhedron. This ensures consistency and alignment with the geometric characteristics of the cell.</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rPr lang="en" sz="1900">
                <a:solidFill>
                  <a:schemeClr val="dk1"/>
                </a:solidFill>
                <a:latin typeface="Calibri"/>
                <a:ea typeface="Calibri"/>
                <a:cs typeface="Calibri"/>
                <a:sym typeface="Calibri"/>
              </a:rPr>
              <a:t>To compute the axis-aligned planes, we enclose each polyhedron within its bounding box. The bounding box defines the extent of the polyhedron along the x, y, and z axes. By averaging the coordinates across these axes, we establish the optimal positions for the planes.</a:t>
            </a:r>
            <a:endParaRPr sz="19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685801" y="239485"/>
            <a:ext cx="6847200" cy="50355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DACA7"/>
              </a:buClr>
              <a:buSzPts val="2400"/>
              <a:buFont typeface="Quattrocento Sans"/>
              <a:buNone/>
            </a:pPr>
            <a:r>
              <a:rPr lang="en"/>
              <a:t>Contour projections on plane</a:t>
            </a:r>
            <a:endParaRPr/>
          </a:p>
        </p:txBody>
      </p:sp>
      <p:sp>
        <p:nvSpPr>
          <p:cNvPr id="227" name="Google Shape;227;p33"/>
          <p:cNvSpPr txBox="1"/>
          <p:nvPr/>
        </p:nvSpPr>
        <p:spPr>
          <a:xfrm>
            <a:off x="5621111" y="2053318"/>
            <a:ext cx="138600" cy="27697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8" name="Google Shape;228;p33"/>
          <p:cNvSpPr txBox="1"/>
          <p:nvPr/>
        </p:nvSpPr>
        <p:spPr>
          <a:xfrm>
            <a:off x="616400" y="1022450"/>
            <a:ext cx="7747200" cy="3881400"/>
          </a:xfrm>
          <a:prstGeom prst="rect">
            <a:avLst/>
          </a:prstGeom>
          <a:noFill/>
          <a:ln>
            <a:noFill/>
          </a:ln>
        </p:spPr>
        <p:txBody>
          <a:bodyPr anchorCtr="0" anchor="t" bIns="34275" lIns="68575" spcFirstLastPara="1" rIns="68575" wrap="square" tIns="34275">
            <a:normAutofit/>
          </a:bodyPr>
          <a:lstStyle/>
          <a:p>
            <a:pPr indent="0" lvl="0" marL="0" marR="0" rtl="0" algn="l">
              <a:lnSpc>
                <a:spcPct val="70000"/>
              </a:lnSpc>
              <a:spcBef>
                <a:spcPts val="400"/>
              </a:spcBef>
              <a:spcAft>
                <a:spcPts val="0"/>
              </a:spcAft>
              <a:buNone/>
            </a:pPr>
            <a:r>
              <a:rPr lang="en" sz="1900">
                <a:solidFill>
                  <a:schemeClr val="dk1"/>
                </a:solidFill>
                <a:latin typeface="Calibri"/>
                <a:ea typeface="Calibri"/>
                <a:cs typeface="Calibri"/>
                <a:sym typeface="Calibri"/>
              </a:rPr>
              <a:t>Once the axis-aligned plane for a given cell is determined, the next step is to project the vertices of the associated contours orthogonally onto this plane. This process involves transforming the 3D contour geometry into a 2D representation on the axis-aligned plane.</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rPr lang="en" sz="1900">
                <a:solidFill>
                  <a:schemeClr val="dk1"/>
                </a:solidFill>
                <a:latin typeface="Calibri"/>
                <a:ea typeface="Calibri"/>
                <a:cs typeface="Calibri"/>
                <a:sym typeface="Calibri"/>
              </a:rPr>
              <a:t>The projection ensures that the contours are accurately represented on the selected plane while preserving their geometric fidelity. Each contour projection becomes a critical input for subsequent surface construction. By aligning these projections on a common plane, we simplify the process of creating connections between them.</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t/>
            </a:r>
            <a:endParaRPr sz="1900">
              <a:solidFill>
                <a:schemeClr val="dk1"/>
              </a:solidFill>
              <a:latin typeface="Calibri"/>
              <a:ea typeface="Calibri"/>
              <a:cs typeface="Calibri"/>
              <a:sym typeface="Calibri"/>
            </a:endParaRPr>
          </a:p>
          <a:p>
            <a:pPr indent="0" lvl="0" marL="0" marR="0" rtl="0" algn="l">
              <a:lnSpc>
                <a:spcPct val="70000"/>
              </a:lnSpc>
              <a:spcBef>
                <a:spcPts val="400"/>
              </a:spcBef>
              <a:spcAft>
                <a:spcPts val="0"/>
              </a:spcAft>
              <a:buNone/>
            </a:pPr>
            <a:r>
              <a:rPr lang="en" sz="1900">
                <a:solidFill>
                  <a:schemeClr val="dk1"/>
                </a:solidFill>
                <a:latin typeface="Calibri"/>
                <a:ea typeface="Calibri"/>
                <a:cs typeface="Calibri"/>
                <a:sym typeface="Calibri"/>
              </a:rPr>
              <a:t>The result of this projection step is a set of 2D contour vertices on the axis-aligned plane. These vertices provide the foundation for defining the geometry of surfaces that link the contours, enabling the reconstruction of the cell's internal structure.</a:t>
            </a:r>
            <a:endParaRPr sz="19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