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7" r:id="rId1"/>
  </p:sldMasterIdLst>
  <p:sldIdLst>
    <p:sldId id="256" r:id="rId2"/>
    <p:sldId id="257" r:id="rId3"/>
    <p:sldId id="258" r:id="rId4"/>
    <p:sldId id="267" r:id="rId5"/>
    <p:sldId id="271" r:id="rId6"/>
    <p:sldId id="259" r:id="rId7"/>
    <p:sldId id="268" r:id="rId8"/>
    <p:sldId id="269" r:id="rId9"/>
    <p:sldId id="260" r:id="rId10"/>
    <p:sldId id="261" r:id="rId11"/>
    <p:sldId id="272" r:id="rId12"/>
    <p:sldId id="262" r:id="rId13"/>
    <p:sldId id="265" r:id="rId14"/>
    <p:sldId id="266" r:id="rId15"/>
    <p:sldId id="263"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62274E-53F4-4BF6-A042-51E084BE6DB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3412A70-268C-4650-8CDA-EB2EB41B22A6}">
      <dgm:prSet/>
      <dgm:spPr/>
      <dgm:t>
        <a:bodyPr/>
        <a:lstStyle/>
        <a:p>
          <a:pPr>
            <a:lnSpc>
              <a:spcPct val="100000"/>
            </a:lnSpc>
          </a:pPr>
          <a:r>
            <a:rPr lang="en-IN"/>
            <a:t>The goal of the case study is to Predict who is likely going to click on the Advertisement so it can contribute to the more revenue generation to the organization</a:t>
          </a:r>
          <a:endParaRPr lang="en-US"/>
        </a:p>
      </dgm:t>
    </dgm:pt>
    <dgm:pt modelId="{AD3B769A-D267-4786-96CA-C4FED5E34100}" type="parTrans" cxnId="{7ADD5C8C-792F-4733-9E00-E495FAFC2C15}">
      <dgm:prSet/>
      <dgm:spPr/>
      <dgm:t>
        <a:bodyPr/>
        <a:lstStyle/>
        <a:p>
          <a:endParaRPr lang="en-US"/>
        </a:p>
      </dgm:t>
    </dgm:pt>
    <dgm:pt modelId="{E4890965-4C5F-4624-8012-AE1A540FAA84}" type="sibTrans" cxnId="{7ADD5C8C-792F-4733-9E00-E495FAFC2C15}">
      <dgm:prSet/>
      <dgm:spPr/>
      <dgm:t>
        <a:bodyPr/>
        <a:lstStyle/>
        <a:p>
          <a:endParaRPr lang="en-US"/>
        </a:p>
      </dgm:t>
    </dgm:pt>
    <dgm:pt modelId="{7424AA87-6520-4C09-8DDD-2EC7B8B42C15}">
      <dgm:prSet/>
      <dgm:spPr/>
      <dgm:t>
        <a:bodyPr/>
        <a:lstStyle/>
        <a:p>
          <a:pPr>
            <a:lnSpc>
              <a:spcPct val="100000"/>
            </a:lnSpc>
          </a:pPr>
          <a:r>
            <a:rPr lang="en-US"/>
            <a:t>Considering this objective, we are running a **Logistic regression model** on target/dependent variable to analyze the influence of several independent factors that affect our target variables . </a:t>
          </a:r>
        </a:p>
      </dgm:t>
    </dgm:pt>
    <dgm:pt modelId="{2D9D4762-E1C0-4EA6-867F-507D301A2584}" type="parTrans" cxnId="{034CBF5F-2967-4084-825E-7BB4BF9E1C70}">
      <dgm:prSet/>
      <dgm:spPr/>
      <dgm:t>
        <a:bodyPr/>
        <a:lstStyle/>
        <a:p>
          <a:endParaRPr lang="en-US"/>
        </a:p>
      </dgm:t>
    </dgm:pt>
    <dgm:pt modelId="{2F4409DF-EFDB-4C39-8BED-1CDD87655C4F}" type="sibTrans" cxnId="{034CBF5F-2967-4084-825E-7BB4BF9E1C70}">
      <dgm:prSet/>
      <dgm:spPr/>
      <dgm:t>
        <a:bodyPr/>
        <a:lstStyle/>
        <a:p>
          <a:endParaRPr lang="en-US"/>
        </a:p>
      </dgm:t>
    </dgm:pt>
    <dgm:pt modelId="{4F1699FA-6972-4B29-A3DD-2D4F02399D89}" type="pres">
      <dgm:prSet presAssocID="{3962274E-53F4-4BF6-A042-51E084BE6DB8}" presName="linear" presStyleCnt="0">
        <dgm:presLayoutVars>
          <dgm:animLvl val="lvl"/>
          <dgm:resizeHandles val="exact"/>
        </dgm:presLayoutVars>
      </dgm:prSet>
      <dgm:spPr/>
    </dgm:pt>
    <dgm:pt modelId="{AC363AAD-45BF-4BA7-87C6-1AB8BE5D49DF}" type="pres">
      <dgm:prSet presAssocID="{63412A70-268C-4650-8CDA-EB2EB41B22A6}" presName="parentText" presStyleLbl="node1" presStyleIdx="0" presStyleCnt="2">
        <dgm:presLayoutVars>
          <dgm:chMax val="0"/>
          <dgm:bulletEnabled val="1"/>
        </dgm:presLayoutVars>
      </dgm:prSet>
      <dgm:spPr/>
    </dgm:pt>
    <dgm:pt modelId="{28B415A3-F162-4C21-B9D5-AFCBF295C95B}" type="pres">
      <dgm:prSet presAssocID="{E4890965-4C5F-4624-8012-AE1A540FAA84}" presName="spacer" presStyleCnt="0"/>
      <dgm:spPr/>
    </dgm:pt>
    <dgm:pt modelId="{2423FDDA-0D44-4966-8E10-E6035A2DEA06}" type="pres">
      <dgm:prSet presAssocID="{7424AA87-6520-4C09-8DDD-2EC7B8B42C15}" presName="parentText" presStyleLbl="node1" presStyleIdx="1" presStyleCnt="2">
        <dgm:presLayoutVars>
          <dgm:chMax val="0"/>
          <dgm:bulletEnabled val="1"/>
        </dgm:presLayoutVars>
      </dgm:prSet>
      <dgm:spPr/>
    </dgm:pt>
  </dgm:ptLst>
  <dgm:cxnLst>
    <dgm:cxn modelId="{755DFD24-5D78-47A6-A583-228AAB4AEBCC}" type="presOf" srcId="{63412A70-268C-4650-8CDA-EB2EB41B22A6}" destId="{AC363AAD-45BF-4BA7-87C6-1AB8BE5D49DF}" srcOrd="0" destOrd="0" presId="urn:microsoft.com/office/officeart/2005/8/layout/vList2"/>
    <dgm:cxn modelId="{85848040-E975-4C5C-8304-92973FAB6A63}" type="presOf" srcId="{7424AA87-6520-4C09-8DDD-2EC7B8B42C15}" destId="{2423FDDA-0D44-4966-8E10-E6035A2DEA06}" srcOrd="0" destOrd="0" presId="urn:microsoft.com/office/officeart/2005/8/layout/vList2"/>
    <dgm:cxn modelId="{034CBF5F-2967-4084-825E-7BB4BF9E1C70}" srcId="{3962274E-53F4-4BF6-A042-51E084BE6DB8}" destId="{7424AA87-6520-4C09-8DDD-2EC7B8B42C15}" srcOrd="1" destOrd="0" parTransId="{2D9D4762-E1C0-4EA6-867F-507D301A2584}" sibTransId="{2F4409DF-EFDB-4C39-8BED-1CDD87655C4F}"/>
    <dgm:cxn modelId="{2ABC2143-B19D-46D9-96FE-01B9551C8FE0}" type="presOf" srcId="{3962274E-53F4-4BF6-A042-51E084BE6DB8}" destId="{4F1699FA-6972-4B29-A3DD-2D4F02399D89}" srcOrd="0" destOrd="0" presId="urn:microsoft.com/office/officeart/2005/8/layout/vList2"/>
    <dgm:cxn modelId="{7ADD5C8C-792F-4733-9E00-E495FAFC2C15}" srcId="{3962274E-53F4-4BF6-A042-51E084BE6DB8}" destId="{63412A70-268C-4650-8CDA-EB2EB41B22A6}" srcOrd="0" destOrd="0" parTransId="{AD3B769A-D267-4786-96CA-C4FED5E34100}" sibTransId="{E4890965-4C5F-4624-8012-AE1A540FAA84}"/>
    <dgm:cxn modelId="{6AF7658C-4B99-423C-A30A-5FB9DE971BD6}" type="presParOf" srcId="{4F1699FA-6972-4B29-A3DD-2D4F02399D89}" destId="{AC363AAD-45BF-4BA7-87C6-1AB8BE5D49DF}" srcOrd="0" destOrd="0" presId="urn:microsoft.com/office/officeart/2005/8/layout/vList2"/>
    <dgm:cxn modelId="{0E6441DA-1AF7-4620-9492-8142EA327CD7}" type="presParOf" srcId="{4F1699FA-6972-4B29-A3DD-2D4F02399D89}" destId="{28B415A3-F162-4C21-B9D5-AFCBF295C95B}" srcOrd="1" destOrd="0" presId="urn:microsoft.com/office/officeart/2005/8/layout/vList2"/>
    <dgm:cxn modelId="{C8BE03AA-A897-4B95-9FE6-E420B6C2CB38}" type="presParOf" srcId="{4F1699FA-6972-4B29-A3DD-2D4F02399D89}" destId="{2423FDDA-0D44-4966-8E10-E6035A2DEA06}"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E89FDD-2FDD-495A-8148-629E17AE511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F27BB91-F9DF-4BBD-BDC6-B7A4FAE736EB}">
      <dgm:prSet/>
      <dgm:spPr/>
      <dgm:t>
        <a:bodyPr/>
        <a:lstStyle/>
        <a:p>
          <a:r>
            <a:rPr lang="en-US"/>
            <a:t>Time_Spent </a:t>
          </a:r>
        </a:p>
      </dgm:t>
    </dgm:pt>
    <dgm:pt modelId="{ADD25C5E-FF70-41D0-981D-725CE279A233}" type="parTrans" cxnId="{D23A10F5-C134-4D79-903C-F0E2BFD9E7A6}">
      <dgm:prSet/>
      <dgm:spPr/>
      <dgm:t>
        <a:bodyPr/>
        <a:lstStyle/>
        <a:p>
          <a:endParaRPr lang="en-US"/>
        </a:p>
      </dgm:t>
    </dgm:pt>
    <dgm:pt modelId="{A3BA3DCF-7606-4E5A-B578-4D95C6B41FFD}" type="sibTrans" cxnId="{D23A10F5-C134-4D79-903C-F0E2BFD9E7A6}">
      <dgm:prSet/>
      <dgm:spPr/>
      <dgm:t>
        <a:bodyPr/>
        <a:lstStyle/>
        <a:p>
          <a:endParaRPr lang="en-US"/>
        </a:p>
      </dgm:t>
    </dgm:pt>
    <dgm:pt modelId="{737213F6-76CD-452E-A4F3-986D3CA39F8F}">
      <dgm:prSet/>
      <dgm:spPr/>
      <dgm:t>
        <a:bodyPr/>
        <a:lstStyle/>
        <a:p>
          <a:r>
            <a:rPr lang="en-US"/>
            <a:t>Age </a:t>
          </a:r>
        </a:p>
      </dgm:t>
    </dgm:pt>
    <dgm:pt modelId="{998277A6-234B-4169-B388-2230EEAF9E79}" type="parTrans" cxnId="{847DB9AC-94C2-44D9-A03A-210C550C1E23}">
      <dgm:prSet/>
      <dgm:spPr/>
      <dgm:t>
        <a:bodyPr/>
        <a:lstStyle/>
        <a:p>
          <a:endParaRPr lang="en-US"/>
        </a:p>
      </dgm:t>
    </dgm:pt>
    <dgm:pt modelId="{FAA7C889-924F-4FDB-8985-2DBF1AA8A7D5}" type="sibTrans" cxnId="{847DB9AC-94C2-44D9-A03A-210C550C1E23}">
      <dgm:prSet/>
      <dgm:spPr/>
      <dgm:t>
        <a:bodyPr/>
        <a:lstStyle/>
        <a:p>
          <a:endParaRPr lang="en-US"/>
        </a:p>
      </dgm:t>
    </dgm:pt>
    <dgm:pt modelId="{E8515EC3-CDAF-4DE0-865E-13032C5E36C2}">
      <dgm:prSet/>
      <dgm:spPr/>
      <dgm:t>
        <a:bodyPr/>
        <a:lstStyle/>
        <a:p>
          <a:r>
            <a:rPr lang="en-US"/>
            <a:t>Avg_Income </a:t>
          </a:r>
        </a:p>
      </dgm:t>
    </dgm:pt>
    <dgm:pt modelId="{EB17CB52-8E40-4F9A-B5DF-676B606FBD11}" type="parTrans" cxnId="{87AC03AE-5B13-4DFF-975B-838A2A33DD35}">
      <dgm:prSet/>
      <dgm:spPr/>
      <dgm:t>
        <a:bodyPr/>
        <a:lstStyle/>
        <a:p>
          <a:endParaRPr lang="en-US"/>
        </a:p>
      </dgm:t>
    </dgm:pt>
    <dgm:pt modelId="{D381573B-736D-44B8-9E79-EDFE7B02549C}" type="sibTrans" cxnId="{87AC03AE-5B13-4DFF-975B-838A2A33DD35}">
      <dgm:prSet/>
      <dgm:spPr/>
      <dgm:t>
        <a:bodyPr/>
        <a:lstStyle/>
        <a:p>
          <a:endParaRPr lang="en-US"/>
        </a:p>
      </dgm:t>
    </dgm:pt>
    <dgm:pt modelId="{E0568D77-3ED4-4EC2-9CEE-ADA72771CF61}">
      <dgm:prSet/>
      <dgm:spPr/>
      <dgm:t>
        <a:bodyPr/>
        <a:lstStyle/>
        <a:p>
          <a:r>
            <a:rPr lang="en-US"/>
            <a:t>Internet_Usage </a:t>
          </a:r>
        </a:p>
      </dgm:t>
    </dgm:pt>
    <dgm:pt modelId="{D7BC2847-6064-4097-B2BF-B20C96D97E4F}" type="parTrans" cxnId="{0597C6BE-3A75-43DA-808B-421DD58BF537}">
      <dgm:prSet/>
      <dgm:spPr/>
      <dgm:t>
        <a:bodyPr/>
        <a:lstStyle/>
        <a:p>
          <a:endParaRPr lang="en-US"/>
        </a:p>
      </dgm:t>
    </dgm:pt>
    <dgm:pt modelId="{42F2CCCC-BE8F-4332-989D-052DAF492A8A}" type="sibTrans" cxnId="{0597C6BE-3A75-43DA-808B-421DD58BF537}">
      <dgm:prSet/>
      <dgm:spPr/>
      <dgm:t>
        <a:bodyPr/>
        <a:lstStyle/>
        <a:p>
          <a:endParaRPr lang="en-US"/>
        </a:p>
      </dgm:t>
    </dgm:pt>
    <dgm:pt modelId="{4F1D797B-B52B-42D1-9829-83B6B145F334}">
      <dgm:prSet/>
      <dgm:spPr/>
      <dgm:t>
        <a:bodyPr/>
        <a:lstStyle/>
        <a:p>
          <a:r>
            <a:rPr lang="en-US"/>
            <a:t>City_code </a:t>
          </a:r>
        </a:p>
      </dgm:t>
    </dgm:pt>
    <dgm:pt modelId="{48CD5E45-6970-4BB8-9E11-D4AF746C9066}" type="parTrans" cxnId="{745E8D16-2290-4F8C-8100-B45CB22CBE3D}">
      <dgm:prSet/>
      <dgm:spPr/>
      <dgm:t>
        <a:bodyPr/>
        <a:lstStyle/>
        <a:p>
          <a:endParaRPr lang="en-US"/>
        </a:p>
      </dgm:t>
    </dgm:pt>
    <dgm:pt modelId="{B312A5E3-8AE4-4077-9ADA-C6B120E90D18}" type="sibTrans" cxnId="{745E8D16-2290-4F8C-8100-B45CB22CBE3D}">
      <dgm:prSet/>
      <dgm:spPr/>
      <dgm:t>
        <a:bodyPr/>
        <a:lstStyle/>
        <a:p>
          <a:endParaRPr lang="en-US"/>
        </a:p>
      </dgm:t>
    </dgm:pt>
    <dgm:pt modelId="{3E45F052-7BB8-44EC-9251-2D4BAD1ED51B}">
      <dgm:prSet/>
      <dgm:spPr/>
      <dgm:t>
        <a:bodyPr/>
        <a:lstStyle/>
        <a:p>
          <a:r>
            <a:rPr lang="en-US"/>
            <a:t>Time_Period</a:t>
          </a:r>
        </a:p>
      </dgm:t>
    </dgm:pt>
    <dgm:pt modelId="{A728238B-3243-4107-8F3C-C302BD4E55D0}" type="parTrans" cxnId="{6D81A9D2-3A32-46DE-BBFA-48F52024581F}">
      <dgm:prSet/>
      <dgm:spPr/>
      <dgm:t>
        <a:bodyPr/>
        <a:lstStyle/>
        <a:p>
          <a:endParaRPr lang="en-US"/>
        </a:p>
      </dgm:t>
    </dgm:pt>
    <dgm:pt modelId="{AE99DBD8-9A4D-45D2-9BFE-22826BD47413}" type="sibTrans" cxnId="{6D81A9D2-3A32-46DE-BBFA-48F52024581F}">
      <dgm:prSet/>
      <dgm:spPr/>
      <dgm:t>
        <a:bodyPr/>
        <a:lstStyle/>
        <a:p>
          <a:endParaRPr lang="en-US"/>
        </a:p>
      </dgm:t>
    </dgm:pt>
    <dgm:pt modelId="{1743EED0-C2E4-4331-9AB7-822CD62A203C}" type="pres">
      <dgm:prSet presAssocID="{17E89FDD-2FDD-495A-8148-629E17AE511C}" presName="root" presStyleCnt="0">
        <dgm:presLayoutVars>
          <dgm:dir/>
          <dgm:resizeHandles val="exact"/>
        </dgm:presLayoutVars>
      </dgm:prSet>
      <dgm:spPr/>
    </dgm:pt>
    <dgm:pt modelId="{8491E904-193C-41B2-93FD-3C96708DB534}" type="pres">
      <dgm:prSet presAssocID="{4F27BB91-F9DF-4BBD-BDC6-B7A4FAE736EB}" presName="compNode" presStyleCnt="0"/>
      <dgm:spPr/>
    </dgm:pt>
    <dgm:pt modelId="{F1BBC0ED-C6CF-4E12-A71A-CA9DA8DC4516}" type="pres">
      <dgm:prSet presAssocID="{4F27BB91-F9DF-4BBD-BDC6-B7A4FAE736EB}" presName="bgRect" presStyleLbl="bgShp" presStyleIdx="0" presStyleCnt="6"/>
      <dgm:spPr/>
    </dgm:pt>
    <dgm:pt modelId="{BD5996DA-DB9C-4A18-8DC3-66637F28F8AA}" type="pres">
      <dgm:prSet presAssocID="{4F27BB91-F9DF-4BBD-BDC6-B7A4FAE736E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rglass"/>
        </a:ext>
      </dgm:extLst>
    </dgm:pt>
    <dgm:pt modelId="{90AEA65B-DFE9-4A70-9314-07A999E46AB1}" type="pres">
      <dgm:prSet presAssocID="{4F27BB91-F9DF-4BBD-BDC6-B7A4FAE736EB}" presName="spaceRect" presStyleCnt="0"/>
      <dgm:spPr/>
    </dgm:pt>
    <dgm:pt modelId="{ED277134-49BB-4EA5-BBA3-A34B5244C9EE}" type="pres">
      <dgm:prSet presAssocID="{4F27BB91-F9DF-4BBD-BDC6-B7A4FAE736EB}" presName="parTx" presStyleLbl="revTx" presStyleIdx="0" presStyleCnt="6">
        <dgm:presLayoutVars>
          <dgm:chMax val="0"/>
          <dgm:chPref val="0"/>
        </dgm:presLayoutVars>
      </dgm:prSet>
      <dgm:spPr/>
    </dgm:pt>
    <dgm:pt modelId="{EA65C41D-1A08-41B3-BC57-0BBA3C498539}" type="pres">
      <dgm:prSet presAssocID="{A3BA3DCF-7606-4E5A-B578-4D95C6B41FFD}" presName="sibTrans" presStyleCnt="0"/>
      <dgm:spPr/>
    </dgm:pt>
    <dgm:pt modelId="{A5B9B652-14DC-42BE-927A-1C25C4C276D2}" type="pres">
      <dgm:prSet presAssocID="{737213F6-76CD-452E-A4F3-986D3CA39F8F}" presName="compNode" presStyleCnt="0"/>
      <dgm:spPr/>
    </dgm:pt>
    <dgm:pt modelId="{BF6FDA03-3E72-48DA-AFFD-554B3D8963BB}" type="pres">
      <dgm:prSet presAssocID="{737213F6-76CD-452E-A4F3-986D3CA39F8F}" presName="bgRect" presStyleLbl="bgShp" presStyleIdx="1" presStyleCnt="6"/>
      <dgm:spPr/>
    </dgm:pt>
    <dgm:pt modelId="{68572DFE-9409-4114-910A-9370014CBD25}" type="pres">
      <dgm:prSet presAssocID="{737213F6-76CD-452E-A4F3-986D3CA39F8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rson with Cane"/>
        </a:ext>
      </dgm:extLst>
    </dgm:pt>
    <dgm:pt modelId="{87FE63CC-723E-4ED2-B51A-5FAABA13904F}" type="pres">
      <dgm:prSet presAssocID="{737213F6-76CD-452E-A4F3-986D3CA39F8F}" presName="spaceRect" presStyleCnt="0"/>
      <dgm:spPr/>
    </dgm:pt>
    <dgm:pt modelId="{2C88CD83-3057-4385-995F-D7816AD999BC}" type="pres">
      <dgm:prSet presAssocID="{737213F6-76CD-452E-A4F3-986D3CA39F8F}" presName="parTx" presStyleLbl="revTx" presStyleIdx="1" presStyleCnt="6">
        <dgm:presLayoutVars>
          <dgm:chMax val="0"/>
          <dgm:chPref val="0"/>
        </dgm:presLayoutVars>
      </dgm:prSet>
      <dgm:spPr/>
    </dgm:pt>
    <dgm:pt modelId="{9EC41728-A70D-477C-AA0B-715BCA1613F0}" type="pres">
      <dgm:prSet presAssocID="{FAA7C889-924F-4FDB-8985-2DBF1AA8A7D5}" presName="sibTrans" presStyleCnt="0"/>
      <dgm:spPr/>
    </dgm:pt>
    <dgm:pt modelId="{E250CE2C-773B-42F6-ACDD-FCBB07B7A503}" type="pres">
      <dgm:prSet presAssocID="{E8515EC3-CDAF-4DE0-865E-13032C5E36C2}" presName="compNode" presStyleCnt="0"/>
      <dgm:spPr/>
    </dgm:pt>
    <dgm:pt modelId="{9D02E7FA-389F-4047-AF66-83AB04D94F53}" type="pres">
      <dgm:prSet presAssocID="{E8515EC3-CDAF-4DE0-865E-13032C5E36C2}" presName="bgRect" presStyleLbl="bgShp" presStyleIdx="2" presStyleCnt="6"/>
      <dgm:spPr/>
    </dgm:pt>
    <dgm:pt modelId="{FBB27A51-96D6-494C-9FF0-AD739E966F86}" type="pres">
      <dgm:prSet presAssocID="{E8515EC3-CDAF-4DE0-865E-13032C5E36C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rtbeat"/>
        </a:ext>
      </dgm:extLst>
    </dgm:pt>
    <dgm:pt modelId="{13AC8DE5-4E08-485F-A940-A39726328A70}" type="pres">
      <dgm:prSet presAssocID="{E8515EC3-CDAF-4DE0-865E-13032C5E36C2}" presName="spaceRect" presStyleCnt="0"/>
      <dgm:spPr/>
    </dgm:pt>
    <dgm:pt modelId="{3A201E92-CF2C-42D7-BDC5-552D95D8F164}" type="pres">
      <dgm:prSet presAssocID="{E8515EC3-CDAF-4DE0-865E-13032C5E36C2}" presName="parTx" presStyleLbl="revTx" presStyleIdx="2" presStyleCnt="6">
        <dgm:presLayoutVars>
          <dgm:chMax val="0"/>
          <dgm:chPref val="0"/>
        </dgm:presLayoutVars>
      </dgm:prSet>
      <dgm:spPr/>
    </dgm:pt>
    <dgm:pt modelId="{DBDC94A0-E54D-4073-8D7D-2FB8255C824A}" type="pres">
      <dgm:prSet presAssocID="{D381573B-736D-44B8-9E79-EDFE7B02549C}" presName="sibTrans" presStyleCnt="0"/>
      <dgm:spPr/>
    </dgm:pt>
    <dgm:pt modelId="{123D0448-0B63-49BF-97EF-09334DCA6D51}" type="pres">
      <dgm:prSet presAssocID="{E0568D77-3ED4-4EC2-9CEE-ADA72771CF61}" presName="compNode" presStyleCnt="0"/>
      <dgm:spPr/>
    </dgm:pt>
    <dgm:pt modelId="{0FD6E259-3C5F-433E-91FF-B998C98C858F}" type="pres">
      <dgm:prSet presAssocID="{E0568D77-3ED4-4EC2-9CEE-ADA72771CF61}" presName="bgRect" presStyleLbl="bgShp" presStyleIdx="3" presStyleCnt="6"/>
      <dgm:spPr/>
    </dgm:pt>
    <dgm:pt modelId="{6D3B459D-61B9-484B-9C48-CC649280272B}" type="pres">
      <dgm:prSet presAssocID="{E0568D77-3ED4-4EC2-9CEE-ADA72771CF6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ireless"/>
        </a:ext>
      </dgm:extLst>
    </dgm:pt>
    <dgm:pt modelId="{62D14059-6E90-4D80-979E-92E3792510B1}" type="pres">
      <dgm:prSet presAssocID="{E0568D77-3ED4-4EC2-9CEE-ADA72771CF61}" presName="spaceRect" presStyleCnt="0"/>
      <dgm:spPr/>
    </dgm:pt>
    <dgm:pt modelId="{90288E37-C4A7-411B-BD44-22044CE51534}" type="pres">
      <dgm:prSet presAssocID="{E0568D77-3ED4-4EC2-9CEE-ADA72771CF61}" presName="parTx" presStyleLbl="revTx" presStyleIdx="3" presStyleCnt="6">
        <dgm:presLayoutVars>
          <dgm:chMax val="0"/>
          <dgm:chPref val="0"/>
        </dgm:presLayoutVars>
      </dgm:prSet>
      <dgm:spPr/>
    </dgm:pt>
    <dgm:pt modelId="{8CD30AEB-3478-4496-92DA-DC236BD53FFB}" type="pres">
      <dgm:prSet presAssocID="{42F2CCCC-BE8F-4332-989D-052DAF492A8A}" presName="sibTrans" presStyleCnt="0"/>
      <dgm:spPr/>
    </dgm:pt>
    <dgm:pt modelId="{03CB7769-D1E1-4F57-965D-D8CD69274873}" type="pres">
      <dgm:prSet presAssocID="{4F1D797B-B52B-42D1-9829-83B6B145F334}" presName="compNode" presStyleCnt="0"/>
      <dgm:spPr/>
    </dgm:pt>
    <dgm:pt modelId="{9221030E-1A3C-4B1C-AF7A-968C510781F4}" type="pres">
      <dgm:prSet presAssocID="{4F1D797B-B52B-42D1-9829-83B6B145F334}" presName="bgRect" presStyleLbl="bgShp" presStyleIdx="4" presStyleCnt="6"/>
      <dgm:spPr/>
    </dgm:pt>
    <dgm:pt modelId="{FAF6062C-5F17-49CF-8F4F-1AF3F3D2EDB3}" type="pres">
      <dgm:prSet presAssocID="{4F1D797B-B52B-42D1-9829-83B6B145F33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ity"/>
        </a:ext>
      </dgm:extLst>
    </dgm:pt>
    <dgm:pt modelId="{AC2C967F-0E49-4B1A-99E5-774979AE5F26}" type="pres">
      <dgm:prSet presAssocID="{4F1D797B-B52B-42D1-9829-83B6B145F334}" presName="spaceRect" presStyleCnt="0"/>
      <dgm:spPr/>
    </dgm:pt>
    <dgm:pt modelId="{04AD5B8C-8306-47A7-92E6-974D78E3EAE5}" type="pres">
      <dgm:prSet presAssocID="{4F1D797B-B52B-42D1-9829-83B6B145F334}" presName="parTx" presStyleLbl="revTx" presStyleIdx="4" presStyleCnt="6">
        <dgm:presLayoutVars>
          <dgm:chMax val="0"/>
          <dgm:chPref val="0"/>
        </dgm:presLayoutVars>
      </dgm:prSet>
      <dgm:spPr/>
    </dgm:pt>
    <dgm:pt modelId="{DD697244-D86A-42A8-A942-7AB93559E8C5}" type="pres">
      <dgm:prSet presAssocID="{B312A5E3-8AE4-4077-9ADA-C6B120E90D18}" presName="sibTrans" presStyleCnt="0"/>
      <dgm:spPr/>
    </dgm:pt>
    <dgm:pt modelId="{96BBAF5C-2B2F-4AD8-A415-CB0EDADF61A4}" type="pres">
      <dgm:prSet presAssocID="{3E45F052-7BB8-44EC-9251-2D4BAD1ED51B}" presName="compNode" presStyleCnt="0"/>
      <dgm:spPr/>
    </dgm:pt>
    <dgm:pt modelId="{E39B1735-C8CE-4AB4-8C5C-743FB8A48758}" type="pres">
      <dgm:prSet presAssocID="{3E45F052-7BB8-44EC-9251-2D4BAD1ED51B}" presName="bgRect" presStyleLbl="bgShp" presStyleIdx="5" presStyleCnt="6"/>
      <dgm:spPr/>
    </dgm:pt>
    <dgm:pt modelId="{CFF4C688-C853-4178-AB7C-B985A2B87490}" type="pres">
      <dgm:prSet presAssocID="{3E45F052-7BB8-44EC-9251-2D4BAD1ED51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lock"/>
        </a:ext>
      </dgm:extLst>
    </dgm:pt>
    <dgm:pt modelId="{87189B58-DE5A-4F7E-897C-EB6E22AF74C9}" type="pres">
      <dgm:prSet presAssocID="{3E45F052-7BB8-44EC-9251-2D4BAD1ED51B}" presName="spaceRect" presStyleCnt="0"/>
      <dgm:spPr/>
    </dgm:pt>
    <dgm:pt modelId="{C30D4CD6-6796-4A00-9D58-5D190B0534D2}" type="pres">
      <dgm:prSet presAssocID="{3E45F052-7BB8-44EC-9251-2D4BAD1ED51B}" presName="parTx" presStyleLbl="revTx" presStyleIdx="5" presStyleCnt="6">
        <dgm:presLayoutVars>
          <dgm:chMax val="0"/>
          <dgm:chPref val="0"/>
        </dgm:presLayoutVars>
      </dgm:prSet>
      <dgm:spPr/>
    </dgm:pt>
  </dgm:ptLst>
  <dgm:cxnLst>
    <dgm:cxn modelId="{1F0B3F0F-86E3-4DC9-94BA-D6104A0B13E0}" type="presOf" srcId="{3E45F052-7BB8-44EC-9251-2D4BAD1ED51B}" destId="{C30D4CD6-6796-4A00-9D58-5D190B0534D2}" srcOrd="0" destOrd="0" presId="urn:microsoft.com/office/officeart/2018/2/layout/IconVerticalSolidList"/>
    <dgm:cxn modelId="{745E8D16-2290-4F8C-8100-B45CB22CBE3D}" srcId="{17E89FDD-2FDD-495A-8148-629E17AE511C}" destId="{4F1D797B-B52B-42D1-9829-83B6B145F334}" srcOrd="4" destOrd="0" parTransId="{48CD5E45-6970-4BB8-9E11-D4AF746C9066}" sibTransId="{B312A5E3-8AE4-4077-9ADA-C6B120E90D18}"/>
    <dgm:cxn modelId="{D6B1BB19-8858-4CA1-A35C-27797DDA4DED}" type="presOf" srcId="{17E89FDD-2FDD-495A-8148-629E17AE511C}" destId="{1743EED0-C2E4-4331-9AB7-822CD62A203C}" srcOrd="0" destOrd="0" presId="urn:microsoft.com/office/officeart/2018/2/layout/IconVerticalSolidList"/>
    <dgm:cxn modelId="{40C7F267-1E63-4C72-AAA6-7B85BCEECCE4}" type="presOf" srcId="{4F1D797B-B52B-42D1-9829-83B6B145F334}" destId="{04AD5B8C-8306-47A7-92E6-974D78E3EAE5}" srcOrd="0" destOrd="0" presId="urn:microsoft.com/office/officeart/2018/2/layout/IconVerticalSolidList"/>
    <dgm:cxn modelId="{52217A4A-73CD-42AF-B62C-14959ED22CCE}" type="presOf" srcId="{E0568D77-3ED4-4EC2-9CEE-ADA72771CF61}" destId="{90288E37-C4A7-411B-BD44-22044CE51534}" srcOrd="0" destOrd="0" presId="urn:microsoft.com/office/officeart/2018/2/layout/IconVerticalSolidList"/>
    <dgm:cxn modelId="{E3DE1D95-F97C-4744-8C4E-0ACECAB7D59C}" type="presOf" srcId="{E8515EC3-CDAF-4DE0-865E-13032C5E36C2}" destId="{3A201E92-CF2C-42D7-BDC5-552D95D8F164}" srcOrd="0" destOrd="0" presId="urn:microsoft.com/office/officeart/2018/2/layout/IconVerticalSolidList"/>
    <dgm:cxn modelId="{847DB9AC-94C2-44D9-A03A-210C550C1E23}" srcId="{17E89FDD-2FDD-495A-8148-629E17AE511C}" destId="{737213F6-76CD-452E-A4F3-986D3CA39F8F}" srcOrd="1" destOrd="0" parTransId="{998277A6-234B-4169-B388-2230EEAF9E79}" sibTransId="{FAA7C889-924F-4FDB-8985-2DBF1AA8A7D5}"/>
    <dgm:cxn modelId="{87AC03AE-5B13-4DFF-975B-838A2A33DD35}" srcId="{17E89FDD-2FDD-495A-8148-629E17AE511C}" destId="{E8515EC3-CDAF-4DE0-865E-13032C5E36C2}" srcOrd="2" destOrd="0" parTransId="{EB17CB52-8E40-4F9A-B5DF-676B606FBD11}" sibTransId="{D381573B-736D-44B8-9E79-EDFE7B02549C}"/>
    <dgm:cxn modelId="{0597C6BE-3A75-43DA-808B-421DD58BF537}" srcId="{17E89FDD-2FDD-495A-8148-629E17AE511C}" destId="{E0568D77-3ED4-4EC2-9CEE-ADA72771CF61}" srcOrd="3" destOrd="0" parTransId="{D7BC2847-6064-4097-B2BF-B20C96D97E4F}" sibTransId="{42F2CCCC-BE8F-4332-989D-052DAF492A8A}"/>
    <dgm:cxn modelId="{6D81A9D2-3A32-46DE-BBFA-48F52024581F}" srcId="{17E89FDD-2FDD-495A-8148-629E17AE511C}" destId="{3E45F052-7BB8-44EC-9251-2D4BAD1ED51B}" srcOrd="5" destOrd="0" parTransId="{A728238B-3243-4107-8F3C-C302BD4E55D0}" sibTransId="{AE99DBD8-9A4D-45D2-9BFE-22826BD47413}"/>
    <dgm:cxn modelId="{397796E1-4FD2-41BD-8303-0833685C0172}" type="presOf" srcId="{4F27BB91-F9DF-4BBD-BDC6-B7A4FAE736EB}" destId="{ED277134-49BB-4EA5-BBA3-A34B5244C9EE}" srcOrd="0" destOrd="0" presId="urn:microsoft.com/office/officeart/2018/2/layout/IconVerticalSolidList"/>
    <dgm:cxn modelId="{E4E84EEF-1F78-485D-8DFF-B8817C824EE2}" type="presOf" srcId="{737213F6-76CD-452E-A4F3-986D3CA39F8F}" destId="{2C88CD83-3057-4385-995F-D7816AD999BC}" srcOrd="0" destOrd="0" presId="urn:microsoft.com/office/officeart/2018/2/layout/IconVerticalSolidList"/>
    <dgm:cxn modelId="{D23A10F5-C134-4D79-903C-F0E2BFD9E7A6}" srcId="{17E89FDD-2FDD-495A-8148-629E17AE511C}" destId="{4F27BB91-F9DF-4BBD-BDC6-B7A4FAE736EB}" srcOrd="0" destOrd="0" parTransId="{ADD25C5E-FF70-41D0-981D-725CE279A233}" sibTransId="{A3BA3DCF-7606-4E5A-B578-4D95C6B41FFD}"/>
    <dgm:cxn modelId="{3D92548A-191D-4EB8-902E-22955C2F284A}" type="presParOf" srcId="{1743EED0-C2E4-4331-9AB7-822CD62A203C}" destId="{8491E904-193C-41B2-93FD-3C96708DB534}" srcOrd="0" destOrd="0" presId="urn:microsoft.com/office/officeart/2018/2/layout/IconVerticalSolidList"/>
    <dgm:cxn modelId="{ED0A8249-8C69-4CA7-A2C8-C605E2DFA97B}" type="presParOf" srcId="{8491E904-193C-41B2-93FD-3C96708DB534}" destId="{F1BBC0ED-C6CF-4E12-A71A-CA9DA8DC4516}" srcOrd="0" destOrd="0" presId="urn:microsoft.com/office/officeart/2018/2/layout/IconVerticalSolidList"/>
    <dgm:cxn modelId="{12895F64-C855-47CB-AA06-869AB098FF38}" type="presParOf" srcId="{8491E904-193C-41B2-93FD-3C96708DB534}" destId="{BD5996DA-DB9C-4A18-8DC3-66637F28F8AA}" srcOrd="1" destOrd="0" presId="urn:microsoft.com/office/officeart/2018/2/layout/IconVerticalSolidList"/>
    <dgm:cxn modelId="{0670D9D9-EC49-4CE8-AFEC-9B06D3451D93}" type="presParOf" srcId="{8491E904-193C-41B2-93FD-3C96708DB534}" destId="{90AEA65B-DFE9-4A70-9314-07A999E46AB1}" srcOrd="2" destOrd="0" presId="urn:microsoft.com/office/officeart/2018/2/layout/IconVerticalSolidList"/>
    <dgm:cxn modelId="{E466FD20-7788-49A7-BA1D-AB47499140B0}" type="presParOf" srcId="{8491E904-193C-41B2-93FD-3C96708DB534}" destId="{ED277134-49BB-4EA5-BBA3-A34B5244C9EE}" srcOrd="3" destOrd="0" presId="urn:microsoft.com/office/officeart/2018/2/layout/IconVerticalSolidList"/>
    <dgm:cxn modelId="{3F8A1CBA-F6B6-4CFA-810A-A13C6F99EB45}" type="presParOf" srcId="{1743EED0-C2E4-4331-9AB7-822CD62A203C}" destId="{EA65C41D-1A08-41B3-BC57-0BBA3C498539}" srcOrd="1" destOrd="0" presId="urn:microsoft.com/office/officeart/2018/2/layout/IconVerticalSolidList"/>
    <dgm:cxn modelId="{0B4686F9-5122-4D7D-91B4-4E3EF2C9352C}" type="presParOf" srcId="{1743EED0-C2E4-4331-9AB7-822CD62A203C}" destId="{A5B9B652-14DC-42BE-927A-1C25C4C276D2}" srcOrd="2" destOrd="0" presId="urn:microsoft.com/office/officeart/2018/2/layout/IconVerticalSolidList"/>
    <dgm:cxn modelId="{4BFE9D0D-DB3A-478A-9DB1-60954CB41043}" type="presParOf" srcId="{A5B9B652-14DC-42BE-927A-1C25C4C276D2}" destId="{BF6FDA03-3E72-48DA-AFFD-554B3D8963BB}" srcOrd="0" destOrd="0" presId="urn:microsoft.com/office/officeart/2018/2/layout/IconVerticalSolidList"/>
    <dgm:cxn modelId="{1FE7EFDC-E7EA-43B5-8C2D-B6F5D8C32260}" type="presParOf" srcId="{A5B9B652-14DC-42BE-927A-1C25C4C276D2}" destId="{68572DFE-9409-4114-910A-9370014CBD25}" srcOrd="1" destOrd="0" presId="urn:microsoft.com/office/officeart/2018/2/layout/IconVerticalSolidList"/>
    <dgm:cxn modelId="{FC5B3D82-B267-42B2-981A-0369E1D58E0F}" type="presParOf" srcId="{A5B9B652-14DC-42BE-927A-1C25C4C276D2}" destId="{87FE63CC-723E-4ED2-B51A-5FAABA13904F}" srcOrd="2" destOrd="0" presId="urn:microsoft.com/office/officeart/2018/2/layout/IconVerticalSolidList"/>
    <dgm:cxn modelId="{93B95543-86F2-4C3D-A61F-D808B309567B}" type="presParOf" srcId="{A5B9B652-14DC-42BE-927A-1C25C4C276D2}" destId="{2C88CD83-3057-4385-995F-D7816AD999BC}" srcOrd="3" destOrd="0" presId="urn:microsoft.com/office/officeart/2018/2/layout/IconVerticalSolidList"/>
    <dgm:cxn modelId="{D013778E-D316-42F7-B659-3EDC82495939}" type="presParOf" srcId="{1743EED0-C2E4-4331-9AB7-822CD62A203C}" destId="{9EC41728-A70D-477C-AA0B-715BCA1613F0}" srcOrd="3" destOrd="0" presId="urn:microsoft.com/office/officeart/2018/2/layout/IconVerticalSolidList"/>
    <dgm:cxn modelId="{FE4DC20B-A100-4DAE-A8DB-9A807FF55B2A}" type="presParOf" srcId="{1743EED0-C2E4-4331-9AB7-822CD62A203C}" destId="{E250CE2C-773B-42F6-ACDD-FCBB07B7A503}" srcOrd="4" destOrd="0" presId="urn:microsoft.com/office/officeart/2018/2/layout/IconVerticalSolidList"/>
    <dgm:cxn modelId="{74786107-D2C6-465B-9A17-741379C240FC}" type="presParOf" srcId="{E250CE2C-773B-42F6-ACDD-FCBB07B7A503}" destId="{9D02E7FA-389F-4047-AF66-83AB04D94F53}" srcOrd="0" destOrd="0" presId="urn:microsoft.com/office/officeart/2018/2/layout/IconVerticalSolidList"/>
    <dgm:cxn modelId="{66206118-8290-4C0E-AE7D-0CAE9EE16C45}" type="presParOf" srcId="{E250CE2C-773B-42F6-ACDD-FCBB07B7A503}" destId="{FBB27A51-96D6-494C-9FF0-AD739E966F86}" srcOrd="1" destOrd="0" presId="urn:microsoft.com/office/officeart/2018/2/layout/IconVerticalSolidList"/>
    <dgm:cxn modelId="{11C28FD1-F82C-4BD0-AC1B-62BE72D18894}" type="presParOf" srcId="{E250CE2C-773B-42F6-ACDD-FCBB07B7A503}" destId="{13AC8DE5-4E08-485F-A940-A39726328A70}" srcOrd="2" destOrd="0" presId="urn:microsoft.com/office/officeart/2018/2/layout/IconVerticalSolidList"/>
    <dgm:cxn modelId="{F9EC1A6B-FE42-4834-B5CF-C9B1B9535CD2}" type="presParOf" srcId="{E250CE2C-773B-42F6-ACDD-FCBB07B7A503}" destId="{3A201E92-CF2C-42D7-BDC5-552D95D8F164}" srcOrd="3" destOrd="0" presId="urn:microsoft.com/office/officeart/2018/2/layout/IconVerticalSolidList"/>
    <dgm:cxn modelId="{D1091C8D-7B4A-40AE-98C0-99C00DD35548}" type="presParOf" srcId="{1743EED0-C2E4-4331-9AB7-822CD62A203C}" destId="{DBDC94A0-E54D-4073-8D7D-2FB8255C824A}" srcOrd="5" destOrd="0" presId="urn:microsoft.com/office/officeart/2018/2/layout/IconVerticalSolidList"/>
    <dgm:cxn modelId="{FF8C55E2-88B9-4454-ABF2-2F6CF5CFE9D9}" type="presParOf" srcId="{1743EED0-C2E4-4331-9AB7-822CD62A203C}" destId="{123D0448-0B63-49BF-97EF-09334DCA6D51}" srcOrd="6" destOrd="0" presId="urn:microsoft.com/office/officeart/2018/2/layout/IconVerticalSolidList"/>
    <dgm:cxn modelId="{B7EFB16A-1EB2-4DA9-ABB3-34A1198BFC5F}" type="presParOf" srcId="{123D0448-0B63-49BF-97EF-09334DCA6D51}" destId="{0FD6E259-3C5F-433E-91FF-B998C98C858F}" srcOrd="0" destOrd="0" presId="urn:microsoft.com/office/officeart/2018/2/layout/IconVerticalSolidList"/>
    <dgm:cxn modelId="{A79E0D4C-B83D-4B37-9BDB-9BAEFFBCF8F7}" type="presParOf" srcId="{123D0448-0B63-49BF-97EF-09334DCA6D51}" destId="{6D3B459D-61B9-484B-9C48-CC649280272B}" srcOrd="1" destOrd="0" presId="urn:microsoft.com/office/officeart/2018/2/layout/IconVerticalSolidList"/>
    <dgm:cxn modelId="{0DC0EAD2-D0A3-43D4-B53A-920064395CE5}" type="presParOf" srcId="{123D0448-0B63-49BF-97EF-09334DCA6D51}" destId="{62D14059-6E90-4D80-979E-92E3792510B1}" srcOrd="2" destOrd="0" presId="urn:microsoft.com/office/officeart/2018/2/layout/IconVerticalSolidList"/>
    <dgm:cxn modelId="{33F2E150-81F6-43D6-9432-CCD1CA5059DF}" type="presParOf" srcId="{123D0448-0B63-49BF-97EF-09334DCA6D51}" destId="{90288E37-C4A7-411B-BD44-22044CE51534}" srcOrd="3" destOrd="0" presId="urn:microsoft.com/office/officeart/2018/2/layout/IconVerticalSolidList"/>
    <dgm:cxn modelId="{6509897B-4B56-4FCD-B011-FBCE4ED1D915}" type="presParOf" srcId="{1743EED0-C2E4-4331-9AB7-822CD62A203C}" destId="{8CD30AEB-3478-4496-92DA-DC236BD53FFB}" srcOrd="7" destOrd="0" presId="urn:microsoft.com/office/officeart/2018/2/layout/IconVerticalSolidList"/>
    <dgm:cxn modelId="{644846BD-1FAF-47C9-BB28-DC08523D9074}" type="presParOf" srcId="{1743EED0-C2E4-4331-9AB7-822CD62A203C}" destId="{03CB7769-D1E1-4F57-965D-D8CD69274873}" srcOrd="8" destOrd="0" presId="urn:microsoft.com/office/officeart/2018/2/layout/IconVerticalSolidList"/>
    <dgm:cxn modelId="{84DF55B8-8B62-4BCD-AC43-0011A1413D88}" type="presParOf" srcId="{03CB7769-D1E1-4F57-965D-D8CD69274873}" destId="{9221030E-1A3C-4B1C-AF7A-968C510781F4}" srcOrd="0" destOrd="0" presId="urn:microsoft.com/office/officeart/2018/2/layout/IconVerticalSolidList"/>
    <dgm:cxn modelId="{C52E0608-123F-448D-BB36-89A1CA2C1B27}" type="presParOf" srcId="{03CB7769-D1E1-4F57-965D-D8CD69274873}" destId="{FAF6062C-5F17-49CF-8F4F-1AF3F3D2EDB3}" srcOrd="1" destOrd="0" presId="urn:microsoft.com/office/officeart/2018/2/layout/IconVerticalSolidList"/>
    <dgm:cxn modelId="{F498CE7E-5ADB-4822-BAAF-E2A75AC880DE}" type="presParOf" srcId="{03CB7769-D1E1-4F57-965D-D8CD69274873}" destId="{AC2C967F-0E49-4B1A-99E5-774979AE5F26}" srcOrd="2" destOrd="0" presId="urn:microsoft.com/office/officeart/2018/2/layout/IconVerticalSolidList"/>
    <dgm:cxn modelId="{7687A052-0F1E-4874-8639-E0692731ADBD}" type="presParOf" srcId="{03CB7769-D1E1-4F57-965D-D8CD69274873}" destId="{04AD5B8C-8306-47A7-92E6-974D78E3EAE5}" srcOrd="3" destOrd="0" presId="urn:microsoft.com/office/officeart/2018/2/layout/IconVerticalSolidList"/>
    <dgm:cxn modelId="{E874C9F9-EDA8-4BA5-9366-BC9FBA5A7FBC}" type="presParOf" srcId="{1743EED0-C2E4-4331-9AB7-822CD62A203C}" destId="{DD697244-D86A-42A8-A942-7AB93559E8C5}" srcOrd="9" destOrd="0" presId="urn:microsoft.com/office/officeart/2018/2/layout/IconVerticalSolidList"/>
    <dgm:cxn modelId="{3EC27DEF-E6BD-476A-8C69-E1CE927EA4D1}" type="presParOf" srcId="{1743EED0-C2E4-4331-9AB7-822CD62A203C}" destId="{96BBAF5C-2B2F-4AD8-A415-CB0EDADF61A4}" srcOrd="10" destOrd="0" presId="urn:microsoft.com/office/officeart/2018/2/layout/IconVerticalSolidList"/>
    <dgm:cxn modelId="{0E330F79-0033-493D-A064-65E1EA0B53C0}" type="presParOf" srcId="{96BBAF5C-2B2F-4AD8-A415-CB0EDADF61A4}" destId="{E39B1735-C8CE-4AB4-8C5C-743FB8A48758}" srcOrd="0" destOrd="0" presId="urn:microsoft.com/office/officeart/2018/2/layout/IconVerticalSolidList"/>
    <dgm:cxn modelId="{C8760315-15F7-4A57-A74E-3A7A4AF4EF2A}" type="presParOf" srcId="{96BBAF5C-2B2F-4AD8-A415-CB0EDADF61A4}" destId="{CFF4C688-C853-4178-AB7C-B985A2B87490}" srcOrd="1" destOrd="0" presId="urn:microsoft.com/office/officeart/2018/2/layout/IconVerticalSolidList"/>
    <dgm:cxn modelId="{A81C0DD4-AC38-4F78-AF8D-2956BB293688}" type="presParOf" srcId="{96BBAF5C-2B2F-4AD8-A415-CB0EDADF61A4}" destId="{87189B58-DE5A-4F7E-897C-EB6E22AF74C9}" srcOrd="2" destOrd="0" presId="urn:microsoft.com/office/officeart/2018/2/layout/IconVerticalSolidList"/>
    <dgm:cxn modelId="{626CFFC5-6E9F-4022-BF5B-C467009318F3}" type="presParOf" srcId="{96BBAF5C-2B2F-4AD8-A415-CB0EDADF61A4}" destId="{C30D4CD6-6796-4A00-9D58-5D190B0534D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FB0AA4-66E0-4A83-A397-F5DB6085C7C8}"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FFDDF8F0-15A8-4BB9-BE55-9049CE3BB7E2}">
      <dgm:prSet/>
      <dgm:spPr/>
      <dgm:t>
        <a:bodyPr/>
        <a:lstStyle/>
        <a:p>
          <a:r>
            <a:rPr lang="en-US"/>
            <a:t>Age : middle age  will people clicked more on the website, and  user with increasing the age 0.03 less times likely to click on the web Ad. </a:t>
          </a:r>
        </a:p>
      </dgm:t>
    </dgm:pt>
    <dgm:pt modelId="{DE3290D1-C072-4745-818A-5848D4724DD2}" type="parTrans" cxnId="{DE96EC00-0096-47AB-B35A-00FB7F7EA08B}">
      <dgm:prSet/>
      <dgm:spPr/>
      <dgm:t>
        <a:bodyPr/>
        <a:lstStyle/>
        <a:p>
          <a:endParaRPr lang="en-US"/>
        </a:p>
      </dgm:t>
    </dgm:pt>
    <dgm:pt modelId="{71767620-6390-4992-90DB-E524000F6EDA}" type="sibTrans" cxnId="{DE96EC00-0096-47AB-B35A-00FB7F7EA08B}">
      <dgm:prSet/>
      <dgm:spPr/>
      <dgm:t>
        <a:bodyPr/>
        <a:lstStyle/>
        <a:p>
          <a:endParaRPr lang="en-US"/>
        </a:p>
      </dgm:t>
    </dgm:pt>
    <dgm:pt modelId="{312B60E6-35C8-475D-A2D6-87C6BDD29205}">
      <dgm:prSet/>
      <dgm:spPr/>
      <dgm:t>
        <a:bodyPr/>
        <a:lstStyle/>
        <a:p>
          <a:r>
            <a:rPr lang="en-US"/>
            <a:t>Time_Spent: If a user spends more time on the website, then he/she is 1.798 times likely to click on the Ad. Increase in time spent, more likely to click on the web Ad. </a:t>
          </a:r>
        </a:p>
      </dgm:t>
    </dgm:pt>
    <dgm:pt modelId="{39A7BD81-FC83-43C7-8E3D-54B08ED105EF}" type="parTrans" cxnId="{CEF6222C-24A1-4DA0-B72E-1A04A4B1C769}">
      <dgm:prSet/>
      <dgm:spPr/>
      <dgm:t>
        <a:bodyPr/>
        <a:lstStyle/>
        <a:p>
          <a:endParaRPr lang="en-US"/>
        </a:p>
      </dgm:t>
    </dgm:pt>
    <dgm:pt modelId="{E62EBE1E-51B5-4196-BA88-78C91B9ECF09}" type="sibTrans" cxnId="{CEF6222C-24A1-4DA0-B72E-1A04A4B1C769}">
      <dgm:prSet/>
      <dgm:spPr/>
      <dgm:t>
        <a:bodyPr/>
        <a:lstStyle/>
        <a:p>
          <a:endParaRPr lang="en-US"/>
        </a:p>
      </dgm:t>
    </dgm:pt>
    <dgm:pt modelId="{73FF58A7-8AD3-48D1-B38C-0EF511D92B54}">
      <dgm:prSet/>
      <dgm:spPr/>
      <dgm:t>
        <a:bodyPr/>
        <a:lstStyle/>
        <a:p>
          <a:r>
            <a:rPr lang="en-US"/>
            <a:t>Avg_Income: With the increase in average income, a user is 0.818 times likely to click on the web Ad. More Avg_Income more likely to click on the web Ad.</a:t>
          </a:r>
        </a:p>
      </dgm:t>
    </dgm:pt>
    <dgm:pt modelId="{5B1D9BC9-695F-4E42-B370-E4DCBE99C071}" type="parTrans" cxnId="{2AC9EB04-106F-44E8-9F84-35A8474D79D7}">
      <dgm:prSet/>
      <dgm:spPr/>
      <dgm:t>
        <a:bodyPr/>
        <a:lstStyle/>
        <a:p>
          <a:endParaRPr lang="en-US"/>
        </a:p>
      </dgm:t>
    </dgm:pt>
    <dgm:pt modelId="{DA48DD81-5729-4121-BB9A-6055C9ABD7D4}" type="sibTrans" cxnId="{2AC9EB04-106F-44E8-9F84-35A8474D79D7}">
      <dgm:prSet/>
      <dgm:spPr/>
      <dgm:t>
        <a:bodyPr/>
        <a:lstStyle/>
        <a:p>
          <a:endParaRPr lang="en-US"/>
        </a:p>
      </dgm:t>
    </dgm:pt>
    <dgm:pt modelId="{8DB2A8F1-BA63-4AB0-882B-0B3F975B9E19}">
      <dgm:prSet/>
      <dgm:spPr/>
      <dgm:t>
        <a:bodyPr/>
        <a:lstStyle/>
        <a:p>
          <a:r>
            <a:rPr lang="en-US"/>
            <a:t>Internet_Usage : If a user uses internet for longer time on the website, then he is 1.961 times likely to click on the Ad. Increase in Internet_Usage, more likely to click on the web Ad.</a:t>
          </a:r>
        </a:p>
      </dgm:t>
    </dgm:pt>
    <dgm:pt modelId="{31D2AB2C-07BA-4B22-9C52-095BB99568ED}" type="parTrans" cxnId="{BCB5C19C-F37C-4C75-80E5-F70CA449EBA7}">
      <dgm:prSet/>
      <dgm:spPr/>
      <dgm:t>
        <a:bodyPr/>
        <a:lstStyle/>
        <a:p>
          <a:endParaRPr lang="en-US"/>
        </a:p>
      </dgm:t>
    </dgm:pt>
    <dgm:pt modelId="{EABE0B55-A99E-4B2D-A65C-7B0D6DE6827C}" type="sibTrans" cxnId="{BCB5C19C-F37C-4C75-80E5-F70CA449EBA7}">
      <dgm:prSet/>
      <dgm:spPr/>
      <dgm:t>
        <a:bodyPr/>
        <a:lstStyle/>
        <a:p>
          <a:endParaRPr lang="en-US"/>
        </a:p>
      </dgm:t>
    </dgm:pt>
    <dgm:pt modelId="{1BE749B6-3A43-42FC-ACAB-27133C33EC15}">
      <dgm:prSet/>
      <dgm:spPr/>
      <dgm:t>
        <a:bodyPr/>
        <a:lstStyle/>
        <a:p>
          <a:r>
            <a:rPr lang="en-US" dirty="0"/>
            <a:t>City_codecity_2: If </a:t>
          </a:r>
          <a:r>
            <a:rPr lang="en-US" dirty="0" err="1"/>
            <a:t>City_code</a:t>
          </a:r>
          <a:r>
            <a:rPr lang="en-US" dirty="0"/>
            <a:t> is City_2 then the user is 0.54 times likely to click on the Ad. This implies if the user is of </a:t>
          </a:r>
          <a:r>
            <a:rPr lang="en-US" dirty="0" err="1"/>
            <a:t>City_code</a:t>
          </a:r>
          <a:r>
            <a:rPr lang="en-US" dirty="0"/>
            <a:t> : City_2 then he is more likely to click on the web Ad. </a:t>
          </a:r>
        </a:p>
      </dgm:t>
    </dgm:pt>
    <dgm:pt modelId="{3A3C5EBD-CB43-4E54-9EB4-4814B87BC8C1}" type="parTrans" cxnId="{2806B505-2939-4EE5-9B87-1DC664EF2ED6}">
      <dgm:prSet/>
      <dgm:spPr/>
      <dgm:t>
        <a:bodyPr/>
        <a:lstStyle/>
        <a:p>
          <a:endParaRPr lang="en-US"/>
        </a:p>
      </dgm:t>
    </dgm:pt>
    <dgm:pt modelId="{73BD90C7-3301-4975-B63A-2A84A254C9BB}" type="sibTrans" cxnId="{2806B505-2939-4EE5-9B87-1DC664EF2ED6}">
      <dgm:prSet/>
      <dgm:spPr/>
      <dgm:t>
        <a:bodyPr/>
        <a:lstStyle/>
        <a:p>
          <a:endParaRPr lang="en-US"/>
        </a:p>
      </dgm:t>
    </dgm:pt>
    <dgm:pt modelId="{2A822CE5-8B7F-4064-9647-A7033E90A05E}" type="pres">
      <dgm:prSet presAssocID="{CFFB0AA4-66E0-4A83-A397-F5DB6085C7C8}" presName="linear" presStyleCnt="0">
        <dgm:presLayoutVars>
          <dgm:animLvl val="lvl"/>
          <dgm:resizeHandles val="exact"/>
        </dgm:presLayoutVars>
      </dgm:prSet>
      <dgm:spPr/>
    </dgm:pt>
    <dgm:pt modelId="{AEFC6513-9B19-4B67-804C-D09DABE044B7}" type="pres">
      <dgm:prSet presAssocID="{FFDDF8F0-15A8-4BB9-BE55-9049CE3BB7E2}" presName="parentText" presStyleLbl="node1" presStyleIdx="0" presStyleCnt="5">
        <dgm:presLayoutVars>
          <dgm:chMax val="0"/>
          <dgm:bulletEnabled val="1"/>
        </dgm:presLayoutVars>
      </dgm:prSet>
      <dgm:spPr/>
    </dgm:pt>
    <dgm:pt modelId="{97DA1C2E-8DA7-4082-A2EB-B53879D22EFD}" type="pres">
      <dgm:prSet presAssocID="{71767620-6390-4992-90DB-E524000F6EDA}" presName="spacer" presStyleCnt="0"/>
      <dgm:spPr/>
    </dgm:pt>
    <dgm:pt modelId="{C0EA62AC-2DB0-4561-8B8D-C1E226F5EDE6}" type="pres">
      <dgm:prSet presAssocID="{312B60E6-35C8-475D-A2D6-87C6BDD29205}" presName="parentText" presStyleLbl="node1" presStyleIdx="1" presStyleCnt="5">
        <dgm:presLayoutVars>
          <dgm:chMax val="0"/>
          <dgm:bulletEnabled val="1"/>
        </dgm:presLayoutVars>
      </dgm:prSet>
      <dgm:spPr/>
    </dgm:pt>
    <dgm:pt modelId="{ABED8F28-018E-49FD-8275-C30154C876A8}" type="pres">
      <dgm:prSet presAssocID="{E62EBE1E-51B5-4196-BA88-78C91B9ECF09}" presName="spacer" presStyleCnt="0"/>
      <dgm:spPr/>
    </dgm:pt>
    <dgm:pt modelId="{23634DA0-B653-4E78-A1D4-9D45E46477FA}" type="pres">
      <dgm:prSet presAssocID="{73FF58A7-8AD3-48D1-B38C-0EF511D92B54}" presName="parentText" presStyleLbl="node1" presStyleIdx="2" presStyleCnt="5">
        <dgm:presLayoutVars>
          <dgm:chMax val="0"/>
          <dgm:bulletEnabled val="1"/>
        </dgm:presLayoutVars>
      </dgm:prSet>
      <dgm:spPr/>
    </dgm:pt>
    <dgm:pt modelId="{6A3E62DB-0C25-4D91-AF39-8AB4B882D2FF}" type="pres">
      <dgm:prSet presAssocID="{DA48DD81-5729-4121-BB9A-6055C9ABD7D4}" presName="spacer" presStyleCnt="0"/>
      <dgm:spPr/>
    </dgm:pt>
    <dgm:pt modelId="{673DBFD8-4F9E-4563-BBCB-997D23245CA9}" type="pres">
      <dgm:prSet presAssocID="{8DB2A8F1-BA63-4AB0-882B-0B3F975B9E19}" presName="parentText" presStyleLbl="node1" presStyleIdx="3" presStyleCnt="5">
        <dgm:presLayoutVars>
          <dgm:chMax val="0"/>
          <dgm:bulletEnabled val="1"/>
        </dgm:presLayoutVars>
      </dgm:prSet>
      <dgm:spPr/>
    </dgm:pt>
    <dgm:pt modelId="{F0E9E65A-BB88-42EB-901E-51100DF41786}" type="pres">
      <dgm:prSet presAssocID="{EABE0B55-A99E-4B2D-A65C-7B0D6DE6827C}" presName="spacer" presStyleCnt="0"/>
      <dgm:spPr/>
    </dgm:pt>
    <dgm:pt modelId="{67F8994D-2229-4690-9A8A-FD3262FA4504}" type="pres">
      <dgm:prSet presAssocID="{1BE749B6-3A43-42FC-ACAB-27133C33EC15}" presName="parentText" presStyleLbl="node1" presStyleIdx="4" presStyleCnt="5">
        <dgm:presLayoutVars>
          <dgm:chMax val="0"/>
          <dgm:bulletEnabled val="1"/>
        </dgm:presLayoutVars>
      </dgm:prSet>
      <dgm:spPr/>
    </dgm:pt>
  </dgm:ptLst>
  <dgm:cxnLst>
    <dgm:cxn modelId="{DE96EC00-0096-47AB-B35A-00FB7F7EA08B}" srcId="{CFFB0AA4-66E0-4A83-A397-F5DB6085C7C8}" destId="{FFDDF8F0-15A8-4BB9-BE55-9049CE3BB7E2}" srcOrd="0" destOrd="0" parTransId="{DE3290D1-C072-4745-818A-5848D4724DD2}" sibTransId="{71767620-6390-4992-90DB-E524000F6EDA}"/>
    <dgm:cxn modelId="{2AC9EB04-106F-44E8-9F84-35A8474D79D7}" srcId="{CFFB0AA4-66E0-4A83-A397-F5DB6085C7C8}" destId="{73FF58A7-8AD3-48D1-B38C-0EF511D92B54}" srcOrd="2" destOrd="0" parTransId="{5B1D9BC9-695F-4E42-B370-E4DCBE99C071}" sibTransId="{DA48DD81-5729-4121-BB9A-6055C9ABD7D4}"/>
    <dgm:cxn modelId="{2806B505-2939-4EE5-9B87-1DC664EF2ED6}" srcId="{CFFB0AA4-66E0-4A83-A397-F5DB6085C7C8}" destId="{1BE749B6-3A43-42FC-ACAB-27133C33EC15}" srcOrd="4" destOrd="0" parTransId="{3A3C5EBD-CB43-4E54-9EB4-4814B87BC8C1}" sibTransId="{73BD90C7-3301-4975-B63A-2A84A254C9BB}"/>
    <dgm:cxn modelId="{3AE2A01B-85AA-4FB6-B56F-CC70AB84C1F2}" type="presOf" srcId="{1BE749B6-3A43-42FC-ACAB-27133C33EC15}" destId="{67F8994D-2229-4690-9A8A-FD3262FA4504}" srcOrd="0" destOrd="0" presId="urn:microsoft.com/office/officeart/2005/8/layout/vList2"/>
    <dgm:cxn modelId="{CEF6222C-24A1-4DA0-B72E-1A04A4B1C769}" srcId="{CFFB0AA4-66E0-4A83-A397-F5DB6085C7C8}" destId="{312B60E6-35C8-475D-A2D6-87C6BDD29205}" srcOrd="1" destOrd="0" parTransId="{39A7BD81-FC83-43C7-8E3D-54B08ED105EF}" sibTransId="{E62EBE1E-51B5-4196-BA88-78C91B9ECF09}"/>
    <dgm:cxn modelId="{D9BEDD2D-88A8-4569-8BFA-FC9767882217}" type="presOf" srcId="{8DB2A8F1-BA63-4AB0-882B-0B3F975B9E19}" destId="{673DBFD8-4F9E-4563-BBCB-997D23245CA9}" srcOrd="0" destOrd="0" presId="urn:microsoft.com/office/officeart/2005/8/layout/vList2"/>
    <dgm:cxn modelId="{37C52C3B-5FF4-44BD-916C-AF8325816AD0}" type="presOf" srcId="{FFDDF8F0-15A8-4BB9-BE55-9049CE3BB7E2}" destId="{AEFC6513-9B19-4B67-804C-D09DABE044B7}" srcOrd="0" destOrd="0" presId="urn:microsoft.com/office/officeart/2005/8/layout/vList2"/>
    <dgm:cxn modelId="{2F01006D-3860-4148-B900-F326A212B9DF}" type="presOf" srcId="{CFFB0AA4-66E0-4A83-A397-F5DB6085C7C8}" destId="{2A822CE5-8B7F-4064-9647-A7033E90A05E}" srcOrd="0" destOrd="0" presId="urn:microsoft.com/office/officeart/2005/8/layout/vList2"/>
    <dgm:cxn modelId="{15654C84-8454-4B79-B418-3A4BE7D0E440}" type="presOf" srcId="{73FF58A7-8AD3-48D1-B38C-0EF511D92B54}" destId="{23634DA0-B653-4E78-A1D4-9D45E46477FA}" srcOrd="0" destOrd="0" presId="urn:microsoft.com/office/officeart/2005/8/layout/vList2"/>
    <dgm:cxn modelId="{BCB5C19C-F37C-4C75-80E5-F70CA449EBA7}" srcId="{CFFB0AA4-66E0-4A83-A397-F5DB6085C7C8}" destId="{8DB2A8F1-BA63-4AB0-882B-0B3F975B9E19}" srcOrd="3" destOrd="0" parTransId="{31D2AB2C-07BA-4B22-9C52-095BB99568ED}" sibTransId="{EABE0B55-A99E-4B2D-A65C-7B0D6DE6827C}"/>
    <dgm:cxn modelId="{DBB3CEA3-BB14-4714-9376-19791CE6E4E4}" type="presOf" srcId="{312B60E6-35C8-475D-A2D6-87C6BDD29205}" destId="{C0EA62AC-2DB0-4561-8B8D-C1E226F5EDE6}" srcOrd="0" destOrd="0" presId="urn:microsoft.com/office/officeart/2005/8/layout/vList2"/>
    <dgm:cxn modelId="{14C93A72-25B3-492E-B9C0-854D1D29BEF1}" type="presParOf" srcId="{2A822CE5-8B7F-4064-9647-A7033E90A05E}" destId="{AEFC6513-9B19-4B67-804C-D09DABE044B7}" srcOrd="0" destOrd="0" presId="urn:microsoft.com/office/officeart/2005/8/layout/vList2"/>
    <dgm:cxn modelId="{35C5C97C-AD33-41F1-BD33-3CE65332F9DF}" type="presParOf" srcId="{2A822CE5-8B7F-4064-9647-A7033E90A05E}" destId="{97DA1C2E-8DA7-4082-A2EB-B53879D22EFD}" srcOrd="1" destOrd="0" presId="urn:microsoft.com/office/officeart/2005/8/layout/vList2"/>
    <dgm:cxn modelId="{955C6B2F-C8F2-42B7-AB24-652739938A85}" type="presParOf" srcId="{2A822CE5-8B7F-4064-9647-A7033E90A05E}" destId="{C0EA62AC-2DB0-4561-8B8D-C1E226F5EDE6}" srcOrd="2" destOrd="0" presId="urn:microsoft.com/office/officeart/2005/8/layout/vList2"/>
    <dgm:cxn modelId="{C1E92469-7D90-4B98-826A-91BE1E5E70A5}" type="presParOf" srcId="{2A822CE5-8B7F-4064-9647-A7033E90A05E}" destId="{ABED8F28-018E-49FD-8275-C30154C876A8}" srcOrd="3" destOrd="0" presId="urn:microsoft.com/office/officeart/2005/8/layout/vList2"/>
    <dgm:cxn modelId="{56AFA090-AC96-4025-925E-0A6B0D2E25A2}" type="presParOf" srcId="{2A822CE5-8B7F-4064-9647-A7033E90A05E}" destId="{23634DA0-B653-4E78-A1D4-9D45E46477FA}" srcOrd="4" destOrd="0" presId="urn:microsoft.com/office/officeart/2005/8/layout/vList2"/>
    <dgm:cxn modelId="{BEDD38DE-B30F-40BC-8D0D-B22404A6DD86}" type="presParOf" srcId="{2A822CE5-8B7F-4064-9647-A7033E90A05E}" destId="{6A3E62DB-0C25-4D91-AF39-8AB4B882D2FF}" srcOrd="5" destOrd="0" presId="urn:microsoft.com/office/officeart/2005/8/layout/vList2"/>
    <dgm:cxn modelId="{986B47A1-8973-4716-B27A-4403C90A4886}" type="presParOf" srcId="{2A822CE5-8B7F-4064-9647-A7033E90A05E}" destId="{673DBFD8-4F9E-4563-BBCB-997D23245CA9}" srcOrd="6" destOrd="0" presId="urn:microsoft.com/office/officeart/2005/8/layout/vList2"/>
    <dgm:cxn modelId="{DBCD0247-DA63-4B6B-8038-12C03519395C}" type="presParOf" srcId="{2A822CE5-8B7F-4064-9647-A7033E90A05E}" destId="{F0E9E65A-BB88-42EB-901E-51100DF41786}" srcOrd="7" destOrd="0" presId="urn:microsoft.com/office/officeart/2005/8/layout/vList2"/>
    <dgm:cxn modelId="{DFD86F34-B69E-42BF-BB23-E63D3A4F2095}" type="presParOf" srcId="{2A822CE5-8B7F-4064-9647-A7033E90A05E}" destId="{67F8994D-2229-4690-9A8A-FD3262FA4504}"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601C415-2A73-4106-9C43-021BED0C1BFE}" type="doc">
      <dgm:prSet loTypeId="urn:microsoft.com/office/officeart/2005/8/layout/vList2" loCatId="list" qsTypeId="urn:microsoft.com/office/officeart/2005/8/quickstyle/simple2" qsCatId="simple" csTypeId="urn:microsoft.com/office/officeart/2005/8/colors/accent5_2" csCatId="accent5"/>
      <dgm:spPr/>
      <dgm:t>
        <a:bodyPr/>
        <a:lstStyle/>
        <a:p>
          <a:endParaRPr lang="en-US"/>
        </a:p>
      </dgm:t>
    </dgm:pt>
    <dgm:pt modelId="{4A42C21C-0DB7-401C-94A8-89B3BBC1B389}">
      <dgm:prSet/>
      <dgm:spPr/>
      <dgm:t>
        <a:bodyPr/>
        <a:lstStyle/>
        <a:p>
          <a:r>
            <a:rPr lang="en-US"/>
            <a:t>City_codecity_3: If City_code is City_3 then the user is 0.891 times likely to click on the Ad. This implies if the user is of City_code : City_3 then he is more likely to click on the web ad </a:t>
          </a:r>
        </a:p>
      </dgm:t>
    </dgm:pt>
    <dgm:pt modelId="{C16DFD8B-6F6A-4114-9D05-880258F9383C}" type="parTrans" cxnId="{0288A42D-7EF4-4C6E-B0C4-0EF254DC6107}">
      <dgm:prSet/>
      <dgm:spPr/>
      <dgm:t>
        <a:bodyPr/>
        <a:lstStyle/>
        <a:p>
          <a:endParaRPr lang="en-US"/>
        </a:p>
      </dgm:t>
    </dgm:pt>
    <dgm:pt modelId="{9484C95E-7413-48E2-9050-11DCA123EB77}" type="sibTrans" cxnId="{0288A42D-7EF4-4C6E-B0C4-0EF254DC6107}">
      <dgm:prSet/>
      <dgm:spPr/>
      <dgm:t>
        <a:bodyPr/>
        <a:lstStyle/>
        <a:p>
          <a:endParaRPr lang="en-US"/>
        </a:p>
      </dgm:t>
    </dgm:pt>
    <dgm:pt modelId="{D437C522-966D-4697-B914-629E19B6EA4C}">
      <dgm:prSet/>
      <dgm:spPr/>
      <dgm:t>
        <a:bodyPr/>
        <a:lstStyle/>
        <a:p>
          <a:r>
            <a:rPr lang="en-US"/>
            <a:t>City_codecity_4</a:t>
          </a:r>
          <a:r>
            <a:rPr lang="en-IN"/>
            <a:t>:</a:t>
          </a:r>
          <a:r>
            <a:rPr lang="en-US"/>
            <a:t> If City_code is City_4 then the user is 0.889 times likely to click on the Ad. This implies if the user is of City_code : City_7 then he is user to click on the web Ad.</a:t>
          </a:r>
        </a:p>
      </dgm:t>
    </dgm:pt>
    <dgm:pt modelId="{7B68F205-4FF6-484D-8D63-FF7F8B72DEB7}" type="parTrans" cxnId="{2F008638-78F8-4C76-90B3-84FB45849F88}">
      <dgm:prSet/>
      <dgm:spPr/>
      <dgm:t>
        <a:bodyPr/>
        <a:lstStyle/>
        <a:p>
          <a:endParaRPr lang="en-US"/>
        </a:p>
      </dgm:t>
    </dgm:pt>
    <dgm:pt modelId="{1E5A61EC-DC1B-4668-8241-19C5D820C531}" type="sibTrans" cxnId="{2F008638-78F8-4C76-90B3-84FB45849F88}">
      <dgm:prSet/>
      <dgm:spPr/>
      <dgm:t>
        <a:bodyPr/>
        <a:lstStyle/>
        <a:p>
          <a:endParaRPr lang="en-US"/>
        </a:p>
      </dgm:t>
    </dgm:pt>
    <dgm:pt modelId="{718FAFA9-8927-41B2-8029-EC45F117C686}">
      <dgm:prSet/>
      <dgm:spPr/>
      <dgm:t>
        <a:bodyPr/>
        <a:lstStyle/>
        <a:p>
          <a:r>
            <a:rPr lang="en-US"/>
            <a:t>City_codecity_9: If City_code is City_9 then the user is 211.17 times likely to click on the Ad. This implies if the user is of City_code : City_7 has more likely to click on website &amp; most of these city user clicked more than other cities.</a:t>
          </a:r>
        </a:p>
      </dgm:t>
    </dgm:pt>
    <dgm:pt modelId="{5BDE6BB5-0268-4BA1-A406-0F750F4C5C0C}" type="parTrans" cxnId="{AC83B711-8E81-4B67-B2B4-04F6AB5B1E12}">
      <dgm:prSet/>
      <dgm:spPr/>
      <dgm:t>
        <a:bodyPr/>
        <a:lstStyle/>
        <a:p>
          <a:endParaRPr lang="en-US"/>
        </a:p>
      </dgm:t>
    </dgm:pt>
    <dgm:pt modelId="{E7BA493F-D311-49AA-B316-9CB0C105EA9B}" type="sibTrans" cxnId="{AC83B711-8E81-4B67-B2B4-04F6AB5B1E12}">
      <dgm:prSet/>
      <dgm:spPr/>
      <dgm:t>
        <a:bodyPr/>
        <a:lstStyle/>
        <a:p>
          <a:endParaRPr lang="en-US"/>
        </a:p>
      </dgm:t>
    </dgm:pt>
    <dgm:pt modelId="{99D88259-4566-48A3-A85E-0B0C59AAAE48}">
      <dgm:prSet/>
      <dgm:spPr/>
      <dgm:t>
        <a:bodyPr/>
        <a:lstStyle/>
        <a:p>
          <a:r>
            <a:rPr lang="en-IN"/>
            <a:t>Time_PeriodMorning: Has 0.984 times likely to clicked on the Ad. Which is a bit higher than all the time.</a:t>
          </a:r>
          <a:endParaRPr lang="en-US"/>
        </a:p>
      </dgm:t>
    </dgm:pt>
    <dgm:pt modelId="{DFBDF031-215E-4F74-9052-92B5B9813B21}" type="parTrans" cxnId="{E5DE0440-22CF-479B-BA00-6D62DA6A6F68}">
      <dgm:prSet/>
      <dgm:spPr/>
      <dgm:t>
        <a:bodyPr/>
        <a:lstStyle/>
        <a:p>
          <a:endParaRPr lang="en-US"/>
        </a:p>
      </dgm:t>
    </dgm:pt>
    <dgm:pt modelId="{6DCB1CD9-DAA7-4AEF-9384-05D50760069A}" type="sibTrans" cxnId="{E5DE0440-22CF-479B-BA00-6D62DA6A6F68}">
      <dgm:prSet/>
      <dgm:spPr/>
      <dgm:t>
        <a:bodyPr/>
        <a:lstStyle/>
        <a:p>
          <a:endParaRPr lang="en-US"/>
        </a:p>
      </dgm:t>
    </dgm:pt>
    <dgm:pt modelId="{A608A141-F997-49B1-A5F7-CB43011D6F1B}" type="pres">
      <dgm:prSet presAssocID="{C601C415-2A73-4106-9C43-021BED0C1BFE}" presName="linear" presStyleCnt="0">
        <dgm:presLayoutVars>
          <dgm:animLvl val="lvl"/>
          <dgm:resizeHandles val="exact"/>
        </dgm:presLayoutVars>
      </dgm:prSet>
      <dgm:spPr/>
    </dgm:pt>
    <dgm:pt modelId="{AB5F57F3-2D78-4E29-9B6E-D7039A8C4C17}" type="pres">
      <dgm:prSet presAssocID="{4A42C21C-0DB7-401C-94A8-89B3BBC1B389}" presName="parentText" presStyleLbl="node1" presStyleIdx="0" presStyleCnt="4">
        <dgm:presLayoutVars>
          <dgm:chMax val="0"/>
          <dgm:bulletEnabled val="1"/>
        </dgm:presLayoutVars>
      </dgm:prSet>
      <dgm:spPr/>
    </dgm:pt>
    <dgm:pt modelId="{3B47C3A4-EB23-45DB-8FB7-F09754900655}" type="pres">
      <dgm:prSet presAssocID="{9484C95E-7413-48E2-9050-11DCA123EB77}" presName="spacer" presStyleCnt="0"/>
      <dgm:spPr/>
    </dgm:pt>
    <dgm:pt modelId="{035DAD3C-F3C7-48E0-8F8B-A53F2EE7CA4A}" type="pres">
      <dgm:prSet presAssocID="{D437C522-966D-4697-B914-629E19B6EA4C}" presName="parentText" presStyleLbl="node1" presStyleIdx="1" presStyleCnt="4">
        <dgm:presLayoutVars>
          <dgm:chMax val="0"/>
          <dgm:bulletEnabled val="1"/>
        </dgm:presLayoutVars>
      </dgm:prSet>
      <dgm:spPr/>
    </dgm:pt>
    <dgm:pt modelId="{712E4E88-F45E-4EA3-89BD-5917B1F1B703}" type="pres">
      <dgm:prSet presAssocID="{1E5A61EC-DC1B-4668-8241-19C5D820C531}" presName="spacer" presStyleCnt="0"/>
      <dgm:spPr/>
    </dgm:pt>
    <dgm:pt modelId="{8546EC51-7922-47B0-9E3D-26C03575A6E2}" type="pres">
      <dgm:prSet presAssocID="{718FAFA9-8927-41B2-8029-EC45F117C686}" presName="parentText" presStyleLbl="node1" presStyleIdx="2" presStyleCnt="4">
        <dgm:presLayoutVars>
          <dgm:chMax val="0"/>
          <dgm:bulletEnabled val="1"/>
        </dgm:presLayoutVars>
      </dgm:prSet>
      <dgm:spPr/>
    </dgm:pt>
    <dgm:pt modelId="{964D2475-ECC1-44C3-B909-6608F4A20B5C}" type="pres">
      <dgm:prSet presAssocID="{E7BA493F-D311-49AA-B316-9CB0C105EA9B}" presName="spacer" presStyleCnt="0"/>
      <dgm:spPr/>
    </dgm:pt>
    <dgm:pt modelId="{853AEFB7-D4AC-42B7-B14E-1B59079CEAD4}" type="pres">
      <dgm:prSet presAssocID="{99D88259-4566-48A3-A85E-0B0C59AAAE48}" presName="parentText" presStyleLbl="node1" presStyleIdx="3" presStyleCnt="4">
        <dgm:presLayoutVars>
          <dgm:chMax val="0"/>
          <dgm:bulletEnabled val="1"/>
        </dgm:presLayoutVars>
      </dgm:prSet>
      <dgm:spPr/>
    </dgm:pt>
  </dgm:ptLst>
  <dgm:cxnLst>
    <dgm:cxn modelId="{AC83B711-8E81-4B67-B2B4-04F6AB5B1E12}" srcId="{C601C415-2A73-4106-9C43-021BED0C1BFE}" destId="{718FAFA9-8927-41B2-8029-EC45F117C686}" srcOrd="2" destOrd="0" parTransId="{5BDE6BB5-0268-4BA1-A406-0F750F4C5C0C}" sibTransId="{E7BA493F-D311-49AA-B316-9CB0C105EA9B}"/>
    <dgm:cxn modelId="{0288A42D-7EF4-4C6E-B0C4-0EF254DC6107}" srcId="{C601C415-2A73-4106-9C43-021BED0C1BFE}" destId="{4A42C21C-0DB7-401C-94A8-89B3BBC1B389}" srcOrd="0" destOrd="0" parTransId="{C16DFD8B-6F6A-4114-9D05-880258F9383C}" sibTransId="{9484C95E-7413-48E2-9050-11DCA123EB77}"/>
    <dgm:cxn modelId="{2F008638-78F8-4C76-90B3-84FB45849F88}" srcId="{C601C415-2A73-4106-9C43-021BED0C1BFE}" destId="{D437C522-966D-4697-B914-629E19B6EA4C}" srcOrd="1" destOrd="0" parTransId="{7B68F205-4FF6-484D-8D63-FF7F8B72DEB7}" sibTransId="{1E5A61EC-DC1B-4668-8241-19C5D820C531}"/>
    <dgm:cxn modelId="{E5DE0440-22CF-479B-BA00-6D62DA6A6F68}" srcId="{C601C415-2A73-4106-9C43-021BED0C1BFE}" destId="{99D88259-4566-48A3-A85E-0B0C59AAAE48}" srcOrd="3" destOrd="0" parTransId="{DFBDF031-215E-4F74-9052-92B5B9813B21}" sibTransId="{6DCB1CD9-DAA7-4AEF-9384-05D50760069A}"/>
    <dgm:cxn modelId="{6A12B040-14EC-48B4-89BB-DE1E9F05AA67}" type="presOf" srcId="{718FAFA9-8927-41B2-8029-EC45F117C686}" destId="{8546EC51-7922-47B0-9E3D-26C03575A6E2}" srcOrd="0" destOrd="0" presId="urn:microsoft.com/office/officeart/2005/8/layout/vList2"/>
    <dgm:cxn modelId="{99737570-708B-4DF5-ACB7-581F0AB0645F}" type="presOf" srcId="{99D88259-4566-48A3-A85E-0B0C59AAAE48}" destId="{853AEFB7-D4AC-42B7-B14E-1B59079CEAD4}" srcOrd="0" destOrd="0" presId="urn:microsoft.com/office/officeart/2005/8/layout/vList2"/>
    <dgm:cxn modelId="{1CCC2954-8D2F-4F58-9819-13F212165C9E}" type="presOf" srcId="{C601C415-2A73-4106-9C43-021BED0C1BFE}" destId="{A608A141-F997-49B1-A5F7-CB43011D6F1B}" srcOrd="0" destOrd="0" presId="urn:microsoft.com/office/officeart/2005/8/layout/vList2"/>
    <dgm:cxn modelId="{6B6D1DA8-491F-4F78-B950-FBECE84A263C}" type="presOf" srcId="{4A42C21C-0DB7-401C-94A8-89B3BBC1B389}" destId="{AB5F57F3-2D78-4E29-9B6E-D7039A8C4C17}" srcOrd="0" destOrd="0" presId="urn:microsoft.com/office/officeart/2005/8/layout/vList2"/>
    <dgm:cxn modelId="{7BACC0CD-CBE0-4C8D-97CA-F69E68DFE358}" type="presOf" srcId="{D437C522-966D-4697-B914-629E19B6EA4C}" destId="{035DAD3C-F3C7-48E0-8F8B-A53F2EE7CA4A}" srcOrd="0" destOrd="0" presId="urn:microsoft.com/office/officeart/2005/8/layout/vList2"/>
    <dgm:cxn modelId="{D137AF82-EEDE-4C03-A513-8D7B19B615A1}" type="presParOf" srcId="{A608A141-F997-49B1-A5F7-CB43011D6F1B}" destId="{AB5F57F3-2D78-4E29-9B6E-D7039A8C4C17}" srcOrd="0" destOrd="0" presId="urn:microsoft.com/office/officeart/2005/8/layout/vList2"/>
    <dgm:cxn modelId="{3C20AB53-12B4-4241-8A97-E12DE0AD650D}" type="presParOf" srcId="{A608A141-F997-49B1-A5F7-CB43011D6F1B}" destId="{3B47C3A4-EB23-45DB-8FB7-F09754900655}" srcOrd="1" destOrd="0" presId="urn:microsoft.com/office/officeart/2005/8/layout/vList2"/>
    <dgm:cxn modelId="{605DBEA3-E668-431D-9B41-37EDD5B7FDEF}" type="presParOf" srcId="{A608A141-F997-49B1-A5F7-CB43011D6F1B}" destId="{035DAD3C-F3C7-48E0-8F8B-A53F2EE7CA4A}" srcOrd="2" destOrd="0" presId="urn:microsoft.com/office/officeart/2005/8/layout/vList2"/>
    <dgm:cxn modelId="{8C917671-FC71-4D79-AD2B-AB9714346A4E}" type="presParOf" srcId="{A608A141-F997-49B1-A5F7-CB43011D6F1B}" destId="{712E4E88-F45E-4EA3-89BD-5917B1F1B703}" srcOrd="3" destOrd="0" presId="urn:microsoft.com/office/officeart/2005/8/layout/vList2"/>
    <dgm:cxn modelId="{19B7B442-7F28-4943-B900-BE60B5224A67}" type="presParOf" srcId="{A608A141-F997-49B1-A5F7-CB43011D6F1B}" destId="{8546EC51-7922-47B0-9E3D-26C03575A6E2}" srcOrd="4" destOrd="0" presId="urn:microsoft.com/office/officeart/2005/8/layout/vList2"/>
    <dgm:cxn modelId="{90C9FB5F-1E22-448E-9BB0-88E448874B75}" type="presParOf" srcId="{A608A141-F997-49B1-A5F7-CB43011D6F1B}" destId="{964D2475-ECC1-44C3-B909-6608F4A20B5C}" srcOrd="5" destOrd="0" presId="urn:microsoft.com/office/officeart/2005/8/layout/vList2"/>
    <dgm:cxn modelId="{12322B28-CF3B-4D3E-8856-6E42CF09C74D}" type="presParOf" srcId="{A608A141-F997-49B1-A5F7-CB43011D6F1B}" destId="{853AEFB7-D4AC-42B7-B14E-1B59079CEAD4}"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363AAD-45BF-4BA7-87C6-1AB8BE5D49DF}">
      <dsp:nvSpPr>
        <dsp:cNvPr id="0" name=""/>
        <dsp:cNvSpPr/>
      </dsp:nvSpPr>
      <dsp:spPr>
        <a:xfrm>
          <a:off x="0" y="75122"/>
          <a:ext cx="4640729" cy="18427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IN" sz="1800" kern="1200"/>
            <a:t>The goal of the case study is to Predict who is likely going to click on the Advertisement so it can contribute to the more revenue generation to the organization</a:t>
          </a:r>
          <a:endParaRPr lang="en-US" sz="1800" kern="1200"/>
        </a:p>
      </dsp:txBody>
      <dsp:txXfrm>
        <a:off x="89956" y="165078"/>
        <a:ext cx="4460817" cy="1662838"/>
      </dsp:txXfrm>
    </dsp:sp>
    <dsp:sp modelId="{2423FDDA-0D44-4966-8E10-E6035A2DEA06}">
      <dsp:nvSpPr>
        <dsp:cNvPr id="0" name=""/>
        <dsp:cNvSpPr/>
      </dsp:nvSpPr>
      <dsp:spPr>
        <a:xfrm>
          <a:off x="0" y="1969712"/>
          <a:ext cx="4640729" cy="1842750"/>
        </a:xfrm>
        <a:prstGeom prst="roundRect">
          <a:avLst/>
        </a:prstGeom>
        <a:solidFill>
          <a:schemeClr val="accent2">
            <a:hueOff val="11635776"/>
            <a:satOff val="-69541"/>
            <a:lumOff val="-1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kern="1200"/>
            <a:t>Considering this objective, we are running a **Logistic regression model** on target/dependent variable to analyze the influence of several independent factors that affect our target variables . </a:t>
          </a:r>
        </a:p>
      </dsp:txBody>
      <dsp:txXfrm>
        <a:off x="89956" y="2059668"/>
        <a:ext cx="4460817" cy="16628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BBC0ED-C6CF-4E12-A71A-CA9DA8DC4516}">
      <dsp:nvSpPr>
        <dsp:cNvPr id="0" name=""/>
        <dsp:cNvSpPr/>
      </dsp:nvSpPr>
      <dsp:spPr>
        <a:xfrm>
          <a:off x="0" y="1809"/>
          <a:ext cx="5944427" cy="771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5996DA-DB9C-4A18-8DC3-66637F28F8AA}">
      <dsp:nvSpPr>
        <dsp:cNvPr id="0" name=""/>
        <dsp:cNvSpPr/>
      </dsp:nvSpPr>
      <dsp:spPr>
        <a:xfrm>
          <a:off x="233256" y="175306"/>
          <a:ext cx="424103" cy="4241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277134-49BB-4EA5-BBA3-A34B5244C9EE}">
      <dsp:nvSpPr>
        <dsp:cNvPr id="0" name=""/>
        <dsp:cNvSpPr/>
      </dsp:nvSpPr>
      <dsp:spPr>
        <a:xfrm>
          <a:off x="890617" y="1809"/>
          <a:ext cx="5053809" cy="771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608" tIns="81608" rIns="81608" bIns="81608" numCol="1" spcCol="1270" anchor="ctr" anchorCtr="0">
          <a:noAutofit/>
        </a:bodyPr>
        <a:lstStyle/>
        <a:p>
          <a:pPr marL="0" lvl="0" indent="0" algn="l" defTabSz="844550">
            <a:lnSpc>
              <a:spcPct val="90000"/>
            </a:lnSpc>
            <a:spcBef>
              <a:spcPct val="0"/>
            </a:spcBef>
            <a:spcAft>
              <a:spcPct val="35000"/>
            </a:spcAft>
            <a:buNone/>
          </a:pPr>
          <a:r>
            <a:rPr lang="en-US" sz="1900" kern="1200"/>
            <a:t>Time_Spent </a:t>
          </a:r>
        </a:p>
      </dsp:txBody>
      <dsp:txXfrm>
        <a:off x="890617" y="1809"/>
        <a:ext cx="5053809" cy="771097"/>
      </dsp:txXfrm>
    </dsp:sp>
    <dsp:sp modelId="{BF6FDA03-3E72-48DA-AFFD-554B3D8963BB}">
      <dsp:nvSpPr>
        <dsp:cNvPr id="0" name=""/>
        <dsp:cNvSpPr/>
      </dsp:nvSpPr>
      <dsp:spPr>
        <a:xfrm>
          <a:off x="0" y="965680"/>
          <a:ext cx="5944427" cy="771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572DFE-9409-4114-910A-9370014CBD25}">
      <dsp:nvSpPr>
        <dsp:cNvPr id="0" name=""/>
        <dsp:cNvSpPr/>
      </dsp:nvSpPr>
      <dsp:spPr>
        <a:xfrm>
          <a:off x="233256" y="1139177"/>
          <a:ext cx="424103" cy="4241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88CD83-3057-4385-995F-D7816AD999BC}">
      <dsp:nvSpPr>
        <dsp:cNvPr id="0" name=""/>
        <dsp:cNvSpPr/>
      </dsp:nvSpPr>
      <dsp:spPr>
        <a:xfrm>
          <a:off x="890617" y="965680"/>
          <a:ext cx="5053809" cy="771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608" tIns="81608" rIns="81608" bIns="81608" numCol="1" spcCol="1270" anchor="ctr" anchorCtr="0">
          <a:noAutofit/>
        </a:bodyPr>
        <a:lstStyle/>
        <a:p>
          <a:pPr marL="0" lvl="0" indent="0" algn="l" defTabSz="844550">
            <a:lnSpc>
              <a:spcPct val="90000"/>
            </a:lnSpc>
            <a:spcBef>
              <a:spcPct val="0"/>
            </a:spcBef>
            <a:spcAft>
              <a:spcPct val="35000"/>
            </a:spcAft>
            <a:buNone/>
          </a:pPr>
          <a:r>
            <a:rPr lang="en-US" sz="1900" kern="1200"/>
            <a:t>Age </a:t>
          </a:r>
        </a:p>
      </dsp:txBody>
      <dsp:txXfrm>
        <a:off x="890617" y="965680"/>
        <a:ext cx="5053809" cy="771097"/>
      </dsp:txXfrm>
    </dsp:sp>
    <dsp:sp modelId="{9D02E7FA-389F-4047-AF66-83AB04D94F53}">
      <dsp:nvSpPr>
        <dsp:cNvPr id="0" name=""/>
        <dsp:cNvSpPr/>
      </dsp:nvSpPr>
      <dsp:spPr>
        <a:xfrm>
          <a:off x="0" y="1929552"/>
          <a:ext cx="5944427" cy="771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B27A51-96D6-494C-9FF0-AD739E966F86}">
      <dsp:nvSpPr>
        <dsp:cNvPr id="0" name=""/>
        <dsp:cNvSpPr/>
      </dsp:nvSpPr>
      <dsp:spPr>
        <a:xfrm>
          <a:off x="233256" y="2103049"/>
          <a:ext cx="424103" cy="4241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201E92-CF2C-42D7-BDC5-552D95D8F164}">
      <dsp:nvSpPr>
        <dsp:cNvPr id="0" name=""/>
        <dsp:cNvSpPr/>
      </dsp:nvSpPr>
      <dsp:spPr>
        <a:xfrm>
          <a:off x="890617" y="1929552"/>
          <a:ext cx="5053809" cy="771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608" tIns="81608" rIns="81608" bIns="81608" numCol="1" spcCol="1270" anchor="ctr" anchorCtr="0">
          <a:noAutofit/>
        </a:bodyPr>
        <a:lstStyle/>
        <a:p>
          <a:pPr marL="0" lvl="0" indent="0" algn="l" defTabSz="844550">
            <a:lnSpc>
              <a:spcPct val="90000"/>
            </a:lnSpc>
            <a:spcBef>
              <a:spcPct val="0"/>
            </a:spcBef>
            <a:spcAft>
              <a:spcPct val="35000"/>
            </a:spcAft>
            <a:buNone/>
          </a:pPr>
          <a:r>
            <a:rPr lang="en-US" sz="1900" kern="1200"/>
            <a:t>Avg_Income </a:t>
          </a:r>
        </a:p>
      </dsp:txBody>
      <dsp:txXfrm>
        <a:off x="890617" y="1929552"/>
        <a:ext cx="5053809" cy="771097"/>
      </dsp:txXfrm>
    </dsp:sp>
    <dsp:sp modelId="{0FD6E259-3C5F-433E-91FF-B998C98C858F}">
      <dsp:nvSpPr>
        <dsp:cNvPr id="0" name=""/>
        <dsp:cNvSpPr/>
      </dsp:nvSpPr>
      <dsp:spPr>
        <a:xfrm>
          <a:off x="0" y="2893423"/>
          <a:ext cx="5944427" cy="771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3B459D-61B9-484B-9C48-CC649280272B}">
      <dsp:nvSpPr>
        <dsp:cNvPr id="0" name=""/>
        <dsp:cNvSpPr/>
      </dsp:nvSpPr>
      <dsp:spPr>
        <a:xfrm>
          <a:off x="233256" y="3066920"/>
          <a:ext cx="424103" cy="42410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288E37-C4A7-411B-BD44-22044CE51534}">
      <dsp:nvSpPr>
        <dsp:cNvPr id="0" name=""/>
        <dsp:cNvSpPr/>
      </dsp:nvSpPr>
      <dsp:spPr>
        <a:xfrm>
          <a:off x="890617" y="2893423"/>
          <a:ext cx="5053809" cy="771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608" tIns="81608" rIns="81608" bIns="81608" numCol="1" spcCol="1270" anchor="ctr" anchorCtr="0">
          <a:noAutofit/>
        </a:bodyPr>
        <a:lstStyle/>
        <a:p>
          <a:pPr marL="0" lvl="0" indent="0" algn="l" defTabSz="844550">
            <a:lnSpc>
              <a:spcPct val="90000"/>
            </a:lnSpc>
            <a:spcBef>
              <a:spcPct val="0"/>
            </a:spcBef>
            <a:spcAft>
              <a:spcPct val="35000"/>
            </a:spcAft>
            <a:buNone/>
          </a:pPr>
          <a:r>
            <a:rPr lang="en-US" sz="1900" kern="1200"/>
            <a:t>Internet_Usage </a:t>
          </a:r>
        </a:p>
      </dsp:txBody>
      <dsp:txXfrm>
        <a:off x="890617" y="2893423"/>
        <a:ext cx="5053809" cy="771097"/>
      </dsp:txXfrm>
    </dsp:sp>
    <dsp:sp modelId="{9221030E-1A3C-4B1C-AF7A-968C510781F4}">
      <dsp:nvSpPr>
        <dsp:cNvPr id="0" name=""/>
        <dsp:cNvSpPr/>
      </dsp:nvSpPr>
      <dsp:spPr>
        <a:xfrm>
          <a:off x="0" y="3857294"/>
          <a:ext cx="5944427" cy="771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F6062C-5F17-49CF-8F4F-1AF3F3D2EDB3}">
      <dsp:nvSpPr>
        <dsp:cNvPr id="0" name=""/>
        <dsp:cNvSpPr/>
      </dsp:nvSpPr>
      <dsp:spPr>
        <a:xfrm>
          <a:off x="233256" y="4030791"/>
          <a:ext cx="424103" cy="42410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AD5B8C-8306-47A7-92E6-974D78E3EAE5}">
      <dsp:nvSpPr>
        <dsp:cNvPr id="0" name=""/>
        <dsp:cNvSpPr/>
      </dsp:nvSpPr>
      <dsp:spPr>
        <a:xfrm>
          <a:off x="890617" y="3857294"/>
          <a:ext cx="5053809" cy="771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608" tIns="81608" rIns="81608" bIns="81608" numCol="1" spcCol="1270" anchor="ctr" anchorCtr="0">
          <a:noAutofit/>
        </a:bodyPr>
        <a:lstStyle/>
        <a:p>
          <a:pPr marL="0" lvl="0" indent="0" algn="l" defTabSz="844550">
            <a:lnSpc>
              <a:spcPct val="90000"/>
            </a:lnSpc>
            <a:spcBef>
              <a:spcPct val="0"/>
            </a:spcBef>
            <a:spcAft>
              <a:spcPct val="35000"/>
            </a:spcAft>
            <a:buNone/>
          </a:pPr>
          <a:r>
            <a:rPr lang="en-US" sz="1900" kern="1200"/>
            <a:t>City_code </a:t>
          </a:r>
        </a:p>
      </dsp:txBody>
      <dsp:txXfrm>
        <a:off x="890617" y="3857294"/>
        <a:ext cx="5053809" cy="771097"/>
      </dsp:txXfrm>
    </dsp:sp>
    <dsp:sp modelId="{E39B1735-C8CE-4AB4-8C5C-743FB8A48758}">
      <dsp:nvSpPr>
        <dsp:cNvPr id="0" name=""/>
        <dsp:cNvSpPr/>
      </dsp:nvSpPr>
      <dsp:spPr>
        <a:xfrm>
          <a:off x="0" y="4821166"/>
          <a:ext cx="5944427" cy="771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F4C688-C853-4178-AB7C-B985A2B87490}">
      <dsp:nvSpPr>
        <dsp:cNvPr id="0" name=""/>
        <dsp:cNvSpPr/>
      </dsp:nvSpPr>
      <dsp:spPr>
        <a:xfrm>
          <a:off x="233256" y="4994663"/>
          <a:ext cx="424103" cy="42410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0D4CD6-6796-4A00-9D58-5D190B0534D2}">
      <dsp:nvSpPr>
        <dsp:cNvPr id="0" name=""/>
        <dsp:cNvSpPr/>
      </dsp:nvSpPr>
      <dsp:spPr>
        <a:xfrm>
          <a:off x="890617" y="4821166"/>
          <a:ext cx="5053809" cy="771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608" tIns="81608" rIns="81608" bIns="81608" numCol="1" spcCol="1270" anchor="ctr" anchorCtr="0">
          <a:noAutofit/>
        </a:bodyPr>
        <a:lstStyle/>
        <a:p>
          <a:pPr marL="0" lvl="0" indent="0" algn="l" defTabSz="844550">
            <a:lnSpc>
              <a:spcPct val="90000"/>
            </a:lnSpc>
            <a:spcBef>
              <a:spcPct val="0"/>
            </a:spcBef>
            <a:spcAft>
              <a:spcPct val="35000"/>
            </a:spcAft>
            <a:buNone/>
          </a:pPr>
          <a:r>
            <a:rPr lang="en-US" sz="1900" kern="1200"/>
            <a:t>Time_Period</a:t>
          </a:r>
        </a:p>
      </dsp:txBody>
      <dsp:txXfrm>
        <a:off x="890617" y="4821166"/>
        <a:ext cx="5053809" cy="7710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FC6513-9B19-4B67-804C-D09DABE044B7}">
      <dsp:nvSpPr>
        <dsp:cNvPr id="0" name=""/>
        <dsp:cNvSpPr/>
      </dsp:nvSpPr>
      <dsp:spPr>
        <a:xfrm>
          <a:off x="0" y="97735"/>
          <a:ext cx="4640729" cy="710774"/>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Age : middle age  will people clicked more on the website, and  user with increasing the age 0.03 less times likely to click on the web Ad. </a:t>
          </a:r>
        </a:p>
      </dsp:txBody>
      <dsp:txXfrm>
        <a:off x="34697" y="132432"/>
        <a:ext cx="4571335" cy="641380"/>
      </dsp:txXfrm>
    </dsp:sp>
    <dsp:sp modelId="{C0EA62AC-2DB0-4561-8B8D-C1E226F5EDE6}">
      <dsp:nvSpPr>
        <dsp:cNvPr id="0" name=""/>
        <dsp:cNvSpPr/>
      </dsp:nvSpPr>
      <dsp:spPr>
        <a:xfrm>
          <a:off x="0" y="843070"/>
          <a:ext cx="4640729" cy="710774"/>
        </a:xfrm>
        <a:prstGeom prst="roundRect">
          <a:avLst/>
        </a:prstGeom>
        <a:gradFill rotWithShape="0">
          <a:gsLst>
            <a:gs pos="0">
              <a:schemeClr val="accent5">
                <a:hueOff val="547920"/>
                <a:satOff val="-3650"/>
                <a:lumOff val="-5784"/>
                <a:alphaOff val="0"/>
                <a:satMod val="103000"/>
                <a:lumMod val="102000"/>
                <a:tint val="94000"/>
              </a:schemeClr>
            </a:gs>
            <a:gs pos="50000">
              <a:schemeClr val="accent5">
                <a:hueOff val="547920"/>
                <a:satOff val="-3650"/>
                <a:lumOff val="-5784"/>
                <a:alphaOff val="0"/>
                <a:satMod val="110000"/>
                <a:lumMod val="100000"/>
                <a:shade val="100000"/>
              </a:schemeClr>
            </a:gs>
            <a:gs pos="100000">
              <a:schemeClr val="accent5">
                <a:hueOff val="547920"/>
                <a:satOff val="-3650"/>
                <a:lumOff val="-578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Time_Spent: If a user spends more time on the website, then he/she is 1.798 times likely to click on the Ad. Increase in time spent, more likely to click on the web Ad. </a:t>
          </a:r>
        </a:p>
      </dsp:txBody>
      <dsp:txXfrm>
        <a:off x="34697" y="877767"/>
        <a:ext cx="4571335" cy="641380"/>
      </dsp:txXfrm>
    </dsp:sp>
    <dsp:sp modelId="{23634DA0-B653-4E78-A1D4-9D45E46477FA}">
      <dsp:nvSpPr>
        <dsp:cNvPr id="0" name=""/>
        <dsp:cNvSpPr/>
      </dsp:nvSpPr>
      <dsp:spPr>
        <a:xfrm>
          <a:off x="0" y="1588405"/>
          <a:ext cx="4640729" cy="710774"/>
        </a:xfrm>
        <a:prstGeom prst="roundRect">
          <a:avLst/>
        </a:prstGeom>
        <a:gradFill rotWithShape="0">
          <a:gsLst>
            <a:gs pos="0">
              <a:schemeClr val="accent5">
                <a:hueOff val="1095839"/>
                <a:satOff val="-7299"/>
                <a:lumOff val="-11568"/>
                <a:alphaOff val="0"/>
                <a:satMod val="103000"/>
                <a:lumMod val="102000"/>
                <a:tint val="94000"/>
              </a:schemeClr>
            </a:gs>
            <a:gs pos="50000">
              <a:schemeClr val="accent5">
                <a:hueOff val="1095839"/>
                <a:satOff val="-7299"/>
                <a:lumOff val="-11568"/>
                <a:alphaOff val="0"/>
                <a:satMod val="110000"/>
                <a:lumMod val="100000"/>
                <a:shade val="100000"/>
              </a:schemeClr>
            </a:gs>
            <a:gs pos="100000">
              <a:schemeClr val="accent5">
                <a:hueOff val="1095839"/>
                <a:satOff val="-7299"/>
                <a:lumOff val="-1156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Avg_Income: With the increase in average income, a user is 0.818 times likely to click on the web Ad. More Avg_Income more likely to click on the web Ad.</a:t>
          </a:r>
        </a:p>
      </dsp:txBody>
      <dsp:txXfrm>
        <a:off x="34697" y="1623102"/>
        <a:ext cx="4571335" cy="641380"/>
      </dsp:txXfrm>
    </dsp:sp>
    <dsp:sp modelId="{673DBFD8-4F9E-4563-BBCB-997D23245CA9}">
      <dsp:nvSpPr>
        <dsp:cNvPr id="0" name=""/>
        <dsp:cNvSpPr/>
      </dsp:nvSpPr>
      <dsp:spPr>
        <a:xfrm>
          <a:off x="0" y="2333740"/>
          <a:ext cx="4640729" cy="710774"/>
        </a:xfrm>
        <a:prstGeom prst="roundRect">
          <a:avLst/>
        </a:prstGeom>
        <a:gradFill rotWithShape="0">
          <a:gsLst>
            <a:gs pos="0">
              <a:schemeClr val="accent5">
                <a:hueOff val="1643759"/>
                <a:satOff val="-10949"/>
                <a:lumOff val="-17353"/>
                <a:alphaOff val="0"/>
                <a:satMod val="103000"/>
                <a:lumMod val="102000"/>
                <a:tint val="94000"/>
              </a:schemeClr>
            </a:gs>
            <a:gs pos="50000">
              <a:schemeClr val="accent5">
                <a:hueOff val="1643759"/>
                <a:satOff val="-10949"/>
                <a:lumOff val="-17353"/>
                <a:alphaOff val="0"/>
                <a:satMod val="110000"/>
                <a:lumMod val="100000"/>
                <a:shade val="100000"/>
              </a:schemeClr>
            </a:gs>
            <a:gs pos="100000">
              <a:schemeClr val="accent5">
                <a:hueOff val="1643759"/>
                <a:satOff val="-10949"/>
                <a:lumOff val="-1735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Internet_Usage : If a user uses internet for longer time on the website, then he is 1.961 times likely to click on the Ad. Increase in Internet_Usage, more likely to click on the web Ad.</a:t>
          </a:r>
        </a:p>
      </dsp:txBody>
      <dsp:txXfrm>
        <a:off x="34697" y="2368437"/>
        <a:ext cx="4571335" cy="641380"/>
      </dsp:txXfrm>
    </dsp:sp>
    <dsp:sp modelId="{67F8994D-2229-4690-9A8A-FD3262FA4504}">
      <dsp:nvSpPr>
        <dsp:cNvPr id="0" name=""/>
        <dsp:cNvSpPr/>
      </dsp:nvSpPr>
      <dsp:spPr>
        <a:xfrm>
          <a:off x="0" y="3079074"/>
          <a:ext cx="4640729" cy="710774"/>
        </a:xfrm>
        <a:prstGeom prst="roundRect">
          <a:avLst/>
        </a:prstGeom>
        <a:gradFill rotWithShape="0">
          <a:gsLst>
            <a:gs pos="0">
              <a:schemeClr val="accent5">
                <a:hueOff val="2191678"/>
                <a:satOff val="-14598"/>
                <a:lumOff val="-23137"/>
                <a:alphaOff val="0"/>
                <a:satMod val="103000"/>
                <a:lumMod val="102000"/>
                <a:tint val="94000"/>
              </a:schemeClr>
            </a:gs>
            <a:gs pos="50000">
              <a:schemeClr val="accent5">
                <a:hueOff val="2191678"/>
                <a:satOff val="-14598"/>
                <a:lumOff val="-23137"/>
                <a:alphaOff val="0"/>
                <a:satMod val="110000"/>
                <a:lumMod val="100000"/>
                <a:shade val="100000"/>
              </a:schemeClr>
            </a:gs>
            <a:gs pos="100000">
              <a:schemeClr val="accent5">
                <a:hueOff val="2191678"/>
                <a:satOff val="-14598"/>
                <a:lumOff val="-2313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City_codecity_2: If </a:t>
          </a:r>
          <a:r>
            <a:rPr lang="en-US" sz="1200" kern="1200" dirty="0" err="1"/>
            <a:t>City_code</a:t>
          </a:r>
          <a:r>
            <a:rPr lang="en-US" sz="1200" kern="1200" dirty="0"/>
            <a:t> is City_2 then the user is 0.54 times likely to click on the Ad. This implies if the user is of </a:t>
          </a:r>
          <a:r>
            <a:rPr lang="en-US" sz="1200" kern="1200" dirty="0" err="1"/>
            <a:t>City_code</a:t>
          </a:r>
          <a:r>
            <a:rPr lang="en-US" sz="1200" kern="1200" dirty="0"/>
            <a:t> : City_2 then he is more likely to click on the web Ad. </a:t>
          </a:r>
        </a:p>
      </dsp:txBody>
      <dsp:txXfrm>
        <a:off x="34697" y="3113771"/>
        <a:ext cx="4571335" cy="6413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5F57F3-2D78-4E29-9B6E-D7039A8C4C17}">
      <dsp:nvSpPr>
        <dsp:cNvPr id="0" name=""/>
        <dsp:cNvSpPr/>
      </dsp:nvSpPr>
      <dsp:spPr>
        <a:xfrm>
          <a:off x="0" y="93077"/>
          <a:ext cx="4640729" cy="899437"/>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City_codecity_3: If City_code is City_3 then the user is 0.891 times likely to click on the Ad. This implies if the user is of City_code : City_3 then he is more likely to click on the web ad </a:t>
          </a:r>
        </a:p>
      </dsp:txBody>
      <dsp:txXfrm>
        <a:off x="43907" y="136984"/>
        <a:ext cx="4552915" cy="811623"/>
      </dsp:txXfrm>
    </dsp:sp>
    <dsp:sp modelId="{035DAD3C-F3C7-48E0-8F8B-A53F2EE7CA4A}">
      <dsp:nvSpPr>
        <dsp:cNvPr id="0" name=""/>
        <dsp:cNvSpPr/>
      </dsp:nvSpPr>
      <dsp:spPr>
        <a:xfrm>
          <a:off x="0" y="1027075"/>
          <a:ext cx="4640729" cy="899437"/>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City_codecity_4</a:t>
          </a:r>
          <a:r>
            <a:rPr lang="en-IN" sz="1200" kern="1200"/>
            <a:t>:</a:t>
          </a:r>
          <a:r>
            <a:rPr lang="en-US" sz="1200" kern="1200"/>
            <a:t> If City_code is City_4 then the user is 0.889 times likely to click on the Ad. This implies if the user is of City_code : City_7 then he is user to click on the web Ad.</a:t>
          </a:r>
        </a:p>
      </dsp:txBody>
      <dsp:txXfrm>
        <a:off x="43907" y="1070982"/>
        <a:ext cx="4552915" cy="811623"/>
      </dsp:txXfrm>
    </dsp:sp>
    <dsp:sp modelId="{8546EC51-7922-47B0-9E3D-26C03575A6E2}">
      <dsp:nvSpPr>
        <dsp:cNvPr id="0" name=""/>
        <dsp:cNvSpPr/>
      </dsp:nvSpPr>
      <dsp:spPr>
        <a:xfrm>
          <a:off x="0" y="1961072"/>
          <a:ext cx="4640729" cy="899437"/>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City_codecity_9: If City_code is City_9 then the user is 211.17 times likely to click on the Ad. This implies if the user is of City_code : City_7 has more likely to click on website &amp; most of these city user clicked more than other cities.</a:t>
          </a:r>
        </a:p>
      </dsp:txBody>
      <dsp:txXfrm>
        <a:off x="43907" y="2004979"/>
        <a:ext cx="4552915" cy="811623"/>
      </dsp:txXfrm>
    </dsp:sp>
    <dsp:sp modelId="{853AEFB7-D4AC-42B7-B14E-1B59079CEAD4}">
      <dsp:nvSpPr>
        <dsp:cNvPr id="0" name=""/>
        <dsp:cNvSpPr/>
      </dsp:nvSpPr>
      <dsp:spPr>
        <a:xfrm>
          <a:off x="0" y="2895070"/>
          <a:ext cx="4640729" cy="899437"/>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kern="1200"/>
            <a:t>Time_PeriodMorning: Has 0.984 times likely to clicked on the Ad. Which is a bit higher than all the time.</a:t>
          </a:r>
          <a:endParaRPr lang="en-US" sz="1200" kern="1200"/>
        </a:p>
      </dsp:txBody>
      <dsp:txXfrm>
        <a:off x="43907" y="2938977"/>
        <a:ext cx="4552915" cy="81162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8/28/2021</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947493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8/28/2021</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402749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8/28/2021</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991291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8/28/2021</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437577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8/28/2021</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393651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8/28/2021</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363264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8/28/2021</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257011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8/28/2021</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541109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8/28/2021</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331032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8/28/2021</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164462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8/28/2021</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227410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8/28/2021</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2349443130"/>
      </p:ext>
    </p:extLst>
  </p:cSld>
  <p:clrMap bg1="dk1" tx1="lt1" bg2="dk2" tx2="lt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26" r:id="rId6"/>
    <p:sldLayoutId id="2147483831" r:id="rId7"/>
    <p:sldLayoutId id="2147483827" r:id="rId8"/>
    <p:sldLayoutId id="2147483828" r:id="rId9"/>
    <p:sldLayoutId id="2147483829" r:id="rId10"/>
    <p:sldLayoutId id="21474838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7.png"/><Relationship Id="rId7" Type="http://schemas.openxmlformats.org/officeDocument/2006/relationships/diagramColors" Target="../diagrams/colors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4.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7.png"/><Relationship Id="rId7" Type="http://schemas.openxmlformats.org/officeDocument/2006/relationships/diagramColors" Target="../diagrams/colors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0.sv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Background Fill">
            <a:extLst>
              <a:ext uri="{FF2B5EF4-FFF2-40B4-BE49-F238E27FC236}">
                <a16:creationId xmlns:a16="http://schemas.microsoft.com/office/drawing/2014/main" id="{A7971386-B2B0-4A38-8D3B-8CF23AAA6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73" name="Color Fill">
            <a:extLst>
              <a:ext uri="{FF2B5EF4-FFF2-40B4-BE49-F238E27FC236}">
                <a16:creationId xmlns:a16="http://schemas.microsoft.com/office/drawing/2014/main" id="{8BECD55C-E611-4BCD-B45E-BF01D6234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75" name="Graphic 9">
            <a:extLst>
              <a:ext uri="{FF2B5EF4-FFF2-40B4-BE49-F238E27FC236}">
                <a16:creationId xmlns:a16="http://schemas.microsoft.com/office/drawing/2014/main" id="{1B8F0E52-7B96-44E2-BC48-F2D2BAC46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79" y="16681"/>
            <a:ext cx="6905281" cy="6827374"/>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77" name="Texture">
            <a:extLst>
              <a:ext uri="{FF2B5EF4-FFF2-40B4-BE49-F238E27FC236}">
                <a16:creationId xmlns:a16="http://schemas.microsoft.com/office/drawing/2014/main" id="{0D29D77D-2D4E-4868-960B-BEDA724F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B7396C39-FC0C-40C1-870D-A1E12BD115A8}"/>
              </a:ext>
            </a:extLst>
          </p:cNvPr>
          <p:cNvSpPr>
            <a:spLocks noGrp="1"/>
          </p:cNvSpPr>
          <p:nvPr>
            <p:ph type="ctrTitle"/>
          </p:nvPr>
        </p:nvSpPr>
        <p:spPr>
          <a:xfrm>
            <a:off x="457200" y="676656"/>
            <a:ext cx="4563482" cy="3063240"/>
          </a:xfrm>
        </p:spPr>
        <p:txBody>
          <a:bodyPr>
            <a:normAutofit/>
          </a:bodyPr>
          <a:lstStyle/>
          <a:p>
            <a:br>
              <a:rPr lang="en-IN" sz="4200"/>
            </a:br>
            <a:r>
              <a:rPr lang="en-IN" sz="4200"/>
              <a:t>Predictive Analysis of Ad-click Website data</a:t>
            </a:r>
            <a:br>
              <a:rPr lang="en-IN" sz="4200"/>
            </a:br>
            <a:endParaRPr lang="en-IN" sz="4200"/>
          </a:p>
        </p:txBody>
      </p:sp>
      <p:sp>
        <p:nvSpPr>
          <p:cNvPr id="3" name="Subtitle 2">
            <a:extLst>
              <a:ext uri="{FF2B5EF4-FFF2-40B4-BE49-F238E27FC236}">
                <a16:creationId xmlns:a16="http://schemas.microsoft.com/office/drawing/2014/main" id="{02295922-BF5C-4121-9B1D-E40E3A467BB3}"/>
              </a:ext>
            </a:extLst>
          </p:cNvPr>
          <p:cNvSpPr>
            <a:spLocks noGrp="1"/>
          </p:cNvSpPr>
          <p:nvPr>
            <p:ph type="subTitle" idx="1"/>
          </p:nvPr>
        </p:nvSpPr>
        <p:spPr>
          <a:xfrm>
            <a:off x="457200" y="3840480"/>
            <a:ext cx="4563482" cy="2315845"/>
          </a:xfrm>
        </p:spPr>
        <p:txBody>
          <a:bodyPr>
            <a:normAutofit/>
          </a:bodyPr>
          <a:lstStyle/>
          <a:p>
            <a:r>
              <a:rPr lang="en-IN"/>
              <a:t>Created by- Rahul Sisodia</a:t>
            </a:r>
          </a:p>
        </p:txBody>
      </p:sp>
      <p:pic>
        <p:nvPicPr>
          <p:cNvPr id="1026" name="Picture 2" descr="Click Here Labels Royalty Free Cliparts, Vectors, And Stock Illustration.  Image 13984439.">
            <a:extLst>
              <a:ext uri="{FF2B5EF4-FFF2-40B4-BE49-F238E27FC236}">
                <a16:creationId xmlns:a16="http://schemas.microsoft.com/office/drawing/2014/main" id="{C2F8F284-2792-4C33-9246-CB0F0F716E8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02448" y="2337344"/>
            <a:ext cx="4610529" cy="2478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6643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Background Fill">
            <a:extLst>
              <a:ext uri="{FF2B5EF4-FFF2-40B4-BE49-F238E27FC236}">
                <a16:creationId xmlns:a16="http://schemas.microsoft.com/office/drawing/2014/main" id="{BA533261-94EC-4494-86AB-1382C73333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0" name="Color Fill">
            <a:extLst>
              <a:ext uri="{FF2B5EF4-FFF2-40B4-BE49-F238E27FC236}">
                <a16:creationId xmlns:a16="http://schemas.microsoft.com/office/drawing/2014/main" id="{B06ABDF2-57ED-4DC5-BB96-62CEE5DBD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w="9525" cap="flat">
            <a:noFill/>
            <a:prstDash val="solid"/>
            <a:miter/>
          </a:ln>
        </p:spPr>
        <p:txBody>
          <a:bodyPr rtlCol="0" anchor="ctr"/>
          <a:lstStyle/>
          <a:p>
            <a:endParaRPr lang="en-US">
              <a:solidFill>
                <a:schemeClr val="bg2">
                  <a:lumMod val="75000"/>
                  <a:lumOff val="25000"/>
                </a:schemeClr>
              </a:solidFill>
            </a:endParaRPr>
          </a:p>
        </p:txBody>
      </p:sp>
      <p:sp>
        <p:nvSpPr>
          <p:cNvPr id="21" name="Color Fill">
            <a:extLst>
              <a:ext uri="{FF2B5EF4-FFF2-40B4-BE49-F238E27FC236}">
                <a16:creationId xmlns:a16="http://schemas.microsoft.com/office/drawing/2014/main" id="{06D5EDC2-3737-4DED-AB3C-B42358F815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useBgFill="1">
        <p:nvSpPr>
          <p:cNvPr id="22" name="Graphic 9">
            <a:extLst>
              <a:ext uri="{FF2B5EF4-FFF2-40B4-BE49-F238E27FC236}">
                <a16:creationId xmlns:a16="http://schemas.microsoft.com/office/drawing/2014/main" id="{089C1A08-A75B-45D5-8A9D-680682C13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48410" y="0"/>
            <a:ext cx="6858000" cy="6858000"/>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ln w="9331" cap="flat">
            <a:noFill/>
            <a:prstDash val="solid"/>
            <a:miter/>
          </a:ln>
        </p:spPr>
        <p:txBody>
          <a:bodyPr rtlCol="0" anchor="ctr"/>
          <a:lstStyle/>
          <a:p>
            <a:endParaRPr lang="en-US"/>
          </a:p>
        </p:txBody>
      </p:sp>
      <p:sp>
        <p:nvSpPr>
          <p:cNvPr id="23" name="Texture">
            <a:extLst>
              <a:ext uri="{FF2B5EF4-FFF2-40B4-BE49-F238E27FC236}">
                <a16:creationId xmlns:a16="http://schemas.microsoft.com/office/drawing/2014/main" id="{51B4E1F8-DA38-44DA-8B73-7EC281F24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5166F417-1ED2-4D9C-B66E-66E906A5C7AA}"/>
              </a:ext>
            </a:extLst>
          </p:cNvPr>
          <p:cNvSpPr>
            <a:spLocks noGrp="1"/>
          </p:cNvSpPr>
          <p:nvPr>
            <p:ph type="title"/>
          </p:nvPr>
        </p:nvSpPr>
        <p:spPr>
          <a:xfrm>
            <a:off x="457201" y="668049"/>
            <a:ext cx="4595834" cy="5594074"/>
          </a:xfrm>
        </p:spPr>
        <p:txBody>
          <a:bodyPr anchor="ctr">
            <a:normAutofit/>
          </a:bodyPr>
          <a:lstStyle/>
          <a:p>
            <a:r>
              <a:rPr lang="en-IN">
                <a:solidFill>
                  <a:schemeClr val="bg1"/>
                </a:solidFill>
              </a:rPr>
              <a:t>Significant variables:</a:t>
            </a:r>
            <a:br>
              <a:rPr lang="en-IN">
                <a:solidFill>
                  <a:schemeClr val="bg1"/>
                </a:solidFill>
              </a:rPr>
            </a:br>
            <a:endParaRPr lang="en-IN">
              <a:solidFill>
                <a:schemeClr val="bg1"/>
              </a:solidFill>
            </a:endParaRPr>
          </a:p>
        </p:txBody>
      </p:sp>
      <p:graphicFrame>
        <p:nvGraphicFramePr>
          <p:cNvPr id="24" name="Content Placeholder 2">
            <a:extLst>
              <a:ext uri="{FF2B5EF4-FFF2-40B4-BE49-F238E27FC236}">
                <a16:creationId xmlns:a16="http://schemas.microsoft.com/office/drawing/2014/main" id="{B8759B3E-6600-4EDF-B0B1-C7B12B98DF4F}"/>
              </a:ext>
            </a:extLst>
          </p:cNvPr>
          <p:cNvGraphicFramePr>
            <a:graphicFrameLocks noGrp="1"/>
          </p:cNvGraphicFramePr>
          <p:nvPr>
            <p:ph idx="1"/>
            <p:extLst>
              <p:ext uri="{D42A27DB-BD31-4B8C-83A1-F6EECF244321}">
                <p14:modId xmlns:p14="http://schemas.microsoft.com/office/powerpoint/2010/main" val="3795984482"/>
              </p:ext>
            </p:extLst>
          </p:nvPr>
        </p:nvGraphicFramePr>
        <p:xfrm>
          <a:off x="5805612" y="668049"/>
          <a:ext cx="5944427" cy="55940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525929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3"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25"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27"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D3915BD-3FF7-49CB-BD3E-ABD968FD60B7}"/>
              </a:ext>
            </a:extLst>
          </p:cNvPr>
          <p:cNvSpPr>
            <a:spLocks noGrp="1"/>
          </p:cNvSpPr>
          <p:nvPr>
            <p:ph type="title"/>
          </p:nvPr>
        </p:nvSpPr>
        <p:spPr>
          <a:xfrm>
            <a:off x="457200" y="758952"/>
            <a:ext cx="4640729" cy="1325563"/>
          </a:xfrm>
        </p:spPr>
        <p:txBody>
          <a:bodyPr anchor="b">
            <a:normAutofit/>
          </a:bodyPr>
          <a:lstStyle/>
          <a:p>
            <a:r>
              <a:rPr lang="en-IN" sz="2800"/>
              <a:t>Model Building</a:t>
            </a:r>
            <a:br>
              <a:rPr lang="en-IN" sz="2800"/>
            </a:br>
            <a:r>
              <a:rPr lang="en-IN" sz="2800"/>
              <a:t>Logistic Regression</a:t>
            </a:r>
            <a:br>
              <a:rPr lang="en-IN" sz="2800"/>
            </a:br>
            <a:endParaRPr lang="en-IN" sz="2800"/>
          </a:p>
        </p:txBody>
      </p:sp>
      <p:sp>
        <p:nvSpPr>
          <p:cNvPr id="3" name="Content Placeholder 2">
            <a:extLst>
              <a:ext uri="{FF2B5EF4-FFF2-40B4-BE49-F238E27FC236}">
                <a16:creationId xmlns:a16="http://schemas.microsoft.com/office/drawing/2014/main" id="{1C8BDC93-BF7D-49A1-B209-61D9A30545F6}"/>
              </a:ext>
            </a:extLst>
          </p:cNvPr>
          <p:cNvSpPr>
            <a:spLocks noGrp="1"/>
          </p:cNvSpPr>
          <p:nvPr>
            <p:ph idx="1"/>
          </p:nvPr>
        </p:nvSpPr>
        <p:spPr>
          <a:xfrm>
            <a:off x="457200" y="2286000"/>
            <a:ext cx="4640729" cy="3887585"/>
          </a:xfrm>
        </p:spPr>
        <p:txBody>
          <a:bodyPr>
            <a:normAutofit/>
          </a:bodyPr>
          <a:lstStyle/>
          <a:p>
            <a:r>
              <a:rPr lang="en-IN" dirty="0"/>
              <a:t>Maximum Likelihood Estimation Technique  Estimation of parameters in logistic regression is carried out using Maximum Likelihood Estimation (MLE) technique</a:t>
            </a:r>
          </a:p>
          <a:p>
            <a:r>
              <a:rPr lang="en-US" dirty="0"/>
              <a:t>The dataset is split into 70%(4660 obs.) training dataset and 30%(1997 obs.) test dataset. </a:t>
            </a:r>
          </a:p>
          <a:p>
            <a:r>
              <a:rPr lang="en-US" dirty="0"/>
              <a:t>Then we will be removing the insignificant variable based on high p-value from the training dataset one by one to build our training model.</a:t>
            </a:r>
            <a:endParaRPr lang="en-IN" dirty="0"/>
          </a:p>
          <a:p>
            <a:endParaRPr lang="en-IN" dirty="0"/>
          </a:p>
          <a:p>
            <a:endParaRPr lang="en-IN" dirty="0"/>
          </a:p>
        </p:txBody>
      </p:sp>
      <p:pic>
        <p:nvPicPr>
          <p:cNvPr id="5" name="Picture 4" descr="Graphical user interface, application&#10;&#10;Description automatically generated">
            <a:extLst>
              <a:ext uri="{FF2B5EF4-FFF2-40B4-BE49-F238E27FC236}">
                <a16:creationId xmlns:a16="http://schemas.microsoft.com/office/drawing/2014/main" id="{AEA6097F-38A2-49FA-8D20-6667FB4BBDF6}"/>
              </a:ext>
            </a:extLst>
          </p:cNvPr>
          <p:cNvPicPr>
            <a:picLocks noChangeAspect="1"/>
          </p:cNvPicPr>
          <p:nvPr/>
        </p:nvPicPr>
        <p:blipFill rotWithShape="1">
          <a:blip r:embed="rId3">
            <a:extLst>
              <a:ext uri="{28A0092B-C50C-407E-A947-70E740481C1C}">
                <a14:useLocalDpi xmlns:a14="http://schemas.microsoft.com/office/drawing/2010/main" val="0"/>
              </a:ext>
            </a:extLst>
          </a:blip>
          <a:srcRect l="-143" t="25619" r="52612" b="15076"/>
          <a:stretch/>
        </p:blipFill>
        <p:spPr>
          <a:xfrm>
            <a:off x="6548008" y="1164092"/>
            <a:ext cx="4622632" cy="4659872"/>
          </a:xfrm>
          <a:prstGeom prst="rect">
            <a:avLst/>
          </a:prstGeom>
        </p:spPr>
      </p:pic>
    </p:spTree>
    <p:extLst>
      <p:ext uri="{BB962C8B-B14F-4D97-AF65-F5344CB8AC3E}">
        <p14:creationId xmlns:p14="http://schemas.microsoft.com/office/powerpoint/2010/main" val="121096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5"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77" name="Color Fill">
            <a:extLst>
              <a:ext uri="{FF2B5EF4-FFF2-40B4-BE49-F238E27FC236}">
                <a16:creationId xmlns:a16="http://schemas.microsoft.com/office/drawing/2014/main" id="{3FFB0B4B-B126-43E0-A25C-BA5634332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028" name="Graphic 9">
            <a:extLst>
              <a:ext uri="{FF2B5EF4-FFF2-40B4-BE49-F238E27FC236}">
                <a16:creationId xmlns:a16="http://schemas.microsoft.com/office/drawing/2014/main" id="{9F9FCAB0-3283-4956-AE76-28C4033BF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297" y="19664"/>
            <a:ext cx="6905281" cy="6818671"/>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81"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AF7F782E-F318-44AE-BF8D-8A5D3B174E6A}"/>
              </a:ext>
            </a:extLst>
          </p:cNvPr>
          <p:cNvSpPr>
            <a:spLocks noGrp="1"/>
          </p:cNvSpPr>
          <p:nvPr>
            <p:ph type="title"/>
          </p:nvPr>
        </p:nvSpPr>
        <p:spPr>
          <a:xfrm>
            <a:off x="457200" y="758952"/>
            <a:ext cx="4503557" cy="1325563"/>
          </a:xfrm>
        </p:spPr>
        <p:txBody>
          <a:bodyPr anchor="b">
            <a:normAutofit/>
          </a:bodyPr>
          <a:lstStyle/>
          <a:p>
            <a:r>
              <a:rPr lang="en-IN" sz="3100" b="1">
                <a:effectLst/>
                <a:latin typeface="Calibri" panose="020F0502020204030204" pitchFamily="34" charset="0"/>
                <a:ea typeface="Calibri" panose="020F0502020204030204" pitchFamily="34" charset="0"/>
                <a:cs typeface="Times New Roman" panose="02020603050405020304" pitchFamily="18" charset="0"/>
              </a:rPr>
              <a:t>Predictions of the model</a:t>
            </a:r>
            <a:br>
              <a:rPr lang="en-IN" sz="3100">
                <a:effectLst/>
                <a:latin typeface="Calibri" panose="020F0502020204030204" pitchFamily="34" charset="0"/>
                <a:ea typeface="Calibri" panose="020F0502020204030204" pitchFamily="34" charset="0"/>
                <a:cs typeface="Times New Roman" panose="02020603050405020304" pitchFamily="18" charset="0"/>
              </a:rPr>
            </a:br>
            <a:endParaRPr lang="en-IN" sz="3100"/>
          </a:p>
        </p:txBody>
      </p:sp>
      <p:sp>
        <p:nvSpPr>
          <p:cNvPr id="3" name="Content Placeholder 2">
            <a:extLst>
              <a:ext uri="{FF2B5EF4-FFF2-40B4-BE49-F238E27FC236}">
                <a16:creationId xmlns:a16="http://schemas.microsoft.com/office/drawing/2014/main" id="{925E9803-716C-4D82-8894-C07EA579C7B6}"/>
              </a:ext>
            </a:extLst>
          </p:cNvPr>
          <p:cNvSpPr>
            <a:spLocks noGrp="1"/>
          </p:cNvSpPr>
          <p:nvPr>
            <p:ph idx="1"/>
          </p:nvPr>
        </p:nvSpPr>
        <p:spPr>
          <a:xfrm>
            <a:off x="457200" y="2286000"/>
            <a:ext cx="4503557" cy="3804458"/>
          </a:xfrm>
        </p:spPr>
        <p:txBody>
          <a:bodyPr>
            <a:normAutofit/>
          </a:bodyPr>
          <a:lstStyle/>
          <a:p>
            <a:pPr marL="342900" lvl="0" indent="-342900">
              <a:buFont typeface="Symbol" panose="05050102010706020507" pitchFamily="18" charset="2"/>
              <a:buChar char=""/>
            </a:pPr>
            <a:r>
              <a:rPr lang="en-IN" sz="1300" dirty="0">
                <a:effectLst/>
                <a:latin typeface="Calibri" panose="020F0502020204030204" pitchFamily="34" charset="0"/>
                <a:ea typeface="Calibri" panose="020F0502020204030204" pitchFamily="34" charset="0"/>
                <a:cs typeface="Times New Roman" panose="02020603050405020304" pitchFamily="18" charset="0"/>
              </a:rPr>
              <a:t>Using the obtained model, generate the prediction probabilities on the test data. Considering the threshold, obtain the predictions on the test data set.</a:t>
            </a:r>
          </a:p>
          <a:p>
            <a:pPr marL="342900" lvl="0" indent="-342900">
              <a:buFont typeface="Symbol" panose="05050102010706020507" pitchFamily="18" charset="2"/>
              <a:buChar char=""/>
            </a:pPr>
            <a:r>
              <a:rPr lang="en-IN" sz="1300" dirty="0">
                <a:effectLst/>
                <a:latin typeface="Calibri" panose="020F0502020204030204" pitchFamily="34" charset="0"/>
                <a:ea typeface="Calibri" panose="020F0502020204030204" pitchFamily="34" charset="0"/>
                <a:cs typeface="Times New Roman" panose="02020603050405020304" pitchFamily="18" charset="0"/>
              </a:rPr>
              <a:t>considering the thresholds value 0.50</a:t>
            </a:r>
          </a:p>
          <a:p>
            <a:pPr marL="342900" lvl="0" indent="-342900">
              <a:buFont typeface="Symbol" panose="05050102010706020507" pitchFamily="18" charset="2"/>
              <a:buChar char=""/>
            </a:pPr>
            <a:r>
              <a:rPr lang="en-IN" sz="1300" dirty="0">
                <a:effectLst/>
                <a:latin typeface="Calibri" panose="020F0502020204030204" pitchFamily="34" charset="0"/>
                <a:ea typeface="Calibri" panose="020F0502020204030204" pitchFamily="34" charset="0"/>
                <a:cs typeface="Times New Roman" panose="02020603050405020304" pitchFamily="18" charset="0"/>
              </a:rPr>
              <a:t>our model is 91% accuracy based on 95% of confidence interval accuracy lies between (0.8991, 0.9244) </a:t>
            </a:r>
          </a:p>
          <a:p>
            <a:pPr marL="342900" lvl="0" indent="-342900">
              <a:buFont typeface="Symbol" panose="05050102010706020507" pitchFamily="18" charset="2"/>
              <a:buChar char=""/>
            </a:pPr>
            <a:r>
              <a:rPr lang="en-IN" sz="1300" dirty="0">
                <a:effectLst/>
                <a:latin typeface="Calibri" panose="020F0502020204030204" pitchFamily="34" charset="0"/>
                <a:ea typeface="Calibri" panose="020F0502020204030204" pitchFamily="34" charset="0"/>
                <a:cs typeface="Times New Roman" panose="02020603050405020304" pitchFamily="18" charset="0"/>
              </a:rPr>
              <a:t>Sensitivity/Recall: 0.9000          </a:t>
            </a:r>
          </a:p>
          <a:p>
            <a:pPr marL="342900" lvl="0" indent="-342900">
              <a:buFont typeface="Symbol" panose="05050102010706020507" pitchFamily="18" charset="2"/>
              <a:buChar char=""/>
            </a:pPr>
            <a:r>
              <a:rPr lang="en-IN" sz="1300" dirty="0">
                <a:effectLst/>
                <a:latin typeface="Calibri" panose="020F0502020204030204" pitchFamily="34" charset="0"/>
                <a:ea typeface="Calibri" panose="020F0502020204030204" pitchFamily="34" charset="0"/>
                <a:cs typeface="Times New Roman" panose="02020603050405020304" pitchFamily="18" charset="0"/>
              </a:rPr>
              <a:t>Specificity: 0.9229</a:t>
            </a:r>
          </a:p>
          <a:p>
            <a:pPr marL="342900" lvl="0" indent="-342900">
              <a:buFont typeface="Symbol" panose="05050102010706020507" pitchFamily="18" charset="2"/>
              <a:buChar char=""/>
            </a:pPr>
            <a:r>
              <a:rPr lang="en-IN" sz="1300" dirty="0" err="1">
                <a:effectLst/>
                <a:latin typeface="Calibri" panose="020F0502020204030204" pitchFamily="34" charset="0"/>
                <a:ea typeface="Calibri" panose="020F0502020204030204" pitchFamily="34" charset="0"/>
                <a:cs typeface="Times New Roman" panose="02020603050405020304" pitchFamily="18" charset="0"/>
              </a:rPr>
              <a:t>Pos</a:t>
            </a:r>
            <a:r>
              <a:rPr lang="en-IN" sz="1300" dirty="0">
                <a:effectLst/>
                <a:latin typeface="Calibri" panose="020F0502020204030204" pitchFamily="34" charset="0"/>
                <a:ea typeface="Calibri" panose="020F0502020204030204" pitchFamily="34" charset="0"/>
                <a:cs typeface="Times New Roman" panose="02020603050405020304" pitchFamily="18" charset="0"/>
              </a:rPr>
              <a:t> Pred Value/precision: 0.9089</a:t>
            </a:r>
          </a:p>
          <a:p>
            <a:pPr marL="342900" lvl="0" indent="-342900">
              <a:buFont typeface="Symbol" panose="05050102010706020507" pitchFamily="18" charset="2"/>
              <a:buChar char=""/>
            </a:pPr>
            <a:r>
              <a:rPr lang="en-IN" sz="1300" dirty="0">
                <a:effectLst/>
                <a:latin typeface="Calibri" panose="020F0502020204030204" pitchFamily="34" charset="0"/>
                <a:ea typeface="Calibri" panose="020F0502020204030204" pitchFamily="34" charset="0"/>
                <a:cs typeface="Times New Roman" panose="02020603050405020304" pitchFamily="18" charset="0"/>
              </a:rPr>
              <a:t>we will calculate F1-score= 2*(recall* precision)/recall + precision </a:t>
            </a:r>
          </a:p>
          <a:p>
            <a:pPr marL="342900" lvl="0" indent="-342900">
              <a:buFont typeface="Symbol" panose="05050102010706020507" pitchFamily="18" charset="2"/>
              <a:buChar char=""/>
            </a:pPr>
            <a:r>
              <a:rPr lang="en-IN" sz="1300" dirty="0">
                <a:effectLst/>
                <a:latin typeface="Calibri" panose="020F0502020204030204" pitchFamily="34" charset="0"/>
                <a:ea typeface="Calibri" panose="020F0502020204030204" pitchFamily="34" charset="0"/>
                <a:cs typeface="Times New Roman" panose="02020603050405020304" pitchFamily="18" charset="0"/>
              </a:rPr>
              <a:t>f1&lt;- 2*(0.9000* 0.9089)/ (0.9000+0.9089)</a:t>
            </a:r>
          </a:p>
          <a:p>
            <a:pPr marL="342900" lvl="0" indent="-342900">
              <a:spcAft>
                <a:spcPts val="800"/>
              </a:spcAft>
              <a:buFont typeface="Symbol" panose="05050102010706020507" pitchFamily="18" charset="2"/>
              <a:buChar char=""/>
            </a:pPr>
            <a:r>
              <a:rPr lang="en-IN" sz="1300" dirty="0">
                <a:effectLst/>
                <a:latin typeface="Calibri" panose="020F0502020204030204" pitchFamily="34" charset="0"/>
                <a:ea typeface="Calibri" panose="020F0502020204030204" pitchFamily="34" charset="0"/>
                <a:cs typeface="Times New Roman" panose="02020603050405020304" pitchFamily="18" charset="0"/>
              </a:rPr>
              <a:t>f1 =0.9044281</a:t>
            </a:r>
          </a:p>
          <a:p>
            <a:pPr marL="342900" lvl="0" indent="-342900">
              <a:spcAft>
                <a:spcPts val="800"/>
              </a:spcAft>
              <a:buFont typeface="Symbol" panose="05050102010706020507" pitchFamily="18" charset="2"/>
              <a:buChar char=""/>
            </a:pP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300" dirty="0"/>
          </a:p>
        </p:txBody>
      </p:sp>
      <p:pic>
        <p:nvPicPr>
          <p:cNvPr id="1026" name="Picture 2" descr="Confusion Matrix “Un-confused”. Breaking down the confusion matrix | by  Kurtis Pykes | Towards Data Science">
            <a:extLst>
              <a:ext uri="{FF2B5EF4-FFF2-40B4-BE49-F238E27FC236}">
                <a16:creationId xmlns:a16="http://schemas.microsoft.com/office/drawing/2014/main" id="{CCBE650B-A096-41EE-8752-5180D2CCCB8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22247" y="293736"/>
            <a:ext cx="4117237" cy="24188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Graphical user interface, application&#10;&#10;Description automatically generated">
            <a:extLst>
              <a:ext uri="{FF2B5EF4-FFF2-40B4-BE49-F238E27FC236}">
                <a16:creationId xmlns:a16="http://schemas.microsoft.com/office/drawing/2014/main" id="{465293EC-2125-4BB9-915F-B38DD3BF2FF4}"/>
              </a:ext>
            </a:extLst>
          </p:cNvPr>
          <p:cNvPicPr>
            <a:picLocks noChangeAspect="1"/>
          </p:cNvPicPr>
          <p:nvPr/>
        </p:nvPicPr>
        <p:blipFill rotWithShape="1">
          <a:blip r:embed="rId4">
            <a:extLst>
              <a:ext uri="{28A0092B-C50C-407E-A947-70E740481C1C}">
                <a14:useLocalDpi xmlns:a14="http://schemas.microsoft.com/office/drawing/2010/main" val="0"/>
              </a:ext>
            </a:extLst>
          </a:blip>
          <a:srcRect t="30990" r="68160" b="8031"/>
          <a:stretch/>
        </p:blipFill>
        <p:spPr>
          <a:xfrm>
            <a:off x="7309970" y="2527239"/>
            <a:ext cx="3662830" cy="3945904"/>
          </a:xfrm>
          <a:prstGeom prst="rect">
            <a:avLst/>
          </a:prstGeom>
        </p:spPr>
      </p:pic>
    </p:spTree>
    <p:extLst>
      <p:ext uri="{BB962C8B-B14F-4D97-AF65-F5344CB8AC3E}">
        <p14:creationId xmlns:p14="http://schemas.microsoft.com/office/powerpoint/2010/main" val="2207930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6"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8"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20"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9DBCBAC7-FEBE-4C30-B5B7-5F8DEB28DAB2}"/>
              </a:ext>
            </a:extLst>
          </p:cNvPr>
          <p:cNvSpPr>
            <a:spLocks noGrp="1"/>
          </p:cNvSpPr>
          <p:nvPr>
            <p:ph type="title"/>
          </p:nvPr>
        </p:nvSpPr>
        <p:spPr>
          <a:xfrm>
            <a:off x="457200" y="758952"/>
            <a:ext cx="4640729" cy="1325563"/>
          </a:xfrm>
        </p:spPr>
        <p:txBody>
          <a:bodyPr anchor="b">
            <a:normAutofit/>
          </a:bodyPr>
          <a:lstStyle/>
          <a:p>
            <a:r>
              <a:rPr lang="en-IN" sz="3100"/>
              <a:t>Hypothesis Interpretation</a:t>
            </a:r>
            <a:br>
              <a:rPr lang="en-IN" sz="3100"/>
            </a:br>
            <a:endParaRPr lang="en-IN" sz="3100"/>
          </a:p>
        </p:txBody>
      </p:sp>
      <p:pic>
        <p:nvPicPr>
          <p:cNvPr id="5" name="Content Placeholder 4" descr="Graphical user interface, application&#10;&#10;Description automatically generated">
            <a:extLst>
              <a:ext uri="{FF2B5EF4-FFF2-40B4-BE49-F238E27FC236}">
                <a16:creationId xmlns:a16="http://schemas.microsoft.com/office/drawing/2014/main" id="{A089280E-2052-4379-9121-37CD275C7E4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664" t="42615" r="54091" b="24895"/>
          <a:stretch/>
        </p:blipFill>
        <p:spPr>
          <a:xfrm>
            <a:off x="6529388" y="2552908"/>
            <a:ext cx="4659872" cy="1882240"/>
          </a:xfrm>
          <a:prstGeom prst="rect">
            <a:avLst/>
          </a:prstGeom>
        </p:spPr>
      </p:pic>
      <p:graphicFrame>
        <p:nvGraphicFramePr>
          <p:cNvPr id="9" name="TextBox 6">
            <a:extLst>
              <a:ext uri="{FF2B5EF4-FFF2-40B4-BE49-F238E27FC236}">
                <a16:creationId xmlns:a16="http://schemas.microsoft.com/office/drawing/2014/main" id="{297212B4-0500-4D62-9830-F11D015AD508}"/>
              </a:ext>
            </a:extLst>
          </p:cNvPr>
          <p:cNvGraphicFramePr/>
          <p:nvPr>
            <p:extLst>
              <p:ext uri="{D42A27DB-BD31-4B8C-83A1-F6EECF244321}">
                <p14:modId xmlns:p14="http://schemas.microsoft.com/office/powerpoint/2010/main" val="2721284233"/>
              </p:ext>
            </p:extLst>
          </p:nvPr>
        </p:nvGraphicFramePr>
        <p:xfrm>
          <a:off x="457200" y="2286000"/>
          <a:ext cx="4640729" cy="38875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02045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4"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26"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28"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BED702DC-9723-4B18-A4DB-47F085E72CC6}"/>
              </a:ext>
            </a:extLst>
          </p:cNvPr>
          <p:cNvSpPr>
            <a:spLocks noGrp="1"/>
          </p:cNvSpPr>
          <p:nvPr>
            <p:ph type="title"/>
          </p:nvPr>
        </p:nvSpPr>
        <p:spPr>
          <a:xfrm>
            <a:off x="457200" y="758952"/>
            <a:ext cx="4640729" cy="1325563"/>
          </a:xfrm>
        </p:spPr>
        <p:txBody>
          <a:bodyPr anchor="b">
            <a:normAutofit/>
          </a:bodyPr>
          <a:lstStyle/>
          <a:p>
            <a:r>
              <a:rPr lang="en-IN" sz="2800"/>
              <a:t>Hypothesis Interpretation</a:t>
            </a:r>
            <a:br>
              <a:rPr lang="en-IN" sz="2800"/>
            </a:br>
            <a:br>
              <a:rPr lang="en-IN" sz="2800"/>
            </a:br>
            <a:endParaRPr lang="en-IN" sz="2800"/>
          </a:p>
        </p:txBody>
      </p:sp>
      <p:pic>
        <p:nvPicPr>
          <p:cNvPr id="4" name="Content Placeholder 4" descr="Graphical user interface, application&#10;&#10;Description automatically generated">
            <a:extLst>
              <a:ext uri="{FF2B5EF4-FFF2-40B4-BE49-F238E27FC236}">
                <a16:creationId xmlns:a16="http://schemas.microsoft.com/office/drawing/2014/main" id="{B38D1ED2-F8AB-4930-B503-DFC6A3F4CC19}"/>
              </a:ext>
            </a:extLst>
          </p:cNvPr>
          <p:cNvPicPr>
            <a:picLocks noChangeAspect="1"/>
          </p:cNvPicPr>
          <p:nvPr/>
        </p:nvPicPr>
        <p:blipFill rotWithShape="1">
          <a:blip r:embed="rId3">
            <a:extLst>
              <a:ext uri="{28A0092B-C50C-407E-A947-70E740481C1C}">
                <a14:useLocalDpi xmlns:a14="http://schemas.microsoft.com/office/drawing/2010/main" val="0"/>
              </a:ext>
            </a:extLst>
          </a:blip>
          <a:srcRect l="664" t="42615" r="54091" b="24895"/>
          <a:stretch/>
        </p:blipFill>
        <p:spPr>
          <a:xfrm>
            <a:off x="6529388" y="2552908"/>
            <a:ext cx="4659872" cy="1882240"/>
          </a:xfrm>
          <a:prstGeom prst="rect">
            <a:avLst/>
          </a:prstGeom>
        </p:spPr>
      </p:pic>
      <p:graphicFrame>
        <p:nvGraphicFramePr>
          <p:cNvPr id="6" name="Content Placeholder 2">
            <a:extLst>
              <a:ext uri="{FF2B5EF4-FFF2-40B4-BE49-F238E27FC236}">
                <a16:creationId xmlns:a16="http://schemas.microsoft.com/office/drawing/2014/main" id="{83A0C8BA-A167-4FF0-9F33-F13D2619A877}"/>
              </a:ext>
            </a:extLst>
          </p:cNvPr>
          <p:cNvGraphicFramePr>
            <a:graphicFrameLocks noGrp="1"/>
          </p:cNvGraphicFramePr>
          <p:nvPr>
            <p:ph idx="1"/>
            <p:extLst>
              <p:ext uri="{D42A27DB-BD31-4B8C-83A1-F6EECF244321}">
                <p14:modId xmlns:p14="http://schemas.microsoft.com/office/powerpoint/2010/main" val="1093246015"/>
              </p:ext>
            </p:extLst>
          </p:nvPr>
        </p:nvGraphicFramePr>
        <p:xfrm>
          <a:off x="457200" y="2286000"/>
          <a:ext cx="4640729" cy="38875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56730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73"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75"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77"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62FF6EC-6BAB-4A27-BA58-9EB11719B786}"/>
              </a:ext>
            </a:extLst>
          </p:cNvPr>
          <p:cNvSpPr>
            <a:spLocks noGrp="1"/>
          </p:cNvSpPr>
          <p:nvPr>
            <p:ph type="title"/>
          </p:nvPr>
        </p:nvSpPr>
        <p:spPr>
          <a:xfrm>
            <a:off x="457200" y="758952"/>
            <a:ext cx="4640729" cy="1325563"/>
          </a:xfrm>
        </p:spPr>
        <p:txBody>
          <a:bodyPr anchor="b">
            <a:normAutofit/>
          </a:bodyPr>
          <a:lstStyle/>
          <a:p>
            <a:r>
              <a:rPr lang="en-IN"/>
              <a:t>Business Recommendation </a:t>
            </a:r>
            <a:endParaRPr lang="en-IN" dirty="0"/>
          </a:p>
        </p:txBody>
      </p:sp>
      <p:sp>
        <p:nvSpPr>
          <p:cNvPr id="3" name="Content Placeholder 2">
            <a:extLst>
              <a:ext uri="{FF2B5EF4-FFF2-40B4-BE49-F238E27FC236}">
                <a16:creationId xmlns:a16="http://schemas.microsoft.com/office/drawing/2014/main" id="{CA08111A-6D14-46BC-B487-EA8CA91A3A13}"/>
              </a:ext>
            </a:extLst>
          </p:cNvPr>
          <p:cNvSpPr>
            <a:spLocks noGrp="1"/>
          </p:cNvSpPr>
          <p:nvPr>
            <p:ph idx="1"/>
          </p:nvPr>
        </p:nvSpPr>
        <p:spPr>
          <a:xfrm>
            <a:off x="457200" y="2286000"/>
            <a:ext cx="4640729" cy="3887585"/>
          </a:xfrm>
        </p:spPr>
        <p:txBody>
          <a:bodyPr>
            <a:normAutofit/>
          </a:bodyPr>
          <a:lstStyle/>
          <a:p>
            <a:pPr marL="342900" lvl="0" indent="-342900">
              <a:buFont typeface="Symbol" panose="05050102010706020507" pitchFamily="18" charset="2"/>
              <a:buChar char=""/>
            </a:pPr>
            <a:r>
              <a:rPr lang="en-IN" sz="1900">
                <a:effectLst/>
                <a:latin typeface="Calibri" panose="020F0502020204030204" pitchFamily="34" charset="0"/>
                <a:ea typeface="Calibri" panose="020F0502020204030204" pitchFamily="34" charset="0"/>
                <a:cs typeface="Times New Roman" panose="02020603050405020304" pitchFamily="18" charset="0"/>
              </a:rPr>
              <a:t>It can be concluded that the variable 'Age' has a normal distribution of data. we can conclude that younger users spend more time on the site. This implies that users of the age between 20 and 40 years can be the main target group for the marketing campaign. </a:t>
            </a:r>
          </a:p>
          <a:p>
            <a:pPr marL="342900" lvl="0" indent="-342900">
              <a:buFont typeface="Symbol" panose="05050102010706020507" pitchFamily="18" charset="2"/>
              <a:buChar char=""/>
            </a:pPr>
            <a:r>
              <a:rPr lang="en-IN" sz="1900">
                <a:effectLst/>
                <a:latin typeface="Calibri" panose="020F0502020204030204" pitchFamily="34" charset="0"/>
                <a:ea typeface="Calibri" panose="020F0502020204030204" pitchFamily="34" charset="0"/>
                <a:cs typeface="Times New Roman" panose="02020603050405020304" pitchFamily="18" charset="0"/>
              </a:rPr>
              <a:t>Hypothetically, if we have a product intended for middle-aged people, this is the right site for advertising. </a:t>
            </a:r>
          </a:p>
          <a:p>
            <a:pPr marL="342900" lvl="0" indent="-342900">
              <a:spcAft>
                <a:spcPts val="800"/>
              </a:spcAft>
              <a:buFont typeface="Symbol" panose="05050102010706020507" pitchFamily="18" charset="2"/>
              <a:buChar char=""/>
            </a:pPr>
            <a:r>
              <a:rPr lang="en-IN" sz="1900">
                <a:effectLst/>
                <a:latin typeface="Calibri" panose="020F0502020204030204" pitchFamily="34" charset="0"/>
                <a:ea typeface="Calibri" panose="020F0502020204030204" pitchFamily="34" charset="0"/>
                <a:cs typeface="Times New Roman" panose="02020603050405020304" pitchFamily="18" charset="0"/>
              </a:rPr>
              <a:t>Conversely, if we have a product intended for people over the age of 60, it would be a mistake to advertise on this site.</a:t>
            </a:r>
          </a:p>
          <a:p>
            <a:endParaRPr lang="en-IN" sz="1900"/>
          </a:p>
        </p:txBody>
      </p:sp>
      <p:pic>
        <p:nvPicPr>
          <p:cNvPr id="2050" name="Picture 2" descr="How Business Analytics Can Help Your Business - Internal Improvements | MSU  Online">
            <a:extLst>
              <a:ext uri="{FF2B5EF4-FFF2-40B4-BE49-F238E27FC236}">
                <a16:creationId xmlns:a16="http://schemas.microsoft.com/office/drawing/2014/main" id="{8345D7FE-137D-47AC-8BA9-06CAEF105D3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010" r="19741" b="1"/>
          <a:stretch/>
        </p:blipFill>
        <p:spPr bwMode="auto">
          <a:xfrm>
            <a:off x="6529406" y="1164092"/>
            <a:ext cx="4659835" cy="4659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645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4"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6"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18"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3" name="Content Placeholder 2">
            <a:extLst>
              <a:ext uri="{FF2B5EF4-FFF2-40B4-BE49-F238E27FC236}">
                <a16:creationId xmlns:a16="http://schemas.microsoft.com/office/drawing/2014/main" id="{5CDB80AD-9BE6-464A-A504-2608C6DF2077}"/>
              </a:ext>
            </a:extLst>
          </p:cNvPr>
          <p:cNvSpPr>
            <a:spLocks noGrp="1"/>
          </p:cNvSpPr>
          <p:nvPr>
            <p:ph idx="1"/>
          </p:nvPr>
        </p:nvSpPr>
        <p:spPr>
          <a:xfrm>
            <a:off x="457200" y="2286001"/>
            <a:ext cx="4640729" cy="1493520"/>
          </a:xfrm>
        </p:spPr>
        <p:txBody>
          <a:bodyPr>
            <a:normAutofit/>
          </a:bodyPr>
          <a:lstStyle/>
          <a:p>
            <a:endParaRPr lang="en-IN" dirty="0"/>
          </a:p>
          <a:p>
            <a:pPr marL="0" indent="0">
              <a:buNone/>
            </a:pPr>
            <a:r>
              <a:rPr lang="en-IN" sz="6600" dirty="0"/>
              <a:t>Thank You</a:t>
            </a:r>
          </a:p>
          <a:p>
            <a:endParaRPr lang="en-IN" dirty="0"/>
          </a:p>
        </p:txBody>
      </p:sp>
      <p:pic>
        <p:nvPicPr>
          <p:cNvPr id="7" name="Graphic 6" descr="Handshake">
            <a:extLst>
              <a:ext uri="{FF2B5EF4-FFF2-40B4-BE49-F238E27FC236}">
                <a16:creationId xmlns:a16="http://schemas.microsoft.com/office/drawing/2014/main" id="{BE27416F-BEF8-4112-8D71-F15AAC82A5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29388" y="1164092"/>
            <a:ext cx="4659872" cy="4659872"/>
          </a:xfrm>
          <a:prstGeom prst="rect">
            <a:avLst/>
          </a:prstGeom>
        </p:spPr>
      </p:pic>
    </p:spTree>
    <p:extLst>
      <p:ext uri="{BB962C8B-B14F-4D97-AF65-F5344CB8AC3E}">
        <p14:creationId xmlns:p14="http://schemas.microsoft.com/office/powerpoint/2010/main" val="2645037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2"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33"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034"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1035"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AD99104E-BA73-470A-BCA0-01D2E7504B27}"/>
              </a:ext>
            </a:extLst>
          </p:cNvPr>
          <p:cNvSpPr>
            <a:spLocks noGrp="1"/>
          </p:cNvSpPr>
          <p:nvPr>
            <p:ph type="title"/>
          </p:nvPr>
        </p:nvSpPr>
        <p:spPr>
          <a:xfrm>
            <a:off x="457200" y="758952"/>
            <a:ext cx="4640729" cy="1325563"/>
          </a:xfrm>
        </p:spPr>
        <p:txBody>
          <a:bodyPr anchor="b">
            <a:normAutofit/>
          </a:bodyPr>
          <a:lstStyle/>
          <a:p>
            <a:r>
              <a:rPr lang="en-IN"/>
              <a:t>Aim of the project</a:t>
            </a:r>
            <a:br>
              <a:rPr lang="en-IN"/>
            </a:br>
            <a:endParaRPr lang="en-IN"/>
          </a:p>
        </p:txBody>
      </p:sp>
      <p:pic>
        <p:nvPicPr>
          <p:cNvPr id="1026" name="Picture 2" descr="What Are SMART Goals?">
            <a:extLst>
              <a:ext uri="{FF2B5EF4-FFF2-40B4-BE49-F238E27FC236}">
                <a16:creationId xmlns:a16="http://schemas.microsoft.com/office/drawing/2014/main" id="{96976DCD-9240-4636-917F-AA2DAB134C4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 b="5833"/>
          <a:stretch/>
        </p:blipFill>
        <p:spPr bwMode="auto">
          <a:xfrm>
            <a:off x="6529388" y="2183108"/>
            <a:ext cx="4659872" cy="262184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30" name="Content Placeholder 2">
            <a:extLst>
              <a:ext uri="{FF2B5EF4-FFF2-40B4-BE49-F238E27FC236}">
                <a16:creationId xmlns:a16="http://schemas.microsoft.com/office/drawing/2014/main" id="{1137814A-DE70-44F9-A086-0B729AEFE344}"/>
              </a:ext>
            </a:extLst>
          </p:cNvPr>
          <p:cNvGraphicFramePr>
            <a:graphicFrameLocks noGrp="1"/>
          </p:cNvGraphicFramePr>
          <p:nvPr>
            <p:ph idx="1"/>
            <p:extLst>
              <p:ext uri="{D42A27DB-BD31-4B8C-83A1-F6EECF244321}">
                <p14:modId xmlns:p14="http://schemas.microsoft.com/office/powerpoint/2010/main" val="4127743415"/>
              </p:ext>
            </p:extLst>
          </p:nvPr>
        </p:nvGraphicFramePr>
        <p:xfrm>
          <a:off x="457200" y="2286000"/>
          <a:ext cx="4640729" cy="38875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09573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6"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8"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20"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C39C71A-782D-4B46-AFB0-3D39CB9280B8}"/>
              </a:ext>
            </a:extLst>
          </p:cNvPr>
          <p:cNvSpPr>
            <a:spLocks noGrp="1"/>
          </p:cNvSpPr>
          <p:nvPr>
            <p:ph type="title"/>
          </p:nvPr>
        </p:nvSpPr>
        <p:spPr>
          <a:xfrm>
            <a:off x="457200" y="758952"/>
            <a:ext cx="4640729" cy="1325563"/>
          </a:xfrm>
        </p:spPr>
        <p:txBody>
          <a:bodyPr anchor="b">
            <a:normAutofit/>
          </a:bodyPr>
          <a:lstStyle/>
          <a:p>
            <a:r>
              <a:rPr lang="en-IN"/>
              <a:t>Univariate analysis:</a:t>
            </a:r>
            <a:br>
              <a:rPr lang="en-IN"/>
            </a:br>
            <a:endParaRPr lang="en-IN"/>
          </a:p>
        </p:txBody>
      </p:sp>
      <p:sp>
        <p:nvSpPr>
          <p:cNvPr id="3" name="Content Placeholder 2">
            <a:extLst>
              <a:ext uri="{FF2B5EF4-FFF2-40B4-BE49-F238E27FC236}">
                <a16:creationId xmlns:a16="http://schemas.microsoft.com/office/drawing/2014/main" id="{2D34EE32-B2D2-4B1F-8E97-47D31334D9EB}"/>
              </a:ext>
            </a:extLst>
          </p:cNvPr>
          <p:cNvSpPr>
            <a:spLocks noGrp="1"/>
          </p:cNvSpPr>
          <p:nvPr>
            <p:ph idx="1"/>
          </p:nvPr>
        </p:nvSpPr>
        <p:spPr>
          <a:xfrm>
            <a:off x="457200" y="2286000"/>
            <a:ext cx="4640729" cy="3887585"/>
          </a:xfrm>
        </p:spPr>
        <p:txBody>
          <a:bodyPr>
            <a:normAutofit/>
          </a:bodyPr>
          <a:lstStyle/>
          <a:p>
            <a:r>
              <a:rPr lang="en-US"/>
              <a:t>Graphical representations makes your variable description easier to explain</a:t>
            </a:r>
          </a:p>
          <a:p>
            <a:r>
              <a:rPr lang="en-IN"/>
              <a:t>Time spend is left skewed and user maximum time spend between 70 to 90 </a:t>
            </a:r>
          </a:p>
          <a:p>
            <a:r>
              <a:rPr lang="en-IN" err="1"/>
              <a:t>Average_income</a:t>
            </a:r>
            <a:r>
              <a:rPr lang="en-IN"/>
              <a:t> is also left skewed and , if the </a:t>
            </a:r>
            <a:r>
              <a:rPr lang="en-IN" err="1"/>
              <a:t>average_income</a:t>
            </a:r>
            <a:r>
              <a:rPr lang="en-IN"/>
              <a:t> between 50000 to 70000 has clicked more on Ad-website</a:t>
            </a:r>
          </a:p>
          <a:p>
            <a:r>
              <a:rPr lang="en-IN" err="1"/>
              <a:t>Internet_usage</a:t>
            </a:r>
            <a:r>
              <a:rPr lang="en-IN"/>
              <a:t> maximum user used between 200 to 230  </a:t>
            </a:r>
          </a:p>
        </p:txBody>
      </p:sp>
      <p:pic>
        <p:nvPicPr>
          <p:cNvPr id="9" name="Picture 8" descr="Chart, bar chart&#10;&#10;Description automatically generated">
            <a:extLst>
              <a:ext uri="{FF2B5EF4-FFF2-40B4-BE49-F238E27FC236}">
                <a16:creationId xmlns:a16="http://schemas.microsoft.com/office/drawing/2014/main" id="{505B18DD-6BD1-4C4B-A878-2D46C2F504C6}"/>
              </a:ext>
            </a:extLst>
          </p:cNvPr>
          <p:cNvPicPr>
            <a:picLocks noChangeAspect="1"/>
          </p:cNvPicPr>
          <p:nvPr/>
        </p:nvPicPr>
        <p:blipFill rotWithShape="1">
          <a:blip r:embed="rId3">
            <a:extLst>
              <a:ext uri="{28A0092B-C50C-407E-A947-70E740481C1C}">
                <a14:useLocalDpi xmlns:a14="http://schemas.microsoft.com/office/drawing/2010/main" val="0"/>
              </a:ext>
            </a:extLst>
          </a:blip>
          <a:srcRect t="2962" r="1834" b="6815"/>
          <a:stretch/>
        </p:blipFill>
        <p:spPr>
          <a:xfrm>
            <a:off x="6529388" y="2289484"/>
            <a:ext cx="4659872" cy="2409087"/>
          </a:xfrm>
          <a:prstGeom prst="rect">
            <a:avLst/>
          </a:prstGeom>
        </p:spPr>
      </p:pic>
    </p:spTree>
    <p:extLst>
      <p:ext uri="{BB962C8B-B14F-4D97-AF65-F5344CB8AC3E}">
        <p14:creationId xmlns:p14="http://schemas.microsoft.com/office/powerpoint/2010/main" val="3098795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5"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7"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19"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D5DBF13-41E5-4B6E-B0A4-1E4F33BF3CEA}"/>
              </a:ext>
            </a:extLst>
          </p:cNvPr>
          <p:cNvSpPr>
            <a:spLocks noGrp="1"/>
          </p:cNvSpPr>
          <p:nvPr>
            <p:ph type="title"/>
          </p:nvPr>
        </p:nvSpPr>
        <p:spPr>
          <a:xfrm>
            <a:off x="457200" y="758952"/>
            <a:ext cx="4640729" cy="1325563"/>
          </a:xfrm>
        </p:spPr>
        <p:txBody>
          <a:bodyPr anchor="b">
            <a:normAutofit/>
          </a:bodyPr>
          <a:lstStyle/>
          <a:p>
            <a:r>
              <a:rPr lang="en-IN" dirty="0"/>
              <a:t>Univariate analysis:</a:t>
            </a:r>
            <a:br>
              <a:rPr lang="en-IN" dirty="0"/>
            </a:br>
            <a:endParaRPr lang="en-IN" dirty="0"/>
          </a:p>
        </p:txBody>
      </p:sp>
      <p:sp>
        <p:nvSpPr>
          <p:cNvPr id="8" name="Content Placeholder 7">
            <a:extLst>
              <a:ext uri="{FF2B5EF4-FFF2-40B4-BE49-F238E27FC236}">
                <a16:creationId xmlns:a16="http://schemas.microsoft.com/office/drawing/2014/main" id="{4FABA5DD-E4E8-4F74-BE44-18BEB48E24DE}"/>
              </a:ext>
            </a:extLst>
          </p:cNvPr>
          <p:cNvSpPr>
            <a:spLocks noGrp="1"/>
          </p:cNvSpPr>
          <p:nvPr>
            <p:ph idx="1"/>
          </p:nvPr>
        </p:nvSpPr>
        <p:spPr>
          <a:xfrm>
            <a:off x="457200" y="2286000"/>
            <a:ext cx="4640729" cy="3887585"/>
          </a:xfrm>
        </p:spPr>
        <p:txBody>
          <a:bodyPr>
            <a:normAutofit/>
          </a:bodyPr>
          <a:lstStyle/>
          <a:p>
            <a:r>
              <a:rPr lang="en-US" dirty="0"/>
              <a:t>City1 has clicked more on Ad-website</a:t>
            </a:r>
          </a:p>
          <a:p>
            <a:r>
              <a:rPr lang="en-US" dirty="0"/>
              <a:t>Number of user less in early morning as compared to other time  </a:t>
            </a:r>
          </a:p>
          <a:p>
            <a:r>
              <a:rPr lang="en-US" dirty="0"/>
              <a:t>Number of unclicked is more than clicked in given dataset</a:t>
            </a:r>
          </a:p>
          <a:p>
            <a:endParaRPr lang="en-US" dirty="0"/>
          </a:p>
          <a:p>
            <a:endParaRPr lang="en-US" dirty="0"/>
          </a:p>
        </p:txBody>
      </p:sp>
      <p:pic>
        <p:nvPicPr>
          <p:cNvPr id="4" name="Content Placeholder 3" descr="Chart, bar chart&#10;&#10;Description automatically generated">
            <a:extLst>
              <a:ext uri="{FF2B5EF4-FFF2-40B4-BE49-F238E27FC236}">
                <a16:creationId xmlns:a16="http://schemas.microsoft.com/office/drawing/2014/main" id="{8A02293C-0AB7-4230-BB4F-718CCF83AE49}"/>
              </a:ext>
            </a:extLst>
          </p:cNvPr>
          <p:cNvPicPr>
            <a:picLocks noChangeAspect="1"/>
          </p:cNvPicPr>
          <p:nvPr/>
        </p:nvPicPr>
        <p:blipFill rotWithShape="1">
          <a:blip r:embed="rId3">
            <a:extLst>
              <a:ext uri="{28A0092B-C50C-407E-A947-70E740481C1C}">
                <a14:useLocalDpi xmlns:a14="http://schemas.microsoft.com/office/drawing/2010/main" val="0"/>
              </a:ext>
            </a:extLst>
          </a:blip>
          <a:srcRect r="1546" b="6165"/>
          <a:stretch/>
        </p:blipFill>
        <p:spPr>
          <a:xfrm>
            <a:off x="6529388" y="2244926"/>
            <a:ext cx="4659872" cy="2498203"/>
          </a:xfrm>
          <a:prstGeom prst="rect">
            <a:avLst/>
          </a:prstGeom>
        </p:spPr>
      </p:pic>
    </p:spTree>
    <p:extLst>
      <p:ext uri="{BB962C8B-B14F-4D97-AF65-F5344CB8AC3E}">
        <p14:creationId xmlns:p14="http://schemas.microsoft.com/office/powerpoint/2010/main" val="3035754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2"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4"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19"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1562A9C-751B-48E4-90C5-D7FA41E4D2D1}"/>
              </a:ext>
            </a:extLst>
          </p:cNvPr>
          <p:cNvSpPr>
            <a:spLocks noGrp="1"/>
          </p:cNvSpPr>
          <p:nvPr>
            <p:ph type="title"/>
          </p:nvPr>
        </p:nvSpPr>
        <p:spPr>
          <a:xfrm>
            <a:off x="457200" y="758952"/>
            <a:ext cx="4640729" cy="1325563"/>
          </a:xfrm>
        </p:spPr>
        <p:txBody>
          <a:bodyPr anchor="b">
            <a:normAutofit/>
          </a:bodyPr>
          <a:lstStyle/>
          <a:p>
            <a:r>
              <a:rPr lang="en-IN" dirty="0"/>
              <a:t>Univariate analysis</a:t>
            </a:r>
            <a:br>
              <a:rPr lang="en-IN" dirty="0"/>
            </a:br>
            <a:endParaRPr lang="en-IN" dirty="0"/>
          </a:p>
        </p:txBody>
      </p:sp>
      <p:sp>
        <p:nvSpPr>
          <p:cNvPr id="8" name="Content Placeholder 7">
            <a:extLst>
              <a:ext uri="{FF2B5EF4-FFF2-40B4-BE49-F238E27FC236}">
                <a16:creationId xmlns:a16="http://schemas.microsoft.com/office/drawing/2014/main" id="{18EFFB27-7478-4D0D-858D-FC91032FBB65}"/>
              </a:ext>
            </a:extLst>
          </p:cNvPr>
          <p:cNvSpPr>
            <a:spLocks noGrp="1"/>
          </p:cNvSpPr>
          <p:nvPr>
            <p:ph idx="1"/>
          </p:nvPr>
        </p:nvSpPr>
        <p:spPr>
          <a:xfrm>
            <a:off x="457200" y="2286000"/>
            <a:ext cx="4640729" cy="3887585"/>
          </a:xfrm>
        </p:spPr>
        <p:txBody>
          <a:bodyPr>
            <a:normAutofit/>
          </a:bodyPr>
          <a:lstStyle/>
          <a:p>
            <a:r>
              <a:rPr lang="en-US" dirty="0"/>
              <a:t>Age is normally distributed</a:t>
            </a:r>
          </a:p>
          <a:p>
            <a:r>
              <a:rPr lang="en-IN"/>
              <a:t>Age is almost normally distributed, and age between 25 to 40 has more clicked on Ad-website </a:t>
            </a:r>
          </a:p>
          <a:p>
            <a:endParaRPr lang="en-US" dirty="0"/>
          </a:p>
          <a:p>
            <a:endParaRPr lang="en-US" dirty="0"/>
          </a:p>
        </p:txBody>
      </p:sp>
      <p:pic>
        <p:nvPicPr>
          <p:cNvPr id="4" name="Content Placeholder 3" descr="Chart, histogram&#10;&#10;Description automatically generated">
            <a:extLst>
              <a:ext uri="{FF2B5EF4-FFF2-40B4-BE49-F238E27FC236}">
                <a16:creationId xmlns:a16="http://schemas.microsoft.com/office/drawing/2014/main" id="{F42F8D81-1FE1-48D5-A6E7-479E3D7D3699}"/>
              </a:ext>
            </a:extLst>
          </p:cNvPr>
          <p:cNvPicPr>
            <a:picLocks noChangeAspect="1"/>
          </p:cNvPicPr>
          <p:nvPr/>
        </p:nvPicPr>
        <p:blipFill rotWithShape="1">
          <a:blip r:embed="rId3">
            <a:extLst>
              <a:ext uri="{28A0092B-C50C-407E-A947-70E740481C1C}">
                <a14:useLocalDpi xmlns:a14="http://schemas.microsoft.com/office/drawing/2010/main" val="0"/>
              </a:ext>
            </a:extLst>
          </a:blip>
          <a:srcRect l="30333" t="44444" r="36967" b="17037"/>
          <a:stretch/>
        </p:blipFill>
        <p:spPr>
          <a:xfrm>
            <a:off x="6529388" y="1950219"/>
            <a:ext cx="4659872" cy="3087617"/>
          </a:xfrm>
          <a:prstGeom prst="rect">
            <a:avLst/>
          </a:prstGeom>
        </p:spPr>
      </p:pic>
    </p:spTree>
    <p:extLst>
      <p:ext uri="{BB962C8B-B14F-4D97-AF65-F5344CB8AC3E}">
        <p14:creationId xmlns:p14="http://schemas.microsoft.com/office/powerpoint/2010/main" val="1409715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20"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22"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0D0F113C-819A-48C4-8214-DFC57C6AA09C}"/>
              </a:ext>
            </a:extLst>
          </p:cNvPr>
          <p:cNvSpPr>
            <a:spLocks noGrp="1"/>
          </p:cNvSpPr>
          <p:nvPr>
            <p:ph type="title"/>
          </p:nvPr>
        </p:nvSpPr>
        <p:spPr>
          <a:xfrm>
            <a:off x="457200" y="758952"/>
            <a:ext cx="4640729" cy="1325563"/>
          </a:xfrm>
        </p:spPr>
        <p:txBody>
          <a:bodyPr anchor="b">
            <a:normAutofit/>
          </a:bodyPr>
          <a:lstStyle/>
          <a:p>
            <a:r>
              <a:rPr lang="en-IN" dirty="0"/>
              <a:t>Bivariate analysis</a:t>
            </a:r>
            <a:br>
              <a:rPr lang="en-IN" dirty="0"/>
            </a:br>
            <a:endParaRPr lang="en-IN" dirty="0"/>
          </a:p>
        </p:txBody>
      </p:sp>
      <p:sp>
        <p:nvSpPr>
          <p:cNvPr id="3" name="Content Placeholder 2">
            <a:extLst>
              <a:ext uri="{FF2B5EF4-FFF2-40B4-BE49-F238E27FC236}">
                <a16:creationId xmlns:a16="http://schemas.microsoft.com/office/drawing/2014/main" id="{397A9614-6EF4-4706-9247-EF94B129744D}"/>
              </a:ext>
            </a:extLst>
          </p:cNvPr>
          <p:cNvSpPr>
            <a:spLocks noGrp="1"/>
          </p:cNvSpPr>
          <p:nvPr>
            <p:ph idx="1"/>
          </p:nvPr>
        </p:nvSpPr>
        <p:spPr>
          <a:xfrm>
            <a:off x="457200" y="2286000"/>
            <a:ext cx="4640729" cy="3887585"/>
          </a:xfrm>
        </p:spPr>
        <p:txBody>
          <a:bodyPr>
            <a:normAutofit/>
          </a:bodyPr>
          <a:lstStyle/>
          <a:p>
            <a:pPr marL="0" indent="0">
              <a:buNone/>
            </a:pPr>
            <a:r>
              <a:rPr lang="en-US" sz="1700" dirty="0"/>
              <a:t>The average age of a visitor is 36 years. We see that the youngest user is 19 and the oldest is 61 years old. We can conclude that the site is targeting adult users. </a:t>
            </a:r>
          </a:p>
          <a:p>
            <a:pPr marL="0" indent="0">
              <a:buNone/>
            </a:pPr>
            <a:r>
              <a:rPr lang="en-US" sz="1700" dirty="0"/>
              <a:t>Maximum distribution is observed between the age of 20 and 45 years after which the distribution is dropping till 60 years of age. </a:t>
            </a:r>
          </a:p>
          <a:p>
            <a:pPr marL="0" indent="0">
              <a:buNone/>
            </a:pPr>
            <a:r>
              <a:rPr lang="en-US" sz="1700" dirty="0"/>
              <a:t>This implies that users of the age between 20 and 45 years can be the main target group for the marketing campaign. Hypothetically, if we have a product intended for middle-aged user, this is the right site for advertising. Conversely, if we have a product intended for user over the age of 60, it would be a mistake to advertise on this site.</a:t>
            </a:r>
            <a:endParaRPr lang="en-IN" sz="1700" dirty="0"/>
          </a:p>
          <a:p>
            <a:endParaRPr lang="en-IN" sz="1700" dirty="0"/>
          </a:p>
        </p:txBody>
      </p:sp>
      <p:pic>
        <p:nvPicPr>
          <p:cNvPr id="11" name="Picture 10" descr="Chart, box and whisker chart&#10;&#10;Description automatically generated">
            <a:extLst>
              <a:ext uri="{FF2B5EF4-FFF2-40B4-BE49-F238E27FC236}">
                <a16:creationId xmlns:a16="http://schemas.microsoft.com/office/drawing/2014/main" id="{08FEC175-2B3A-4F3D-BF31-BCEA6A0C93D7}"/>
              </a:ext>
            </a:extLst>
          </p:cNvPr>
          <p:cNvPicPr>
            <a:picLocks noChangeAspect="1"/>
          </p:cNvPicPr>
          <p:nvPr/>
        </p:nvPicPr>
        <p:blipFill rotWithShape="1">
          <a:blip r:embed="rId3">
            <a:extLst>
              <a:ext uri="{28A0092B-C50C-407E-A947-70E740481C1C}">
                <a14:useLocalDpi xmlns:a14="http://schemas.microsoft.com/office/drawing/2010/main" val="0"/>
              </a:ext>
            </a:extLst>
          </a:blip>
          <a:srcRect l="23685" t="3111" r="50445" b="4313"/>
          <a:stretch/>
        </p:blipFill>
        <p:spPr>
          <a:xfrm>
            <a:off x="7701828" y="1164092"/>
            <a:ext cx="2314992" cy="4659872"/>
          </a:xfrm>
          <a:prstGeom prst="rect">
            <a:avLst/>
          </a:prstGeom>
        </p:spPr>
      </p:pic>
    </p:spTree>
    <p:extLst>
      <p:ext uri="{BB962C8B-B14F-4D97-AF65-F5344CB8AC3E}">
        <p14:creationId xmlns:p14="http://schemas.microsoft.com/office/powerpoint/2010/main" val="3487728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34"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36"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38"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2A45D445-2A84-47AA-8BD8-0D3FC9DA9929}"/>
              </a:ext>
            </a:extLst>
          </p:cNvPr>
          <p:cNvSpPr>
            <a:spLocks noGrp="1"/>
          </p:cNvSpPr>
          <p:nvPr>
            <p:ph type="title"/>
          </p:nvPr>
        </p:nvSpPr>
        <p:spPr>
          <a:xfrm>
            <a:off x="457200" y="758952"/>
            <a:ext cx="4640729" cy="1325563"/>
          </a:xfrm>
        </p:spPr>
        <p:txBody>
          <a:bodyPr vert="horz" lIns="91440" tIns="45720" rIns="91440" bIns="45720" rtlCol="0" anchor="b">
            <a:normAutofit/>
          </a:bodyPr>
          <a:lstStyle/>
          <a:p>
            <a:r>
              <a:rPr lang="en-US" sz="2800" dirty="0"/>
              <a:t>Bivariate analysis</a:t>
            </a:r>
            <a:br>
              <a:rPr lang="en-US" sz="2800" dirty="0"/>
            </a:br>
            <a:br>
              <a:rPr lang="en-US" sz="2800" dirty="0"/>
            </a:br>
            <a:endParaRPr lang="en-US" sz="2800" dirty="0"/>
          </a:p>
        </p:txBody>
      </p:sp>
      <p:sp>
        <p:nvSpPr>
          <p:cNvPr id="27" name="TextBox 26">
            <a:extLst>
              <a:ext uri="{FF2B5EF4-FFF2-40B4-BE49-F238E27FC236}">
                <a16:creationId xmlns:a16="http://schemas.microsoft.com/office/drawing/2014/main" id="{49130647-E749-4209-8F1F-0277CCC76DF7}"/>
              </a:ext>
            </a:extLst>
          </p:cNvPr>
          <p:cNvSpPr txBox="1"/>
          <p:nvPr/>
        </p:nvSpPr>
        <p:spPr>
          <a:xfrm>
            <a:off x="457200" y="2286000"/>
            <a:ext cx="4640729" cy="3887585"/>
          </a:xfrm>
          <a:prstGeom prst="rect">
            <a:avLst/>
          </a:prstGeom>
        </p:spPr>
        <p:txBody>
          <a:bodyPr vert="horz" lIns="91440" tIns="45720" rIns="91440" bIns="45720" rtlCol="0">
            <a:normAutofit/>
          </a:bodyPr>
          <a:lstStyle/>
          <a:p>
            <a:pPr marL="342900" lvl="0" indent="-228600">
              <a:lnSpc>
                <a:spcPct val="90000"/>
              </a:lnSpc>
              <a:spcAft>
                <a:spcPts val="800"/>
              </a:spcAft>
              <a:buFont typeface="Arial" panose="020B0604020202020204" pitchFamily="34" charset="0"/>
              <a:buChar char="•"/>
            </a:pPr>
            <a:r>
              <a:rPr lang="en-US" sz="2000" dirty="0">
                <a:effectLst/>
              </a:rPr>
              <a:t>Female has more clicked on Ad as compared to male Finally, if we are wondering whether the site is visited more by men or women, we can see that the situation is almost equal (52% in favor of women).</a:t>
            </a:r>
          </a:p>
        </p:txBody>
      </p:sp>
      <p:pic>
        <p:nvPicPr>
          <p:cNvPr id="4" name="Content Placeholder 3" descr="Chart, bar chart&#10;&#10;Description automatically generated">
            <a:extLst>
              <a:ext uri="{FF2B5EF4-FFF2-40B4-BE49-F238E27FC236}">
                <a16:creationId xmlns:a16="http://schemas.microsoft.com/office/drawing/2014/main" id="{F7CBBC4E-BF28-4E4C-A8DE-D01FF2685BD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4444" r="667" b="5926"/>
          <a:stretch/>
        </p:blipFill>
        <p:spPr>
          <a:xfrm>
            <a:off x="6529387" y="2311459"/>
            <a:ext cx="5214461" cy="2646621"/>
          </a:xfrm>
          <a:prstGeom prst="rect">
            <a:avLst/>
          </a:prstGeom>
        </p:spPr>
      </p:pic>
    </p:spTree>
    <p:extLst>
      <p:ext uri="{BB962C8B-B14F-4D97-AF65-F5344CB8AC3E}">
        <p14:creationId xmlns:p14="http://schemas.microsoft.com/office/powerpoint/2010/main" val="679333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9"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0" name="Group 14">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2" name="Oval 15">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Freeform: Shape 16">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21" name="Freeform: Shape 17">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23" name="Freeform: Shape 18">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25"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27"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29"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31" name="Color Fill">
            <a:extLst>
              <a:ext uri="{FF2B5EF4-FFF2-40B4-BE49-F238E27FC236}">
                <a16:creationId xmlns:a16="http://schemas.microsoft.com/office/drawing/2014/main" id="{3FFB0B4B-B126-43E0-A25C-BA5634332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32" name="Graphic 9">
            <a:extLst>
              <a:ext uri="{FF2B5EF4-FFF2-40B4-BE49-F238E27FC236}">
                <a16:creationId xmlns:a16="http://schemas.microsoft.com/office/drawing/2014/main" id="{9F9FCAB0-3283-4956-AE76-28C4033BF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297" y="19664"/>
            <a:ext cx="6905281" cy="6818671"/>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33"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944488CB-7B4E-4664-866D-0080FA4163A9}"/>
              </a:ext>
            </a:extLst>
          </p:cNvPr>
          <p:cNvSpPr>
            <a:spLocks noGrp="1"/>
          </p:cNvSpPr>
          <p:nvPr>
            <p:ph type="title"/>
          </p:nvPr>
        </p:nvSpPr>
        <p:spPr>
          <a:xfrm>
            <a:off x="457200" y="758952"/>
            <a:ext cx="4503557" cy="1325563"/>
          </a:xfrm>
        </p:spPr>
        <p:txBody>
          <a:bodyPr vert="horz" lIns="91440" tIns="45720" rIns="91440" bIns="45720" rtlCol="0" anchor="b">
            <a:normAutofit/>
          </a:bodyPr>
          <a:lstStyle/>
          <a:p>
            <a:r>
              <a:rPr lang="en-US"/>
              <a:t>Bivariate analysis</a:t>
            </a:r>
          </a:p>
        </p:txBody>
      </p:sp>
      <p:sp>
        <p:nvSpPr>
          <p:cNvPr id="3" name="Content Placeholder 2">
            <a:extLst>
              <a:ext uri="{FF2B5EF4-FFF2-40B4-BE49-F238E27FC236}">
                <a16:creationId xmlns:a16="http://schemas.microsoft.com/office/drawing/2014/main" id="{B319E3BB-46A9-4258-A473-32C37C424322}"/>
              </a:ext>
            </a:extLst>
          </p:cNvPr>
          <p:cNvSpPr>
            <a:spLocks noGrp="1"/>
          </p:cNvSpPr>
          <p:nvPr>
            <p:ph sz="half" idx="1"/>
          </p:nvPr>
        </p:nvSpPr>
        <p:spPr>
          <a:xfrm>
            <a:off x="457200" y="2286000"/>
            <a:ext cx="4503557" cy="3804458"/>
          </a:xfrm>
        </p:spPr>
        <p:txBody>
          <a:bodyPr vert="horz" lIns="91440" tIns="45720" rIns="91440" bIns="45720" rtlCol="0">
            <a:normAutofit/>
          </a:bodyPr>
          <a:lstStyle/>
          <a:p>
            <a:r>
              <a:rPr lang="en-US" dirty="0">
                <a:effectLst/>
              </a:rPr>
              <a:t>In the city 1 has max no of clicked as compared to another city.</a:t>
            </a:r>
          </a:p>
          <a:p>
            <a:r>
              <a:rPr lang="en-US">
                <a:effectLst/>
              </a:rPr>
              <a:t>In the evening clicked are bit more as compared to other time.</a:t>
            </a:r>
          </a:p>
          <a:p>
            <a:pPr marL="0"/>
            <a:endParaRPr lang="en-US">
              <a:effectLst/>
            </a:endParaRPr>
          </a:p>
          <a:p>
            <a:endParaRPr lang="en-US" dirty="0"/>
          </a:p>
        </p:txBody>
      </p:sp>
      <p:pic>
        <p:nvPicPr>
          <p:cNvPr id="5" name="Content Placeholder 4" descr="Chart, bar chart&#10;&#10;Description automatically generated">
            <a:extLst>
              <a:ext uri="{FF2B5EF4-FFF2-40B4-BE49-F238E27FC236}">
                <a16:creationId xmlns:a16="http://schemas.microsoft.com/office/drawing/2014/main" id="{21204735-C4C9-46CD-9BF3-4C133A55957D}"/>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1499" t="4444" r="668" b="5482"/>
          <a:stretch/>
        </p:blipFill>
        <p:spPr>
          <a:xfrm>
            <a:off x="6197601" y="725463"/>
            <a:ext cx="4523330" cy="2342582"/>
          </a:xfrm>
          <a:prstGeom prst="rect">
            <a:avLst/>
          </a:prstGeom>
        </p:spPr>
      </p:pic>
      <p:pic>
        <p:nvPicPr>
          <p:cNvPr id="6" name="Picture 5" descr="Chart, bar chart, histogram&#10;&#10;Description automatically generated">
            <a:extLst>
              <a:ext uri="{FF2B5EF4-FFF2-40B4-BE49-F238E27FC236}">
                <a16:creationId xmlns:a16="http://schemas.microsoft.com/office/drawing/2014/main" id="{38AD3BFF-AD1C-4B94-9EC4-1FEAB8A550F9}"/>
              </a:ext>
            </a:extLst>
          </p:cNvPr>
          <p:cNvPicPr>
            <a:picLocks noChangeAspect="1"/>
          </p:cNvPicPr>
          <p:nvPr/>
        </p:nvPicPr>
        <p:blipFill rotWithShape="1">
          <a:blip r:embed="rId4">
            <a:extLst>
              <a:ext uri="{28A0092B-C50C-407E-A947-70E740481C1C}">
                <a14:useLocalDpi xmlns:a14="http://schemas.microsoft.com/office/drawing/2010/main" val="0"/>
              </a:ext>
            </a:extLst>
          </a:blip>
          <a:srcRect l="1500" t="4445" r="1085" b="4445"/>
          <a:stretch/>
        </p:blipFill>
        <p:spPr>
          <a:xfrm>
            <a:off x="6603693" y="3502520"/>
            <a:ext cx="4379267" cy="2303901"/>
          </a:xfrm>
          <a:prstGeom prst="rect">
            <a:avLst/>
          </a:prstGeom>
        </p:spPr>
      </p:pic>
    </p:spTree>
    <p:extLst>
      <p:ext uri="{BB962C8B-B14F-4D97-AF65-F5344CB8AC3E}">
        <p14:creationId xmlns:p14="http://schemas.microsoft.com/office/powerpoint/2010/main" val="680081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28"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29"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030" name="Group 74">
            <a:extLst>
              <a:ext uri="{FF2B5EF4-FFF2-40B4-BE49-F238E27FC236}">
                <a16:creationId xmlns:a16="http://schemas.microsoft.com/office/drawing/2014/main" id="{1C12850C-EF14-4106-A11F-48C4BA40AC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31143" y="0"/>
            <a:ext cx="9960857" cy="6836857"/>
            <a:chOff x="2189580" y="0"/>
            <a:chExt cx="9960857" cy="6836857"/>
          </a:xfrm>
        </p:grpSpPr>
        <p:sp>
          <p:nvSpPr>
            <p:cNvPr id="76" name="Graphic 9">
              <a:extLst>
                <a:ext uri="{FF2B5EF4-FFF2-40B4-BE49-F238E27FC236}">
                  <a16:creationId xmlns:a16="http://schemas.microsoft.com/office/drawing/2014/main" id="{1D73543B-AFB9-417A-B636-13EFA6B58D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15718" y="1723281"/>
              <a:ext cx="5113576" cy="5113576"/>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1031" name="Graphic 18">
              <a:extLst>
                <a:ext uri="{FF2B5EF4-FFF2-40B4-BE49-F238E27FC236}">
                  <a16:creationId xmlns:a16="http://schemas.microsoft.com/office/drawing/2014/main" id="{7706CBA2-68DA-4EEA-8553-1E2DEA3A7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007460">
              <a:off x="8912226" y="21507"/>
              <a:ext cx="958174" cy="1460307"/>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78" name="Oval 77">
              <a:extLst>
                <a:ext uri="{FF2B5EF4-FFF2-40B4-BE49-F238E27FC236}">
                  <a16:creationId xmlns:a16="http://schemas.microsoft.com/office/drawing/2014/main" id="{359CEB65-181C-4A08-84C1-900DD539A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46265" y="1054209"/>
              <a:ext cx="296462" cy="29646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BD739CE8-0044-4E29-A3E2-4A660BD2E9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0326" y="0"/>
              <a:ext cx="1610111" cy="2327087"/>
            </a:xfrm>
            <a:custGeom>
              <a:avLst/>
              <a:gdLst>
                <a:gd name="connsiteX0" fmla="*/ 0 w 1610111"/>
                <a:gd name="connsiteY0" fmla="*/ 0 h 2327087"/>
                <a:gd name="connsiteX1" fmla="*/ 1610111 w 1610111"/>
                <a:gd name="connsiteY1" fmla="*/ 0 h 2327087"/>
                <a:gd name="connsiteX2" fmla="*/ 1610111 w 1610111"/>
                <a:gd name="connsiteY2" fmla="*/ 2324325 h 2327087"/>
                <a:gd name="connsiteX3" fmla="*/ 1606169 w 1610111"/>
                <a:gd name="connsiteY3" fmla="*/ 2327087 h 2327087"/>
                <a:gd name="connsiteX4" fmla="*/ 8368 w 1610111"/>
                <a:gd name="connsiteY4" fmla="*/ 116098 h 23270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0111" h="2327087">
                  <a:moveTo>
                    <a:pt x="0" y="0"/>
                  </a:moveTo>
                  <a:lnTo>
                    <a:pt x="1610111" y="0"/>
                  </a:lnTo>
                  <a:lnTo>
                    <a:pt x="1610111" y="2324325"/>
                  </a:lnTo>
                  <a:lnTo>
                    <a:pt x="1606169" y="2327087"/>
                  </a:lnTo>
                  <a:cubicBezTo>
                    <a:pt x="1606169" y="2327087"/>
                    <a:pt x="185901" y="1357961"/>
                    <a:pt x="8368" y="116098"/>
                  </a:cubicBezTo>
                  <a:close/>
                </a:path>
              </a:pathLst>
            </a:custGeom>
            <a:blipFill dpi="0" rotWithShape="1">
              <a:blip r:embed="rId2">
                <a:alphaModFix amt="6000"/>
              </a:blip>
              <a:srcRect/>
              <a:tile tx="0" ty="0" sx="100000" sy="100000" flip="none" algn="tl"/>
            </a:blipFill>
            <a:ln w="9525" cap="flat">
              <a:noFill/>
              <a:prstDash val="solid"/>
              <a:miter/>
            </a:ln>
          </p:spPr>
          <p:txBody>
            <a:bodyPr wrap="square" rtlCol="0" anchor="ctr">
              <a:noAutofit/>
            </a:bodyPr>
            <a:lstStyle/>
            <a:p>
              <a:endParaRPr lang="en-US" dirty="0"/>
            </a:p>
          </p:txBody>
        </p:sp>
        <p:sp>
          <p:nvSpPr>
            <p:cNvPr id="80" name="Freeform: Shape 79">
              <a:extLst>
                <a:ext uri="{FF2B5EF4-FFF2-40B4-BE49-F238E27FC236}">
                  <a16:creationId xmlns:a16="http://schemas.microsoft.com/office/drawing/2014/main" id="{BF589D34-480E-4EBD-B77D-955465FEB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9580" y="0"/>
              <a:ext cx="4776075" cy="1569643"/>
            </a:xfrm>
            <a:custGeom>
              <a:avLst/>
              <a:gdLst>
                <a:gd name="connsiteX0" fmla="*/ 0 w 4776075"/>
                <a:gd name="connsiteY0" fmla="*/ 0 h 1569643"/>
                <a:gd name="connsiteX1" fmla="*/ 4776075 w 4776075"/>
                <a:gd name="connsiteY1" fmla="*/ 0 h 1569643"/>
                <a:gd name="connsiteX2" fmla="*/ 4776075 w 4776075"/>
                <a:gd name="connsiteY2" fmla="*/ 1569643 h 1569643"/>
                <a:gd name="connsiteX3" fmla="*/ 2319291 w 4776075"/>
                <a:gd name="connsiteY3" fmla="*/ 1569643 h 1569643"/>
                <a:gd name="connsiteX4" fmla="*/ 48913 w 4776075"/>
                <a:gd name="connsiteY4" fmla="*/ 128022 h 1569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6075" h="1569643">
                  <a:moveTo>
                    <a:pt x="0" y="0"/>
                  </a:moveTo>
                  <a:lnTo>
                    <a:pt x="4776075" y="0"/>
                  </a:lnTo>
                  <a:lnTo>
                    <a:pt x="4776075" y="1569643"/>
                  </a:lnTo>
                  <a:lnTo>
                    <a:pt x="2319291" y="1569643"/>
                  </a:lnTo>
                  <a:cubicBezTo>
                    <a:pt x="1298654" y="1569643"/>
                    <a:pt x="422966" y="975207"/>
                    <a:pt x="48913" y="128022"/>
                  </a:cubicBezTo>
                  <a:close/>
                </a:path>
              </a:pathLst>
            </a:custGeom>
            <a:solidFill>
              <a:schemeClr val="accent4">
                <a:lumMod val="75000"/>
                <a:alpha val="28000"/>
              </a:schemeClr>
            </a:solidFill>
            <a:ln w="9525" cap="flat">
              <a:noFill/>
              <a:prstDash val="solid"/>
              <a:miter/>
            </a:ln>
          </p:spPr>
          <p:txBody>
            <a:bodyPr wrap="square" rtlCol="0" anchor="ctr">
              <a:noAutofit/>
            </a:bodyPr>
            <a:lstStyle/>
            <a:p>
              <a:endParaRPr lang="en-US" dirty="0"/>
            </a:p>
          </p:txBody>
        </p:sp>
      </p:grpSp>
      <p:sp>
        <p:nvSpPr>
          <p:cNvPr id="82" name="Texture">
            <a:extLst>
              <a:ext uri="{FF2B5EF4-FFF2-40B4-BE49-F238E27FC236}">
                <a16:creationId xmlns:a16="http://schemas.microsoft.com/office/drawing/2014/main" id="{E81A6D98-2A79-43ED-9D02-D6826F621D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97C701DA-EB79-4430-B2BB-45EAC340CE70}"/>
              </a:ext>
            </a:extLst>
          </p:cNvPr>
          <p:cNvSpPr>
            <a:spLocks noGrp="1"/>
          </p:cNvSpPr>
          <p:nvPr>
            <p:ph type="title"/>
          </p:nvPr>
        </p:nvSpPr>
        <p:spPr>
          <a:xfrm>
            <a:off x="457200" y="758952"/>
            <a:ext cx="6158753" cy="1325563"/>
          </a:xfrm>
        </p:spPr>
        <p:txBody>
          <a:bodyPr anchor="b">
            <a:normAutofit/>
          </a:bodyPr>
          <a:lstStyle/>
          <a:p>
            <a:r>
              <a:rPr lang="en-IN" b="1">
                <a:effectLst/>
                <a:latin typeface="Calibri" panose="020F0502020204030204" pitchFamily="34" charset="0"/>
                <a:ea typeface="Calibri" panose="020F0502020204030204" pitchFamily="34" charset="0"/>
                <a:cs typeface="Times New Roman" panose="02020603050405020304" pitchFamily="18" charset="0"/>
              </a:rPr>
              <a:t>Statistical Relationship </a:t>
            </a:r>
            <a:endParaRPr lang="en-IN"/>
          </a:p>
        </p:txBody>
      </p:sp>
      <p:sp>
        <p:nvSpPr>
          <p:cNvPr id="3" name="Content Placeholder 2">
            <a:extLst>
              <a:ext uri="{FF2B5EF4-FFF2-40B4-BE49-F238E27FC236}">
                <a16:creationId xmlns:a16="http://schemas.microsoft.com/office/drawing/2014/main" id="{8C70DD92-13B6-4ECA-B259-935F6F3D1832}"/>
              </a:ext>
            </a:extLst>
          </p:cNvPr>
          <p:cNvSpPr>
            <a:spLocks noGrp="1"/>
          </p:cNvSpPr>
          <p:nvPr>
            <p:ph idx="1"/>
          </p:nvPr>
        </p:nvSpPr>
        <p:spPr>
          <a:xfrm>
            <a:off x="457200" y="2286000"/>
            <a:ext cx="6158753" cy="3887585"/>
          </a:xfrm>
        </p:spPr>
        <p:txBody>
          <a:bodyPr>
            <a:normAutofit/>
          </a:bodyPr>
          <a:lstStyle/>
          <a:p>
            <a:pPr>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Continuous Vs Categorical relationship strength: Analysis of Variance (ANOVA)</a:t>
            </a:r>
          </a:p>
          <a:p>
            <a:pPr marL="342900" lvl="0" indent="-342900">
              <a:buFont typeface="Symbol" panose="05050102010706020507" pitchFamily="18" charset="2"/>
              <a:buChar char=""/>
            </a:pPr>
            <a:r>
              <a:rPr lang="en-IN" sz="1600">
                <a:effectLst/>
                <a:latin typeface="Calibri" panose="020F0502020204030204" pitchFamily="34" charset="0"/>
                <a:ea typeface="Calibri" panose="020F0502020204030204" pitchFamily="34" charset="0"/>
                <a:cs typeface="Times New Roman" panose="02020603050405020304" pitchFamily="18" charset="0"/>
              </a:rPr>
              <a:t>H0: Variables are NOT correlated</a:t>
            </a:r>
          </a:p>
          <a:p>
            <a:pPr marL="342900" lvl="0" indent="-342900">
              <a:buFont typeface="Symbol" panose="05050102010706020507" pitchFamily="18" charset="2"/>
              <a:buChar char=""/>
            </a:pPr>
            <a:r>
              <a:rPr lang="en-IN" sz="1600">
                <a:effectLst/>
                <a:latin typeface="Calibri" panose="020F0502020204030204" pitchFamily="34" charset="0"/>
                <a:ea typeface="Calibri" panose="020F0502020204030204" pitchFamily="34" charset="0"/>
                <a:cs typeface="Times New Roman" panose="02020603050405020304" pitchFamily="18" charset="0"/>
              </a:rPr>
              <a:t>Small P-Value &lt;5%--&gt; Variables are correlated (H0 is rejected)</a:t>
            </a:r>
          </a:p>
          <a:p>
            <a:pPr marL="342900" lvl="0" indent="-342900">
              <a:spcAft>
                <a:spcPts val="800"/>
              </a:spcAft>
              <a:buFont typeface="Symbol" panose="05050102010706020507" pitchFamily="18" charset="2"/>
              <a:buChar char=""/>
            </a:pPr>
            <a:r>
              <a:rPr lang="en-IN" sz="1600">
                <a:effectLst/>
                <a:latin typeface="Calibri" panose="020F0502020204030204" pitchFamily="34" charset="0"/>
                <a:ea typeface="Calibri" panose="020F0502020204030204" pitchFamily="34" charset="0"/>
                <a:cs typeface="Times New Roman" panose="02020603050405020304" pitchFamily="18" charset="0"/>
              </a:rPr>
              <a:t>Large P-Value--&gt; Variables are NOT correlated (H0 is accepted)</a:t>
            </a:r>
          </a:p>
          <a:p>
            <a:pPr marL="228600">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All variables are good for prediction because p-value less than 0.05</a:t>
            </a:r>
          </a:p>
          <a:p>
            <a:pPr>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Categorical variables Vs Categorical variables -- Chi-square test</a:t>
            </a:r>
          </a:p>
          <a:p>
            <a:pPr marL="342900" lvl="0" indent="-342900">
              <a:spcAft>
                <a:spcPts val="800"/>
              </a:spcAft>
              <a:buFont typeface="Symbol" panose="05050102010706020507" pitchFamily="18" charset="2"/>
              <a:buChar char=""/>
            </a:pPr>
            <a:r>
              <a:rPr lang="en-IN" sz="1600">
                <a:effectLst/>
                <a:latin typeface="Calibri" panose="020F0502020204030204" pitchFamily="34" charset="0"/>
                <a:ea typeface="Calibri" panose="020F0502020204030204" pitchFamily="34" charset="0"/>
                <a:cs typeface="Times New Roman" panose="02020603050405020304" pitchFamily="18" charset="0"/>
              </a:rPr>
              <a:t>Column weekdays: p-value = 0.7226 and Column Month: p-value = 0.4229, We will not be considering these two variables in further analysis because the p- value is greater than 0.05</a:t>
            </a:r>
          </a:p>
          <a:p>
            <a:endParaRPr lang="en-IN" sz="1600"/>
          </a:p>
        </p:txBody>
      </p:sp>
      <p:pic>
        <p:nvPicPr>
          <p:cNvPr id="1026" name="Picture 2" descr="A p-value | Mastering Python for Data Science">
            <a:extLst>
              <a:ext uri="{FF2B5EF4-FFF2-40B4-BE49-F238E27FC236}">
                <a16:creationId xmlns:a16="http://schemas.microsoft.com/office/drawing/2014/main" id="{184D0317-D6D4-4DFB-8313-571B2311E95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54549" y="3069154"/>
            <a:ext cx="3482386" cy="2315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150061"/>
      </p:ext>
    </p:extLst>
  </p:cSld>
  <p:clrMapOvr>
    <a:masterClrMapping/>
  </p:clrMapOvr>
</p:sld>
</file>

<file path=ppt/theme/theme1.xml><?xml version="1.0" encoding="utf-8"?>
<a:theme xmlns:a="http://schemas.openxmlformats.org/drawingml/2006/main" name="TropicVTI">
  <a:themeElements>
    <a:clrScheme name="Tropic">
      <a:dk1>
        <a:srgbClr val="000000"/>
      </a:dk1>
      <a:lt1>
        <a:sysClr val="window" lastClr="FFFFFF"/>
      </a:lt1>
      <a:dk2>
        <a:srgbClr val="09392F"/>
      </a:dk2>
      <a:lt2>
        <a:srgbClr val="ECF0F0"/>
      </a:lt2>
      <a:accent1>
        <a:srgbClr val="1EBE9B"/>
      </a:accent1>
      <a:accent2>
        <a:srgbClr val="FD7C7C"/>
      </a:accent2>
      <a:accent3>
        <a:srgbClr val="7DA8B5"/>
      </a:accent3>
      <a:accent4>
        <a:srgbClr val="168E74"/>
      </a:accent4>
      <a:accent5>
        <a:srgbClr val="FB7365"/>
      </a:accent5>
      <a:accent6>
        <a:srgbClr val="D39B17"/>
      </a:accent6>
      <a:hlink>
        <a:srgbClr val="EF08F7"/>
      </a:hlink>
      <a:folHlink>
        <a:srgbClr val="8477FE"/>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emplate/>
  <TotalTime>203</TotalTime>
  <Words>1200</Words>
  <Application>Microsoft Office PowerPoint</Application>
  <PresentationFormat>Widescreen</PresentationFormat>
  <Paragraphs>72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Gill Sans Nova</vt:lpstr>
      <vt:lpstr>Symbol</vt:lpstr>
      <vt:lpstr>TropicVTI</vt:lpstr>
      <vt:lpstr> Predictive Analysis of Ad-click Website data </vt:lpstr>
      <vt:lpstr>Aim of the project </vt:lpstr>
      <vt:lpstr>Univariate analysis: </vt:lpstr>
      <vt:lpstr>Univariate analysis: </vt:lpstr>
      <vt:lpstr>Univariate analysis </vt:lpstr>
      <vt:lpstr>Bivariate analysis </vt:lpstr>
      <vt:lpstr>Bivariate analysis  </vt:lpstr>
      <vt:lpstr>Bivariate analysis</vt:lpstr>
      <vt:lpstr>Statistical Relationship </vt:lpstr>
      <vt:lpstr>Significant variables: </vt:lpstr>
      <vt:lpstr>Model Building Logistic Regression </vt:lpstr>
      <vt:lpstr>Predictions of the model </vt:lpstr>
      <vt:lpstr>Hypothesis Interpretation </vt:lpstr>
      <vt:lpstr>Hypothesis Interpretation  </vt:lpstr>
      <vt:lpstr>Business Recommendation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Predictive Analysis of Ad-click Website data </dc:title>
  <dc:creator>Rohit Kumar</dc:creator>
  <cp:lastModifiedBy>Rohit Kumar</cp:lastModifiedBy>
  <cp:revision>12</cp:revision>
  <dcterms:created xsi:type="dcterms:W3CDTF">2021-08-23T17:21:36Z</dcterms:created>
  <dcterms:modified xsi:type="dcterms:W3CDTF">2021-08-28T06:54:57Z</dcterms:modified>
</cp:coreProperties>
</file>