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91" r:id="rId4"/>
    <p:sldId id="292" r:id="rId5"/>
    <p:sldId id="294" r:id="rId6"/>
    <p:sldId id="293" r:id="rId7"/>
    <p:sldId id="259" r:id="rId8"/>
    <p:sldId id="295" r:id="rId9"/>
    <p:sldId id="268" r:id="rId10"/>
    <p:sldId id="299" r:id="rId11"/>
    <p:sldId id="258" r:id="rId12"/>
    <p:sldId id="300" r:id="rId13"/>
    <p:sldId id="266" r:id="rId14"/>
    <p:sldId id="261" r:id="rId15"/>
    <p:sldId id="263" r:id="rId16"/>
    <p:sldId id="296" r:id="rId17"/>
    <p:sldId id="297" r:id="rId18"/>
    <p:sldId id="301" r:id="rId19"/>
    <p:sldId id="302" r:id="rId20"/>
    <p:sldId id="303" r:id="rId21"/>
  </p:sldIdLst>
  <p:sldSz cx="9144000" cy="5143500" type="screen16x9"/>
  <p:notesSz cx="6858000" cy="9144000"/>
  <p:embeddedFontLst>
    <p:embeddedFont>
      <p:font typeface="Advent Pro" panose="020B0604020202020204" charset="0"/>
      <p:regular r:id="rId23"/>
      <p:bold r:id="rId24"/>
      <p:italic r:id="rId25"/>
      <p:boldItalic r:id="rId26"/>
    </p:embeddedFont>
    <p:embeddedFont>
      <p:font typeface="Advent Pro Medium" panose="020B0604020202020204" charset="0"/>
      <p:regular r:id="rId27"/>
      <p:bold r:id="rId28"/>
      <p:italic r:id="rId29"/>
      <p:boldItalic r:id="rId30"/>
    </p:embeddedFont>
    <p:embeddedFont>
      <p:font typeface="Aldrich" panose="020B0604020202020204" charset="0"/>
      <p:regular r:id="rId31"/>
    </p:embeddedFont>
    <p:embeddedFont>
      <p:font typeface="Roboto Condensed Light" panose="02000000000000000000" pitchFamily="2" charset="0"/>
      <p:regular r:id="rId32"/>
      <p: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5D4C4A-7D7A-47E8-B307-A93E4BC51D8C}">
  <a:tblStyle styleId="{9C5D4C4A-7D7A-47E8-B307-A93E4BC51D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25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>
          <a:extLst>
            <a:ext uri="{FF2B5EF4-FFF2-40B4-BE49-F238E27FC236}">
              <a16:creationId xmlns:a16="http://schemas.microsoft.com/office/drawing/2014/main" id="{0140106A-E7BC-E0C3-000A-EE46A063C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2285a95f62f_0_29759:notes">
            <a:extLst>
              <a:ext uri="{FF2B5EF4-FFF2-40B4-BE49-F238E27FC236}">
                <a16:creationId xmlns:a16="http://schemas.microsoft.com/office/drawing/2014/main" id="{42632A24-39F1-C6C5-35FB-9A6E1C2E75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2285a95f62f_0_29759:notes">
            <a:extLst>
              <a:ext uri="{FF2B5EF4-FFF2-40B4-BE49-F238E27FC236}">
                <a16:creationId xmlns:a16="http://schemas.microsoft.com/office/drawing/2014/main" id="{6D4D10FA-3625-786D-F946-E6AA86B216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7184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7bbd27d8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7bbd27d8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>
          <a:extLst>
            <a:ext uri="{FF2B5EF4-FFF2-40B4-BE49-F238E27FC236}">
              <a16:creationId xmlns:a16="http://schemas.microsoft.com/office/drawing/2014/main" id="{B2C023D0-1E0B-8A10-13A7-5F01588F6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2285a95f62f_0_29759:notes">
            <a:extLst>
              <a:ext uri="{FF2B5EF4-FFF2-40B4-BE49-F238E27FC236}">
                <a16:creationId xmlns:a16="http://schemas.microsoft.com/office/drawing/2014/main" id="{7887610F-F5DC-00AB-235B-73EB208C85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2285a95f62f_0_29759:notes">
            <a:extLst>
              <a:ext uri="{FF2B5EF4-FFF2-40B4-BE49-F238E27FC236}">
                <a16:creationId xmlns:a16="http://schemas.microsoft.com/office/drawing/2014/main" id="{639CDAAA-B0C9-B3D9-E898-143BD0A665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88579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285a95f62f_0_29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285a95f62f_0_29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27bbd27d8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27bbd27d8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27bbd27d81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27bbd27d81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id="{5A6EC79E-6401-E66A-1FE8-C61D2C3994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7bbd27d81_0_7:notes">
            <a:extLst>
              <a:ext uri="{FF2B5EF4-FFF2-40B4-BE49-F238E27FC236}">
                <a16:creationId xmlns:a16="http://schemas.microsoft.com/office/drawing/2014/main" id="{4C6C3ADE-0425-D95B-8B6C-3A192823E0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7bbd27d81_0_7:notes">
            <a:extLst>
              <a:ext uri="{FF2B5EF4-FFF2-40B4-BE49-F238E27FC236}">
                <a16:creationId xmlns:a16="http://schemas.microsoft.com/office/drawing/2014/main" id="{3CA33124-FB44-629C-E9A6-488B929C46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95468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id="{67DD7CCE-DB6A-4368-3641-4930E340F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7bbd27d81_0_7:notes">
            <a:extLst>
              <a:ext uri="{FF2B5EF4-FFF2-40B4-BE49-F238E27FC236}">
                <a16:creationId xmlns:a16="http://schemas.microsoft.com/office/drawing/2014/main" id="{93BBAEC4-F56E-53FE-FD51-960AB56002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7bbd27d81_0_7:notes">
            <a:extLst>
              <a:ext uri="{FF2B5EF4-FFF2-40B4-BE49-F238E27FC236}">
                <a16:creationId xmlns:a16="http://schemas.microsoft.com/office/drawing/2014/main" id="{22C19731-11D4-FA4D-0E3D-D435C0390E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02518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id="{42A6BD5C-F38B-749E-E3D6-5E41DB4C9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7bbd27d81_0_7:notes">
            <a:extLst>
              <a:ext uri="{FF2B5EF4-FFF2-40B4-BE49-F238E27FC236}">
                <a16:creationId xmlns:a16="http://schemas.microsoft.com/office/drawing/2014/main" id="{E179EEBD-F8B4-D0E6-693C-833BE1328E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7bbd27d81_0_7:notes">
            <a:extLst>
              <a:ext uri="{FF2B5EF4-FFF2-40B4-BE49-F238E27FC236}">
                <a16:creationId xmlns:a16="http://schemas.microsoft.com/office/drawing/2014/main" id="{1F54C2A2-07DA-2116-2B74-F057589770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41659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id="{3C72B524-1347-4850-2056-8E63AAE23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7bbd27d81_0_7:notes">
            <a:extLst>
              <a:ext uri="{FF2B5EF4-FFF2-40B4-BE49-F238E27FC236}">
                <a16:creationId xmlns:a16="http://schemas.microsoft.com/office/drawing/2014/main" id="{AD3E513E-9EEC-E0F3-D817-5B4665F057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7bbd27d81_0_7:notes">
            <a:extLst>
              <a:ext uri="{FF2B5EF4-FFF2-40B4-BE49-F238E27FC236}">
                <a16:creationId xmlns:a16="http://schemas.microsoft.com/office/drawing/2014/main" id="{259425BF-FF68-69F0-D4CA-DF26D03A72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5614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7bbd27d8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7bbd27d8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id="{19D05F50-A0CF-9AA6-C15E-E92058029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7bbd27d81_0_7:notes">
            <a:extLst>
              <a:ext uri="{FF2B5EF4-FFF2-40B4-BE49-F238E27FC236}">
                <a16:creationId xmlns:a16="http://schemas.microsoft.com/office/drawing/2014/main" id="{06153ECD-317D-168B-E276-76A393C9CB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7bbd27d81_0_7:notes">
            <a:extLst>
              <a:ext uri="{FF2B5EF4-FFF2-40B4-BE49-F238E27FC236}">
                <a16:creationId xmlns:a16="http://schemas.microsoft.com/office/drawing/2014/main" id="{03ABD2FC-D822-6E8F-249F-1BDD640AB1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6746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id="{4B35BAE4-6285-EE31-6230-934BCC5E9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7bbd27d81_0_7:notes">
            <a:extLst>
              <a:ext uri="{FF2B5EF4-FFF2-40B4-BE49-F238E27FC236}">
                <a16:creationId xmlns:a16="http://schemas.microsoft.com/office/drawing/2014/main" id="{0289A6A4-D2A6-B535-274B-57F863A4F7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7bbd27d81_0_7:notes">
            <a:extLst>
              <a:ext uri="{FF2B5EF4-FFF2-40B4-BE49-F238E27FC236}">
                <a16:creationId xmlns:a16="http://schemas.microsoft.com/office/drawing/2014/main" id="{B4417795-8327-4083-5F1E-74EECF7C06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3238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id="{C9BB7077-4C16-F1B2-8A13-C8F646ABA6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7bbd27d81_0_7:notes">
            <a:extLst>
              <a:ext uri="{FF2B5EF4-FFF2-40B4-BE49-F238E27FC236}">
                <a16:creationId xmlns:a16="http://schemas.microsoft.com/office/drawing/2014/main" id="{49FE7E11-F600-8DCD-EA03-BB5C758066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7bbd27d81_0_7:notes">
            <a:extLst>
              <a:ext uri="{FF2B5EF4-FFF2-40B4-BE49-F238E27FC236}">
                <a16:creationId xmlns:a16="http://schemas.microsoft.com/office/drawing/2014/main" id="{FD84A6D0-03BE-DC9C-963A-51CE000C83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7655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id="{A4413EE9-4008-0D4A-F6A0-FC28ACD65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7bbd27d81_0_7:notes">
            <a:extLst>
              <a:ext uri="{FF2B5EF4-FFF2-40B4-BE49-F238E27FC236}">
                <a16:creationId xmlns:a16="http://schemas.microsoft.com/office/drawing/2014/main" id="{F02F6A07-ED51-A1B3-B5E0-217A781274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7bbd27d81_0_7:notes">
            <a:extLst>
              <a:ext uri="{FF2B5EF4-FFF2-40B4-BE49-F238E27FC236}">
                <a16:creationId xmlns:a16="http://schemas.microsoft.com/office/drawing/2014/main" id="{7430A0CF-0970-C1FE-CB9E-739D164C8C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205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id="{95A56D70-281F-0B40-707D-4BE2A42A2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7bbd27d81_0_7:notes">
            <a:extLst>
              <a:ext uri="{FF2B5EF4-FFF2-40B4-BE49-F238E27FC236}">
                <a16:creationId xmlns:a16="http://schemas.microsoft.com/office/drawing/2014/main" id="{2E32D363-94F7-42B3-0954-FA9F3E0C0E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7bbd27d81_0_7:notes">
            <a:extLst>
              <a:ext uri="{FF2B5EF4-FFF2-40B4-BE49-F238E27FC236}">
                <a16:creationId xmlns:a16="http://schemas.microsoft.com/office/drawing/2014/main" id="{EDF31CE0-7E0E-F69E-FE44-2AC88319EB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882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7bbd27d81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7bbd27d81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id="{E9A18CE1-9C4C-3C3F-6664-63086509E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7bbd27d81_0_7:notes">
            <a:extLst>
              <a:ext uri="{FF2B5EF4-FFF2-40B4-BE49-F238E27FC236}">
                <a16:creationId xmlns:a16="http://schemas.microsoft.com/office/drawing/2014/main" id="{7A6DFE98-6A65-1226-A60D-29DB5C5C0A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7bbd27d81_0_7:notes">
            <a:extLst>
              <a:ext uri="{FF2B5EF4-FFF2-40B4-BE49-F238E27FC236}">
                <a16:creationId xmlns:a16="http://schemas.microsoft.com/office/drawing/2014/main" id="{A0FF3E03-880E-03A5-CDB0-8EFC1B0AC3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611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2285a95f62f_0_29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2285a95f62f_0_29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092225" y="873680"/>
            <a:ext cx="4959300" cy="29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092475" y="3890443"/>
            <a:ext cx="49593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2" name="Google Shape;72;p11"/>
          <p:cNvSpPr txBox="1">
            <a:spLocks noGrp="1"/>
          </p:cNvSpPr>
          <p:nvPr>
            <p:ph type="subTitle" idx="1"/>
          </p:nvPr>
        </p:nvSpPr>
        <p:spPr>
          <a:xfrm>
            <a:off x="2197650" y="3078475"/>
            <a:ext cx="4748700" cy="4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15" name="Google Shape;1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2363475" y="1273964"/>
            <a:ext cx="4400440" cy="259557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Google Shape;16;p3"/>
          <p:cNvGrpSpPr/>
          <p:nvPr/>
        </p:nvGrpSpPr>
        <p:grpSpPr>
          <a:xfrm>
            <a:off x="938675" y="215450"/>
            <a:ext cx="1660050" cy="554100"/>
            <a:chOff x="938675" y="215450"/>
            <a:chExt cx="1660050" cy="554100"/>
          </a:xfrm>
        </p:grpSpPr>
        <p:sp>
          <p:nvSpPr>
            <p:cNvPr id="17" name="Google Shape;17;p3"/>
            <p:cNvSpPr/>
            <p:nvPr/>
          </p:nvSpPr>
          <p:spPr>
            <a:xfrm>
              <a:off x="938675" y="215450"/>
              <a:ext cx="600900" cy="5541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00AB8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1458650" y="215450"/>
              <a:ext cx="600900" cy="5541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00AB8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1997825" y="215450"/>
              <a:ext cx="600900" cy="5541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00AB8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100003">
            <a:off x="-1932600" y="3729828"/>
            <a:ext cx="4400439" cy="2595571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13225" y="536450"/>
            <a:ext cx="6894900" cy="10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982650" y="1945475"/>
            <a:ext cx="7178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 Condensed Light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13225" y="536450"/>
            <a:ext cx="7717500" cy="5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30" name="Google Shape;30;p5"/>
          <p:cNvGrpSpPr/>
          <p:nvPr/>
        </p:nvGrpSpPr>
        <p:grpSpPr>
          <a:xfrm>
            <a:off x="720025" y="4331513"/>
            <a:ext cx="1660050" cy="554100"/>
            <a:chOff x="439750" y="360325"/>
            <a:chExt cx="1660050" cy="554100"/>
          </a:xfrm>
        </p:grpSpPr>
        <p:sp>
          <p:nvSpPr>
            <p:cNvPr id="31" name="Google Shape;31;p5"/>
            <p:cNvSpPr/>
            <p:nvPr/>
          </p:nvSpPr>
          <p:spPr>
            <a:xfrm>
              <a:off x="439750" y="360325"/>
              <a:ext cx="600900" cy="5541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00AB8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5"/>
            <p:cNvSpPr/>
            <p:nvPr/>
          </p:nvSpPr>
          <p:spPr>
            <a:xfrm>
              <a:off x="959725" y="360325"/>
              <a:ext cx="600900" cy="5541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00AB8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1498900" y="360325"/>
              <a:ext cx="600900" cy="5541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00AB8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713225" y="536450"/>
            <a:ext cx="7717500" cy="5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37" name="Google Shape;3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03">
            <a:off x="7065474" y="-1392003"/>
            <a:ext cx="4916873" cy="3637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700003" flipH="1">
            <a:off x="-2868427" y="-1392003"/>
            <a:ext cx="4916873" cy="3637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100000" flipH="1">
            <a:off x="-3058917" y="2668693"/>
            <a:ext cx="4916876" cy="3637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100000">
            <a:off x="7286033" y="2668693"/>
            <a:ext cx="4916876" cy="3637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099999">
            <a:off x="-4038473" y="-3812434"/>
            <a:ext cx="7657250" cy="8935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93135" flipH="1">
            <a:off x="7547268" y="-817276"/>
            <a:ext cx="2675654" cy="2713553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13225" y="536450"/>
            <a:ext cx="7717500" cy="5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ubTitle" idx="1"/>
          </p:nvPr>
        </p:nvSpPr>
        <p:spPr>
          <a:xfrm>
            <a:off x="2197650" y="3078475"/>
            <a:ext cx="4748700" cy="4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50" name="Google Shape;50;p8"/>
          <p:cNvGrpSpPr/>
          <p:nvPr/>
        </p:nvGrpSpPr>
        <p:grpSpPr>
          <a:xfrm rot="5400000">
            <a:off x="4173082" y="3083650"/>
            <a:ext cx="786600" cy="2666275"/>
            <a:chOff x="8357395" y="2343975"/>
            <a:chExt cx="786600" cy="2666275"/>
          </a:xfrm>
        </p:grpSpPr>
        <p:sp>
          <p:nvSpPr>
            <p:cNvPr id="51" name="Google Shape;51;p8"/>
            <p:cNvSpPr/>
            <p:nvPr/>
          </p:nvSpPr>
          <p:spPr>
            <a:xfrm>
              <a:off x="8357395" y="2343975"/>
              <a:ext cx="786600" cy="786900"/>
            </a:xfrm>
            <a:prstGeom prst="mathMultiply">
              <a:avLst>
                <a:gd name="adj1" fmla="val 23520"/>
              </a:avLst>
            </a:prstGeom>
            <a:noFill/>
            <a:ln w="9525" cap="flat" cmpd="sng">
              <a:solidFill>
                <a:srgbClr val="00AB8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8"/>
            <p:cNvSpPr/>
            <p:nvPr/>
          </p:nvSpPr>
          <p:spPr>
            <a:xfrm>
              <a:off x="8357395" y="2970433"/>
              <a:ext cx="786600" cy="786900"/>
            </a:xfrm>
            <a:prstGeom prst="mathMultiply">
              <a:avLst>
                <a:gd name="adj1" fmla="val 23520"/>
              </a:avLst>
            </a:prstGeom>
            <a:noFill/>
            <a:ln w="9525" cap="flat" cmpd="sng">
              <a:solidFill>
                <a:srgbClr val="00AB8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8357395" y="3596892"/>
              <a:ext cx="786600" cy="786900"/>
            </a:xfrm>
            <a:prstGeom prst="mathMultiply">
              <a:avLst>
                <a:gd name="adj1" fmla="val 23520"/>
              </a:avLst>
            </a:prstGeom>
            <a:noFill/>
            <a:ln w="9525" cap="flat" cmpd="sng">
              <a:solidFill>
                <a:srgbClr val="00AB8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>
              <a:off x="8357395" y="4223350"/>
              <a:ext cx="786600" cy="786900"/>
            </a:xfrm>
            <a:prstGeom prst="mathMultiply">
              <a:avLst>
                <a:gd name="adj1" fmla="val 23520"/>
              </a:avLst>
            </a:prstGeom>
            <a:noFill/>
            <a:ln w="9525" cap="flat" cmpd="sng">
              <a:solidFill>
                <a:srgbClr val="00AB8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3615437" y="-361900"/>
            <a:ext cx="8812037" cy="65186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9"/>
          <p:cNvGrpSpPr/>
          <p:nvPr/>
        </p:nvGrpSpPr>
        <p:grpSpPr>
          <a:xfrm rot="5400000">
            <a:off x="7055395" y="3156100"/>
            <a:ext cx="786600" cy="2666275"/>
            <a:chOff x="8357395" y="2343975"/>
            <a:chExt cx="786600" cy="2666275"/>
          </a:xfrm>
        </p:grpSpPr>
        <p:sp>
          <p:nvSpPr>
            <p:cNvPr id="59" name="Google Shape;59;p9"/>
            <p:cNvSpPr/>
            <p:nvPr/>
          </p:nvSpPr>
          <p:spPr>
            <a:xfrm>
              <a:off x="8357395" y="2343975"/>
              <a:ext cx="786600" cy="786900"/>
            </a:xfrm>
            <a:prstGeom prst="mathMultiply">
              <a:avLst>
                <a:gd name="adj1" fmla="val 23520"/>
              </a:avLst>
            </a:prstGeom>
            <a:noFill/>
            <a:ln w="9525" cap="flat" cmpd="sng">
              <a:solidFill>
                <a:srgbClr val="00AB8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9"/>
            <p:cNvSpPr/>
            <p:nvPr/>
          </p:nvSpPr>
          <p:spPr>
            <a:xfrm>
              <a:off x="8357395" y="2970433"/>
              <a:ext cx="786600" cy="786900"/>
            </a:xfrm>
            <a:prstGeom prst="mathMultiply">
              <a:avLst>
                <a:gd name="adj1" fmla="val 23520"/>
              </a:avLst>
            </a:prstGeom>
            <a:noFill/>
            <a:ln w="9525" cap="flat" cmpd="sng">
              <a:solidFill>
                <a:srgbClr val="00AB8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9"/>
            <p:cNvSpPr/>
            <p:nvPr/>
          </p:nvSpPr>
          <p:spPr>
            <a:xfrm>
              <a:off x="8357395" y="3596892"/>
              <a:ext cx="786600" cy="786900"/>
            </a:xfrm>
            <a:prstGeom prst="mathMultiply">
              <a:avLst>
                <a:gd name="adj1" fmla="val 23520"/>
              </a:avLst>
            </a:prstGeom>
            <a:noFill/>
            <a:ln w="9525" cap="flat" cmpd="sng">
              <a:solidFill>
                <a:srgbClr val="00AB8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9"/>
            <p:cNvSpPr/>
            <p:nvPr/>
          </p:nvSpPr>
          <p:spPr>
            <a:xfrm>
              <a:off x="8357395" y="4223350"/>
              <a:ext cx="786600" cy="786900"/>
            </a:xfrm>
            <a:prstGeom prst="mathMultiply">
              <a:avLst>
                <a:gd name="adj1" fmla="val 23520"/>
              </a:avLst>
            </a:prstGeom>
            <a:noFill/>
            <a:ln w="9525" cap="flat" cmpd="sng">
              <a:solidFill>
                <a:srgbClr val="00AB8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3" name="Google Shape;63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092947" y="-628300"/>
            <a:ext cx="2675651" cy="27135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713225" y="395772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ldrich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6450"/>
            <a:ext cx="77175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drich"/>
              <a:buNone/>
              <a:defRPr sz="2800" b="1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drich"/>
              <a:buNone/>
              <a:defRPr sz="2800" b="1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drich"/>
              <a:buNone/>
              <a:defRPr sz="2800" b="1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drich"/>
              <a:buNone/>
              <a:defRPr sz="2800" b="1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drich"/>
              <a:buNone/>
              <a:defRPr sz="2800" b="1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drich"/>
              <a:buNone/>
              <a:defRPr sz="2800" b="1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drich"/>
              <a:buNone/>
              <a:defRPr sz="2800" b="1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drich"/>
              <a:buNone/>
              <a:defRPr sz="2800" b="1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drich"/>
              <a:buNone/>
              <a:defRPr sz="2800" b="1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310975"/>
            <a:ext cx="7717500" cy="3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dvent Pro Medium"/>
              <a:buChar char="●"/>
              <a:defRPr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dvent Pro Medium"/>
              <a:buChar char="○"/>
              <a:defRPr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dvent Pro Medium"/>
              <a:buChar char="■"/>
              <a:defRPr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dvent Pro Medium"/>
              <a:buChar char="●"/>
              <a:defRPr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dvent Pro Medium"/>
              <a:buChar char="○"/>
              <a:defRPr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dvent Pro Medium"/>
              <a:buChar char="■"/>
              <a:defRPr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dvent Pro Medium"/>
              <a:buChar char="●"/>
              <a:defRPr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dvent Pro Medium"/>
              <a:buChar char="○"/>
              <a:defRPr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dvent Pro Medium"/>
              <a:buChar char="■"/>
              <a:defRPr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6598325" y="-2798065"/>
            <a:ext cx="7657249" cy="893562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>
            <a:spLocks noGrp="1"/>
          </p:cNvSpPr>
          <p:nvPr>
            <p:ph type="ctrTitle"/>
          </p:nvPr>
        </p:nvSpPr>
        <p:spPr>
          <a:xfrm>
            <a:off x="2092225" y="873680"/>
            <a:ext cx="4959300" cy="29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b="1" dirty="0">
                <a:solidFill>
                  <a:schemeClr val="lt1"/>
                </a:solidFill>
              </a:rPr>
              <a:t>SOFTWARE </a:t>
            </a:r>
            <a:r>
              <a:rPr lang="en" sz="5900" b="1" dirty="0">
                <a:solidFill>
                  <a:schemeClr val="lt1"/>
                </a:solidFill>
              </a:rPr>
              <a:t>TESTING</a:t>
            </a:r>
            <a:r>
              <a:rPr lang="en" sz="4600" b="1" dirty="0"/>
              <a:t> </a:t>
            </a:r>
            <a:r>
              <a:rPr lang="en" sz="4900" b="1" dirty="0">
                <a:solidFill>
                  <a:schemeClr val="accent1"/>
                </a:solidFill>
              </a:rPr>
              <a:t>Project</a:t>
            </a:r>
            <a:endParaRPr sz="4000" b="0" dirty="0"/>
          </a:p>
        </p:txBody>
      </p:sp>
      <p:sp>
        <p:nvSpPr>
          <p:cNvPr id="84" name="Google Shape;84;p15"/>
          <p:cNvSpPr txBox="1">
            <a:spLocks noGrp="1"/>
          </p:cNvSpPr>
          <p:nvPr>
            <p:ph type="subTitle" idx="1"/>
          </p:nvPr>
        </p:nvSpPr>
        <p:spPr>
          <a:xfrm>
            <a:off x="2092225" y="3394523"/>
            <a:ext cx="49593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Mohamed Abdelaty</a:t>
            </a:r>
            <a:br>
              <a:rPr lang="en-US" dirty="0"/>
            </a:br>
            <a:r>
              <a:rPr lang="en-US" dirty="0"/>
              <a:t>Ahmed Saif</a:t>
            </a:r>
            <a:br>
              <a:rPr lang="en-US" dirty="0"/>
            </a:br>
            <a:r>
              <a:rPr lang="en-US" dirty="0"/>
              <a:t>Abdelfattah </a:t>
            </a:r>
            <a:r>
              <a:rPr lang="en-US" dirty="0" err="1"/>
              <a:t>Moawed</a:t>
            </a:r>
            <a:br>
              <a:rPr lang="en-US" dirty="0"/>
            </a:br>
            <a:r>
              <a:rPr lang="en-US" dirty="0"/>
              <a:t>Magda </a:t>
            </a:r>
            <a:r>
              <a:rPr lang="en-US" dirty="0" err="1"/>
              <a:t>Abdeltawab</a:t>
            </a:r>
            <a:br>
              <a:rPr lang="en-US" dirty="0"/>
            </a:br>
            <a:r>
              <a:rPr lang="en-US" dirty="0" err="1"/>
              <a:t>Rahma</a:t>
            </a:r>
            <a:r>
              <a:rPr lang="en-US" dirty="0"/>
              <a:t> Ibrahim</a:t>
            </a:r>
            <a:endParaRPr dirty="0"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 flipH="1">
            <a:off x="-2385215" y="-260920"/>
            <a:ext cx="4916874" cy="363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-2385215" y="1767155"/>
            <a:ext cx="4916874" cy="3637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" name="Google Shape;87;p15"/>
          <p:cNvGrpSpPr/>
          <p:nvPr/>
        </p:nvGrpSpPr>
        <p:grpSpPr>
          <a:xfrm>
            <a:off x="1483569" y="3153493"/>
            <a:ext cx="1120875" cy="554100"/>
            <a:chOff x="439750" y="360325"/>
            <a:chExt cx="1120875" cy="554100"/>
          </a:xfrm>
        </p:grpSpPr>
        <p:sp>
          <p:nvSpPr>
            <p:cNvPr id="88" name="Google Shape;88;p15"/>
            <p:cNvSpPr/>
            <p:nvPr/>
          </p:nvSpPr>
          <p:spPr>
            <a:xfrm>
              <a:off x="439750" y="360325"/>
              <a:ext cx="600900" cy="5541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959725" y="360325"/>
              <a:ext cx="600900" cy="5541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90;p15"/>
          <p:cNvGrpSpPr/>
          <p:nvPr/>
        </p:nvGrpSpPr>
        <p:grpSpPr>
          <a:xfrm rot="-5400000">
            <a:off x="6824815" y="2053514"/>
            <a:ext cx="786600" cy="1413358"/>
            <a:chOff x="8357395" y="3596892"/>
            <a:chExt cx="786600" cy="1413358"/>
          </a:xfrm>
        </p:grpSpPr>
        <p:sp>
          <p:nvSpPr>
            <p:cNvPr id="91" name="Google Shape;91;p15"/>
            <p:cNvSpPr/>
            <p:nvPr/>
          </p:nvSpPr>
          <p:spPr>
            <a:xfrm>
              <a:off x="8357395" y="4223350"/>
              <a:ext cx="786600" cy="786900"/>
            </a:xfrm>
            <a:prstGeom prst="mathMultiply">
              <a:avLst>
                <a:gd name="adj1" fmla="val 2352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8357395" y="3596892"/>
              <a:ext cx="786600" cy="786900"/>
            </a:xfrm>
            <a:prstGeom prst="mathMultiply">
              <a:avLst>
                <a:gd name="adj1" fmla="val 2352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>
          <a:extLst>
            <a:ext uri="{FF2B5EF4-FFF2-40B4-BE49-F238E27FC236}">
              <a16:creationId xmlns:a16="http://schemas.microsoft.com/office/drawing/2014/main" id="{F392B169-A7B3-295F-CEE9-4537D5614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9" name="Google Shape;609;p27">
            <a:extLst>
              <a:ext uri="{FF2B5EF4-FFF2-40B4-BE49-F238E27FC236}">
                <a16:creationId xmlns:a16="http://schemas.microsoft.com/office/drawing/2014/main" id="{0ECAD807-D4B6-857C-EE64-F391B55D812D}"/>
              </a:ext>
            </a:extLst>
          </p:cNvPr>
          <p:cNvGrpSpPr/>
          <p:nvPr/>
        </p:nvGrpSpPr>
        <p:grpSpPr>
          <a:xfrm>
            <a:off x="700199" y="497393"/>
            <a:ext cx="2574901" cy="4237891"/>
            <a:chOff x="757349" y="1330150"/>
            <a:chExt cx="2574901" cy="4237891"/>
          </a:xfrm>
        </p:grpSpPr>
        <p:sp>
          <p:nvSpPr>
            <p:cNvPr id="610" name="Google Shape;610;p27">
              <a:extLst>
                <a:ext uri="{FF2B5EF4-FFF2-40B4-BE49-F238E27FC236}">
                  <a16:creationId xmlns:a16="http://schemas.microsoft.com/office/drawing/2014/main" id="{95B57C67-13DD-B01E-7465-D248CD22AD00}"/>
                </a:ext>
              </a:extLst>
            </p:cNvPr>
            <p:cNvSpPr/>
            <p:nvPr/>
          </p:nvSpPr>
          <p:spPr>
            <a:xfrm>
              <a:off x="757349" y="2059074"/>
              <a:ext cx="2574901" cy="3508967"/>
            </a:xfrm>
            <a:prstGeom prst="roundRect">
              <a:avLst>
                <a:gd name="adj" fmla="val 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2545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lt1"/>
                  </a:solidFill>
                  <a:latin typeface="Advent Pro Medium"/>
                  <a:ea typeface="Advent Pro Medium"/>
                  <a:cs typeface="Advent Pro Medium"/>
                  <a:sym typeface="Advent Pro Medium"/>
                </a:rPr>
                <a:t>Functional Testing: Test each feature independently to ensure it works as expected.</a:t>
              </a:r>
            </a:p>
            <a:p>
              <a:pPr marL="42545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lt1"/>
                  </a:solidFill>
                  <a:latin typeface="Advent Pro Medium"/>
                  <a:ea typeface="Advent Pro Medium"/>
                  <a:cs typeface="Advent Pro Medium"/>
                  <a:sym typeface="Advent Pro Medium"/>
                </a:rPr>
                <a:t>UI/UX Testing: Check that the layout and design elements are intuitive and accessible.</a:t>
              </a:r>
            </a:p>
            <a:p>
              <a:pPr marL="42545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lt1"/>
                  </a:solidFill>
                  <a:latin typeface="Advent Pro Medium"/>
                  <a:ea typeface="Advent Pro Medium"/>
                  <a:cs typeface="Advent Pro Medium"/>
                  <a:sym typeface="Advent Pro Medium"/>
                </a:rPr>
                <a:t> Regression Testing: Retest all features after any code changes or updates</a:t>
              </a:r>
            </a:p>
          </p:txBody>
        </p:sp>
        <p:sp>
          <p:nvSpPr>
            <p:cNvPr id="611" name="Google Shape;611;p27">
              <a:extLst>
                <a:ext uri="{FF2B5EF4-FFF2-40B4-BE49-F238E27FC236}">
                  <a16:creationId xmlns:a16="http://schemas.microsoft.com/office/drawing/2014/main" id="{39BF7FAF-3F66-A923-7E02-15DA4956F8C1}"/>
                </a:ext>
              </a:extLst>
            </p:cNvPr>
            <p:cNvSpPr/>
            <p:nvPr/>
          </p:nvSpPr>
          <p:spPr>
            <a:xfrm>
              <a:off x="757350" y="1330150"/>
              <a:ext cx="2460600" cy="597900"/>
            </a:xfrm>
            <a:prstGeom prst="roundRect">
              <a:avLst>
                <a:gd name="adj" fmla="val 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18287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1"/>
                  </a:solidFill>
                  <a:latin typeface="Aldrich"/>
                  <a:ea typeface="Aldrich"/>
                  <a:cs typeface="Aldrich"/>
                  <a:sym typeface="Aldrich"/>
                </a:rPr>
                <a:t>Approach</a:t>
              </a:r>
              <a:endParaRPr sz="1800" dirty="0">
                <a:solidFill>
                  <a:schemeClr val="accent1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</p:grpSp>
      <p:grpSp>
        <p:nvGrpSpPr>
          <p:cNvPr id="612" name="Google Shape;612;p27">
            <a:extLst>
              <a:ext uri="{FF2B5EF4-FFF2-40B4-BE49-F238E27FC236}">
                <a16:creationId xmlns:a16="http://schemas.microsoft.com/office/drawing/2014/main" id="{95BA821C-4682-C182-ED2E-EDEF115A9A3B}"/>
              </a:ext>
            </a:extLst>
          </p:cNvPr>
          <p:cNvGrpSpPr/>
          <p:nvPr/>
        </p:nvGrpSpPr>
        <p:grpSpPr>
          <a:xfrm>
            <a:off x="3279900" y="497393"/>
            <a:ext cx="2460600" cy="4237891"/>
            <a:chOff x="3337050" y="1330150"/>
            <a:chExt cx="2460600" cy="4237891"/>
          </a:xfrm>
        </p:grpSpPr>
        <p:sp>
          <p:nvSpPr>
            <p:cNvPr id="613" name="Google Shape;613;p27">
              <a:extLst>
                <a:ext uri="{FF2B5EF4-FFF2-40B4-BE49-F238E27FC236}">
                  <a16:creationId xmlns:a16="http://schemas.microsoft.com/office/drawing/2014/main" id="{86D7C7DA-1784-E8ED-8E46-9D13C0022A93}"/>
                </a:ext>
              </a:extLst>
            </p:cNvPr>
            <p:cNvSpPr/>
            <p:nvPr/>
          </p:nvSpPr>
          <p:spPr>
            <a:xfrm>
              <a:off x="3337050" y="1330150"/>
              <a:ext cx="2460600" cy="597900"/>
            </a:xfrm>
            <a:prstGeom prst="roundRect">
              <a:avLst>
                <a:gd name="adj" fmla="val 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18287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accent1"/>
                  </a:solidFill>
                  <a:latin typeface="Aldrich" panose="020B0604020202020204" charset="0"/>
                </a:rPr>
                <a:t>Deliverables</a:t>
              </a:r>
              <a:endParaRPr sz="1800" dirty="0">
                <a:solidFill>
                  <a:schemeClr val="accent1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  <p:sp>
          <p:nvSpPr>
            <p:cNvPr id="614" name="Google Shape;614;p27">
              <a:extLst>
                <a:ext uri="{FF2B5EF4-FFF2-40B4-BE49-F238E27FC236}">
                  <a16:creationId xmlns:a16="http://schemas.microsoft.com/office/drawing/2014/main" id="{99287CF2-1DAB-7E24-7EDC-5DF3D44474C7}"/>
                </a:ext>
              </a:extLst>
            </p:cNvPr>
            <p:cNvSpPr/>
            <p:nvPr/>
          </p:nvSpPr>
          <p:spPr>
            <a:xfrm>
              <a:off x="3341700" y="2059075"/>
              <a:ext cx="2455950" cy="3508966"/>
            </a:xfrm>
            <a:prstGeom prst="roundRect">
              <a:avLst>
                <a:gd name="adj" fmla="val 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Advent Pro Medium"/>
                <a:buChar char="●"/>
              </a:pPr>
              <a:r>
                <a:rPr lang="en-US" dirty="0">
                  <a:solidFill>
                    <a:schemeClr val="lt1"/>
                  </a:solidFill>
                  <a:latin typeface="Advent Pro Medium"/>
                  <a:ea typeface="Advent Pro Medium"/>
                  <a:cs typeface="Advent Pro Medium"/>
                  <a:sym typeface="Advent Pro Medium"/>
                </a:rPr>
                <a:t>Test cases for each feature (including positive and negative scenarios).</a:t>
              </a: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Advent Pro Medium"/>
                <a:buChar char="●"/>
              </a:pPr>
              <a:r>
                <a:rPr lang="en-US" dirty="0">
                  <a:solidFill>
                    <a:schemeClr val="lt1"/>
                  </a:solidFill>
                  <a:latin typeface="Advent Pro Medium"/>
                  <a:ea typeface="Advent Pro Medium"/>
                  <a:cs typeface="Advent Pro Medium"/>
                  <a:sym typeface="Advent Pro Medium"/>
                </a:rPr>
                <a:t> Test summary reports and defect logs.</a:t>
              </a:r>
            </a:p>
          </p:txBody>
        </p:sp>
      </p:grpSp>
      <p:grpSp>
        <p:nvGrpSpPr>
          <p:cNvPr id="615" name="Google Shape;615;p27">
            <a:extLst>
              <a:ext uri="{FF2B5EF4-FFF2-40B4-BE49-F238E27FC236}">
                <a16:creationId xmlns:a16="http://schemas.microsoft.com/office/drawing/2014/main" id="{002B590A-1F45-BF6F-F95D-D05FCC2C136F}"/>
              </a:ext>
            </a:extLst>
          </p:cNvPr>
          <p:cNvGrpSpPr/>
          <p:nvPr/>
        </p:nvGrpSpPr>
        <p:grpSpPr>
          <a:xfrm>
            <a:off x="5749951" y="497393"/>
            <a:ext cx="2693850" cy="4237884"/>
            <a:chOff x="5807101" y="1330150"/>
            <a:chExt cx="2693850" cy="4237884"/>
          </a:xfrm>
        </p:grpSpPr>
        <p:sp>
          <p:nvSpPr>
            <p:cNvPr id="616" name="Google Shape;616;p27">
              <a:extLst>
                <a:ext uri="{FF2B5EF4-FFF2-40B4-BE49-F238E27FC236}">
                  <a16:creationId xmlns:a16="http://schemas.microsoft.com/office/drawing/2014/main" id="{2D421DE1-DE48-ACF9-2BB5-F1CF34291B85}"/>
                </a:ext>
              </a:extLst>
            </p:cNvPr>
            <p:cNvSpPr/>
            <p:nvPr/>
          </p:nvSpPr>
          <p:spPr>
            <a:xfrm>
              <a:off x="5916750" y="1330150"/>
              <a:ext cx="2460600" cy="597900"/>
            </a:xfrm>
            <a:prstGeom prst="roundRect">
              <a:avLst>
                <a:gd name="adj" fmla="val 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18287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accent1"/>
                  </a:solidFill>
                  <a:latin typeface="Aldrich" panose="020B0604020202020204" charset="0"/>
                </a:rPr>
                <a:t>Environment</a:t>
              </a:r>
              <a:endParaRPr sz="1800" dirty="0">
                <a:solidFill>
                  <a:schemeClr val="accent1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  <p:sp>
          <p:nvSpPr>
            <p:cNvPr id="617" name="Google Shape;617;p27">
              <a:extLst>
                <a:ext uri="{FF2B5EF4-FFF2-40B4-BE49-F238E27FC236}">
                  <a16:creationId xmlns:a16="http://schemas.microsoft.com/office/drawing/2014/main" id="{729E76C7-BAFF-CA9F-6E50-EA75BEB3D7B6}"/>
                </a:ext>
              </a:extLst>
            </p:cNvPr>
            <p:cNvSpPr/>
            <p:nvPr/>
          </p:nvSpPr>
          <p:spPr>
            <a:xfrm>
              <a:off x="5807101" y="2059075"/>
              <a:ext cx="2693850" cy="3508959"/>
            </a:xfrm>
            <a:prstGeom prst="roundRect">
              <a:avLst>
                <a:gd name="adj" fmla="val 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Advent Pro Medium"/>
                <a:buChar char="●"/>
              </a:pPr>
              <a:r>
                <a:rPr lang="en-US" dirty="0">
                  <a:solidFill>
                    <a:schemeClr val="lt1"/>
                  </a:solidFill>
                  <a:latin typeface="Advent Pro Medium"/>
                  <a:ea typeface="Advent Pro Medium"/>
                  <a:cs typeface="Advent Pro Medium"/>
                  <a:sym typeface="Advent Pro Medium"/>
                </a:rPr>
                <a:t>Browsers: Chrome, Firefox, Safari, Edge</a:t>
              </a: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Advent Pro Medium"/>
                <a:buChar char="●"/>
              </a:pPr>
              <a:r>
                <a:rPr lang="en-US" dirty="0">
                  <a:solidFill>
                    <a:schemeClr val="lt1"/>
                  </a:solidFill>
                  <a:latin typeface="Advent Pro Medium"/>
                  <a:ea typeface="Advent Pro Medium"/>
                  <a:cs typeface="Advent Pro Medium"/>
                  <a:sym typeface="Advent Pro Medium"/>
                </a:rPr>
                <a:t> Devices: Desktop (Windows 11)</a:t>
              </a: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Advent Pro Medium"/>
                <a:buChar char="●"/>
              </a:pPr>
              <a:r>
                <a:rPr lang="en-US" dirty="0">
                  <a:solidFill>
                    <a:schemeClr val="lt1"/>
                  </a:solidFill>
                  <a:latin typeface="Advent Pro Medium"/>
                  <a:ea typeface="Advent Pro Medium"/>
                  <a:cs typeface="Advent Pro Medium"/>
                  <a:sym typeface="Advent Pro Medium"/>
                </a:rPr>
                <a:t> Test Data:</a:t>
              </a:r>
            </a:p>
            <a:p>
              <a:pPr marL="139700" lvl="0" algn="l" rtl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</a:pPr>
              <a:r>
                <a:rPr lang="en-US" dirty="0">
                  <a:solidFill>
                    <a:schemeClr val="lt1"/>
                  </a:solidFill>
                  <a:latin typeface="Advent Pro Medium"/>
                  <a:ea typeface="Advent Pro Medium"/>
                  <a:cs typeface="Advent Pro Medium"/>
                  <a:sym typeface="Advent Pro Medium"/>
                </a:rPr>
                <a:t> Registration: Sample user data (e.g., emails, passwords).</a:t>
              </a: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Advent Pro Medium"/>
                <a:buChar char="●"/>
              </a:pPr>
              <a:r>
                <a:rPr lang="en-US" dirty="0">
                  <a:solidFill>
                    <a:schemeClr val="lt1"/>
                  </a:solidFill>
                  <a:latin typeface="Advent Pro Medium"/>
                  <a:ea typeface="Advent Pro Medium"/>
                  <a:cs typeface="Advent Pro Medium"/>
                  <a:sym typeface="Advent Pro Medium"/>
                </a:rPr>
                <a:t> Currencies: Different currencies to check price changes.</a:t>
              </a: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Advent Pro Medium"/>
                <a:buChar char="●"/>
              </a:pPr>
              <a:r>
                <a:rPr lang="en-US" dirty="0">
                  <a:solidFill>
                    <a:schemeClr val="lt1"/>
                  </a:solidFill>
                  <a:latin typeface="Advent Pro Medium"/>
                  <a:ea typeface="Advent Pro Medium"/>
                  <a:cs typeface="Advent Pro Medium"/>
                  <a:sym typeface="Advent Pro Medium"/>
                </a:rPr>
                <a:t> Wishlist: List of test items to add to the </a:t>
              </a:r>
              <a:r>
                <a:rPr lang="en-US" dirty="0" err="1">
                  <a:solidFill>
                    <a:schemeClr val="lt1"/>
                  </a:solidFill>
                  <a:latin typeface="Advent Pro Medium"/>
                  <a:ea typeface="Advent Pro Medium"/>
                  <a:cs typeface="Advent Pro Medium"/>
                  <a:sym typeface="Advent Pro Medium"/>
                </a:rPr>
                <a:t>wishlist</a:t>
              </a:r>
              <a:endParaRPr dirty="0"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endParaRPr>
            </a:p>
          </p:txBody>
        </p:sp>
      </p:grpSp>
      <p:cxnSp>
        <p:nvCxnSpPr>
          <p:cNvPr id="618" name="Google Shape;618;p27">
            <a:extLst>
              <a:ext uri="{FF2B5EF4-FFF2-40B4-BE49-F238E27FC236}">
                <a16:creationId xmlns:a16="http://schemas.microsoft.com/office/drawing/2014/main" id="{EF3EE257-0467-0E3E-E8FA-935AC0C94FFF}"/>
              </a:ext>
            </a:extLst>
          </p:cNvPr>
          <p:cNvCxnSpPr>
            <a:stCxn id="611" idx="3"/>
            <a:endCxn id="613" idx="1"/>
          </p:cNvCxnSpPr>
          <p:nvPr/>
        </p:nvCxnSpPr>
        <p:spPr>
          <a:xfrm>
            <a:off x="3160800" y="796343"/>
            <a:ext cx="1191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9" name="Google Shape;619;p27">
            <a:extLst>
              <a:ext uri="{FF2B5EF4-FFF2-40B4-BE49-F238E27FC236}">
                <a16:creationId xmlns:a16="http://schemas.microsoft.com/office/drawing/2014/main" id="{C3B78218-6595-B876-5467-CFE6E3C75A1E}"/>
              </a:ext>
            </a:extLst>
          </p:cNvPr>
          <p:cNvCxnSpPr>
            <a:stCxn id="613" idx="3"/>
            <a:endCxn id="616" idx="1"/>
          </p:cNvCxnSpPr>
          <p:nvPr/>
        </p:nvCxnSpPr>
        <p:spPr>
          <a:xfrm>
            <a:off x="5740500" y="796343"/>
            <a:ext cx="1191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20115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713225" y="536450"/>
            <a:ext cx="7717500" cy="5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SOFTWARE TEST Schedule</a:t>
            </a:r>
            <a:endParaRPr dirty="0"/>
          </a:p>
        </p:txBody>
      </p:sp>
      <p:graphicFrame>
        <p:nvGraphicFramePr>
          <p:cNvPr id="105" name="Google Shape;105;p17"/>
          <p:cNvGraphicFramePr/>
          <p:nvPr>
            <p:extLst>
              <p:ext uri="{D42A27DB-BD31-4B8C-83A1-F6EECF244321}">
                <p14:modId xmlns:p14="http://schemas.microsoft.com/office/powerpoint/2010/main" val="843431271"/>
              </p:ext>
            </p:extLst>
          </p:nvPr>
        </p:nvGraphicFramePr>
        <p:xfrm>
          <a:off x="997960" y="1476588"/>
          <a:ext cx="6980837" cy="2431800"/>
        </p:xfrm>
        <a:graphic>
          <a:graphicData uri="http://schemas.openxmlformats.org/drawingml/2006/table">
            <a:tbl>
              <a:tblPr>
                <a:noFill/>
                <a:tableStyleId>{9C5D4C4A-7D7A-47E8-B307-A93E4BC51D8C}</a:tableStyleId>
              </a:tblPr>
              <a:tblGrid>
                <a:gridCol w="1098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7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accent1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Week 1</a:t>
                      </a:r>
                      <a:endParaRPr sz="1800" dirty="0">
                        <a:solidFill>
                          <a:schemeClr val="accent1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accent1"/>
                          </a:solidFill>
                          <a:effectLst/>
                          <a:latin typeface="Aldrich" panose="020B0604020202020204" charset="0"/>
                          <a:ea typeface="Arial"/>
                          <a:cs typeface="Arial"/>
                          <a:sym typeface="Arial"/>
                        </a:rPr>
                        <a:t>Prepare test cases for Register, Login, Currencies</a:t>
                      </a:r>
                      <a:endParaRPr sz="1800" dirty="0">
                        <a:solidFill>
                          <a:schemeClr val="accent1"/>
                        </a:solidFill>
                        <a:latin typeface="Aldrich" panose="020B0604020202020204" charset="0"/>
                        <a:sym typeface="Aldrich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accent1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Week 2</a:t>
                      </a:r>
                      <a:endParaRPr sz="1800" dirty="0">
                        <a:solidFill>
                          <a:schemeClr val="accent1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accent1"/>
                          </a:solidFill>
                          <a:effectLst/>
                          <a:latin typeface="Aldrich" panose="020B0604020202020204" charset="0"/>
                          <a:ea typeface="Arial"/>
                          <a:cs typeface="Arial"/>
                          <a:sym typeface="Arial"/>
                        </a:rPr>
                        <a:t>Testing Search, Hover Categories, Home Sliders features</a:t>
                      </a:r>
                      <a:endParaRPr dirty="0">
                        <a:solidFill>
                          <a:schemeClr val="accent1"/>
                        </a:solidFill>
                        <a:latin typeface="Aldrich" panose="020B0604020202020204" charset="0"/>
                        <a:sym typeface="Advent Pro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accent1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Week 3</a:t>
                      </a:r>
                      <a:endParaRPr sz="1800" dirty="0">
                        <a:solidFill>
                          <a:schemeClr val="accent1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accent1"/>
                          </a:solidFill>
                          <a:effectLst/>
                          <a:latin typeface="Aldrich" panose="020B0604020202020204" charset="0"/>
                          <a:ea typeface="Arial"/>
                          <a:cs typeface="Arial"/>
                          <a:sym typeface="Arial"/>
                        </a:rPr>
                        <a:t>Testing Follow Us, Wishlist, and run regression tests features</a:t>
                      </a:r>
                      <a:endParaRPr dirty="0">
                        <a:solidFill>
                          <a:schemeClr val="accent1"/>
                        </a:solidFill>
                        <a:latin typeface="Aldrich" panose="020B0604020202020204" charset="0"/>
                        <a:sym typeface="Advent Pro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accent1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Week 4</a:t>
                      </a:r>
                      <a:endParaRPr sz="1800" dirty="0">
                        <a:solidFill>
                          <a:schemeClr val="accent1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accent1"/>
                          </a:solidFill>
                          <a:effectLst/>
                          <a:latin typeface="Aldrich" panose="020B0604020202020204" charset="0"/>
                          <a:ea typeface="Arial"/>
                          <a:cs typeface="Arial"/>
                          <a:sym typeface="Arial"/>
                        </a:rPr>
                        <a:t>Review reports, Re-test, finalize test report.</a:t>
                      </a:r>
                      <a:endParaRPr dirty="0">
                        <a:solidFill>
                          <a:schemeClr val="accent1"/>
                        </a:solidFill>
                        <a:latin typeface="Aldrich" panose="020B0604020202020204" charset="0"/>
                        <a:sym typeface="Advent Pro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>
          <a:extLst>
            <a:ext uri="{FF2B5EF4-FFF2-40B4-BE49-F238E27FC236}">
              <a16:creationId xmlns:a16="http://schemas.microsoft.com/office/drawing/2014/main" id="{91DFE6E2-D622-1683-6ABE-EE0291863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2" name="Google Shape;612;p27">
            <a:extLst>
              <a:ext uri="{FF2B5EF4-FFF2-40B4-BE49-F238E27FC236}">
                <a16:creationId xmlns:a16="http://schemas.microsoft.com/office/drawing/2014/main" id="{75D10312-B967-30BD-05AF-9B6AC17E788A}"/>
              </a:ext>
            </a:extLst>
          </p:cNvPr>
          <p:cNvGrpSpPr/>
          <p:nvPr/>
        </p:nvGrpSpPr>
        <p:grpSpPr>
          <a:xfrm>
            <a:off x="3100286" y="452804"/>
            <a:ext cx="2460600" cy="4237891"/>
            <a:chOff x="3337050" y="1330150"/>
            <a:chExt cx="2460600" cy="4237891"/>
          </a:xfrm>
        </p:grpSpPr>
        <p:sp>
          <p:nvSpPr>
            <p:cNvPr id="613" name="Google Shape;613;p27">
              <a:extLst>
                <a:ext uri="{FF2B5EF4-FFF2-40B4-BE49-F238E27FC236}">
                  <a16:creationId xmlns:a16="http://schemas.microsoft.com/office/drawing/2014/main" id="{42C10878-D806-EA29-57A9-FF7B379D02C8}"/>
                </a:ext>
              </a:extLst>
            </p:cNvPr>
            <p:cNvSpPr/>
            <p:nvPr/>
          </p:nvSpPr>
          <p:spPr>
            <a:xfrm>
              <a:off x="3337050" y="1330150"/>
              <a:ext cx="2460600" cy="597900"/>
            </a:xfrm>
            <a:prstGeom prst="roundRect">
              <a:avLst>
                <a:gd name="adj" fmla="val 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18287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dirty="0">
                  <a:solidFill>
                    <a:schemeClr val="accent1"/>
                  </a:solidFill>
                  <a:latin typeface="Aldrich" panose="020B0604020202020204" charset="0"/>
                </a:rPr>
                <a:t>Entry and exit criteria</a:t>
              </a:r>
              <a:endParaRPr lang="en-US" sz="1500" dirty="0">
                <a:solidFill>
                  <a:schemeClr val="accent1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  <p:sp>
          <p:nvSpPr>
            <p:cNvPr id="614" name="Google Shape;614;p27">
              <a:extLst>
                <a:ext uri="{FF2B5EF4-FFF2-40B4-BE49-F238E27FC236}">
                  <a16:creationId xmlns:a16="http://schemas.microsoft.com/office/drawing/2014/main" id="{FD4F5C4E-1D18-485A-FF81-236DE0DAFFF3}"/>
                </a:ext>
              </a:extLst>
            </p:cNvPr>
            <p:cNvSpPr/>
            <p:nvPr/>
          </p:nvSpPr>
          <p:spPr>
            <a:xfrm>
              <a:off x="3341700" y="2059075"/>
              <a:ext cx="2455950" cy="3508966"/>
            </a:xfrm>
            <a:prstGeom prst="roundRect">
              <a:avLst>
                <a:gd name="adj" fmla="val 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Advent Pro Medium"/>
                <a:buChar char="●"/>
              </a:pPr>
              <a:r>
                <a:rPr lang="en-US" dirty="0">
                  <a:solidFill>
                    <a:schemeClr val="lt1"/>
                  </a:solidFill>
                  <a:latin typeface="Advent Pro Medium"/>
                  <a:ea typeface="Advent Pro Medium"/>
                  <a:cs typeface="Advent Pro Medium"/>
                  <a:sym typeface="Advent Pro Medium"/>
                </a:rPr>
                <a:t>Entry Criteria: All specified features are available on the website; test data is prepared.</a:t>
              </a: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Advent Pro Medium"/>
                <a:buChar char="●"/>
              </a:pPr>
              <a:r>
                <a:rPr lang="en-US" dirty="0">
                  <a:solidFill>
                    <a:schemeClr val="lt1"/>
                  </a:solidFill>
                  <a:latin typeface="Advent Pro Medium"/>
                  <a:ea typeface="Advent Pro Medium"/>
                  <a:cs typeface="Advent Pro Medium"/>
                  <a:sym typeface="Advent Pro Medium"/>
                </a:rPr>
                <a:t>Exit Criteria: All critical and high-priority test cases are executed, and critical defects are resolved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9035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5"/>
          <p:cNvSpPr/>
          <p:nvPr/>
        </p:nvSpPr>
        <p:spPr>
          <a:xfrm>
            <a:off x="784098" y="798206"/>
            <a:ext cx="1637700" cy="879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AB8D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428" name="Google Shape;428;p25"/>
          <p:cNvSpPr/>
          <p:nvPr/>
        </p:nvSpPr>
        <p:spPr>
          <a:xfrm>
            <a:off x="784098" y="1976968"/>
            <a:ext cx="1637700" cy="879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AB8D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429" name="Google Shape;429;p25"/>
          <p:cNvSpPr/>
          <p:nvPr/>
        </p:nvSpPr>
        <p:spPr>
          <a:xfrm>
            <a:off x="784098" y="3159856"/>
            <a:ext cx="1637700" cy="879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Advent Pro Medium"/>
              <a:ea typeface="Advent Pro Medium"/>
              <a:cs typeface="Advent Pro Medium"/>
              <a:sym typeface="Advent Pro Medium"/>
            </a:endParaRPr>
          </a:p>
        </p:txBody>
      </p:sp>
      <p:sp>
        <p:nvSpPr>
          <p:cNvPr id="430" name="Google Shape;430;p25"/>
          <p:cNvSpPr/>
          <p:nvPr/>
        </p:nvSpPr>
        <p:spPr>
          <a:xfrm>
            <a:off x="6854707" y="798206"/>
            <a:ext cx="1635900" cy="879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Advent Pro Medium"/>
              <a:ea typeface="Advent Pro Medium"/>
              <a:cs typeface="Advent Pro Medium"/>
              <a:sym typeface="Advent Pro Medium"/>
            </a:endParaRPr>
          </a:p>
        </p:txBody>
      </p:sp>
      <p:sp>
        <p:nvSpPr>
          <p:cNvPr id="431" name="Google Shape;431;p25"/>
          <p:cNvSpPr/>
          <p:nvPr/>
        </p:nvSpPr>
        <p:spPr>
          <a:xfrm>
            <a:off x="6854707" y="1981093"/>
            <a:ext cx="1635900" cy="879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Advent Pro Medium"/>
              <a:ea typeface="Advent Pro Medium"/>
              <a:cs typeface="Advent Pro Medium"/>
              <a:sym typeface="Advent Pro Medium"/>
            </a:endParaRPr>
          </a:p>
        </p:txBody>
      </p:sp>
      <p:sp>
        <p:nvSpPr>
          <p:cNvPr id="432" name="Google Shape;432;p25"/>
          <p:cNvSpPr/>
          <p:nvPr/>
        </p:nvSpPr>
        <p:spPr>
          <a:xfrm>
            <a:off x="6854707" y="3159856"/>
            <a:ext cx="1635900" cy="879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AB8D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433" name="Google Shape;433;p25"/>
          <p:cNvSpPr/>
          <p:nvPr/>
        </p:nvSpPr>
        <p:spPr>
          <a:xfrm>
            <a:off x="3608764" y="1392193"/>
            <a:ext cx="2057100" cy="20571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1"/>
                </a:solidFill>
                <a:latin typeface="Aldrich"/>
                <a:ea typeface="Aldrich"/>
                <a:cs typeface="Aldrich"/>
                <a:sym typeface="Aldrich"/>
              </a:rPr>
              <a:t>Tested Features</a:t>
            </a:r>
            <a:endParaRPr lang="en-US" dirty="0"/>
          </a:p>
        </p:txBody>
      </p:sp>
      <p:sp>
        <p:nvSpPr>
          <p:cNvPr id="436" name="Google Shape;436;p25"/>
          <p:cNvSpPr txBox="1"/>
          <p:nvPr/>
        </p:nvSpPr>
        <p:spPr>
          <a:xfrm>
            <a:off x="6866261" y="1064511"/>
            <a:ext cx="1612800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rPr>
              <a:t>Home Slider</a:t>
            </a:r>
            <a:br>
              <a:rPr lang="en" dirty="0"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rPr>
            </a:br>
            <a:r>
              <a:rPr lang="en" dirty="0"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rPr>
              <a:t>Home Category</a:t>
            </a:r>
            <a:endParaRPr dirty="0">
              <a:solidFill>
                <a:schemeClr val="lt1"/>
              </a:solidFill>
              <a:latin typeface="Advent Pro Medium"/>
              <a:ea typeface="Advent Pro Medium"/>
              <a:cs typeface="Advent Pro Medium"/>
              <a:sym typeface="Advent Pro Medium"/>
            </a:endParaRPr>
          </a:p>
        </p:txBody>
      </p:sp>
      <p:sp>
        <p:nvSpPr>
          <p:cNvPr id="439" name="Google Shape;439;p25"/>
          <p:cNvSpPr txBox="1"/>
          <p:nvPr/>
        </p:nvSpPr>
        <p:spPr>
          <a:xfrm>
            <a:off x="6866261" y="2245636"/>
            <a:ext cx="1612800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rPr>
              <a:t>W</a:t>
            </a:r>
            <a:r>
              <a:rPr lang="en" dirty="0"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rPr>
              <a:t>ishlist</a:t>
            </a:r>
            <a:endParaRPr dirty="0">
              <a:solidFill>
                <a:schemeClr val="lt1"/>
              </a:solidFill>
              <a:latin typeface="Advent Pro Medium"/>
              <a:ea typeface="Advent Pro Medium"/>
              <a:cs typeface="Advent Pro Medium"/>
              <a:sym typeface="Advent Pro Medium"/>
            </a:endParaRPr>
          </a:p>
        </p:txBody>
      </p:sp>
      <p:sp>
        <p:nvSpPr>
          <p:cNvPr id="442" name="Google Shape;442;p25"/>
          <p:cNvSpPr txBox="1"/>
          <p:nvPr/>
        </p:nvSpPr>
        <p:spPr>
          <a:xfrm>
            <a:off x="6866261" y="3426760"/>
            <a:ext cx="1612800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rPr>
              <a:t>Currencies</a:t>
            </a:r>
            <a:br>
              <a:rPr lang="en" dirty="0"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rPr>
            </a:br>
            <a:r>
              <a:rPr lang="en" dirty="0"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rPr>
              <a:t>Follow Us</a:t>
            </a:r>
            <a:endParaRPr dirty="0">
              <a:solidFill>
                <a:schemeClr val="lt1"/>
              </a:solidFill>
              <a:latin typeface="Advent Pro Medium"/>
              <a:ea typeface="Advent Pro Medium"/>
              <a:cs typeface="Advent Pro Medium"/>
              <a:sym typeface="Advent Pro Medium"/>
            </a:endParaRPr>
          </a:p>
        </p:txBody>
      </p:sp>
      <p:sp>
        <p:nvSpPr>
          <p:cNvPr id="445" name="Google Shape;445;p25"/>
          <p:cNvSpPr txBox="1"/>
          <p:nvPr/>
        </p:nvSpPr>
        <p:spPr>
          <a:xfrm>
            <a:off x="796539" y="3426760"/>
            <a:ext cx="1612800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rPr>
              <a:t>Search</a:t>
            </a:r>
            <a:endParaRPr dirty="0">
              <a:solidFill>
                <a:schemeClr val="lt1"/>
              </a:solidFill>
              <a:latin typeface="Advent Pro Medium"/>
              <a:ea typeface="Advent Pro Medium"/>
              <a:cs typeface="Advent Pro Medium"/>
              <a:sym typeface="Advent Pro Medium"/>
            </a:endParaRPr>
          </a:p>
        </p:txBody>
      </p:sp>
      <p:sp>
        <p:nvSpPr>
          <p:cNvPr id="448" name="Google Shape;448;p25"/>
          <p:cNvSpPr txBox="1"/>
          <p:nvPr/>
        </p:nvSpPr>
        <p:spPr>
          <a:xfrm>
            <a:off x="796539" y="2245636"/>
            <a:ext cx="1612800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rPr>
              <a:t>Login</a:t>
            </a:r>
            <a:endParaRPr dirty="0">
              <a:solidFill>
                <a:schemeClr val="lt1"/>
              </a:solidFill>
              <a:latin typeface="Advent Pro Medium"/>
              <a:ea typeface="Advent Pro Medium"/>
              <a:cs typeface="Advent Pro Medium"/>
              <a:sym typeface="Advent Pro Medium"/>
            </a:endParaRPr>
          </a:p>
        </p:txBody>
      </p:sp>
      <p:cxnSp>
        <p:nvCxnSpPr>
          <p:cNvPr id="452" name="Google Shape;452;p25"/>
          <p:cNvCxnSpPr>
            <a:stCxn id="427" idx="3"/>
          </p:cNvCxnSpPr>
          <p:nvPr/>
        </p:nvCxnSpPr>
        <p:spPr>
          <a:xfrm>
            <a:off x="2421798" y="1237856"/>
            <a:ext cx="2883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3" name="Google Shape;453;p25"/>
          <p:cNvCxnSpPr>
            <a:stCxn id="428" idx="3"/>
          </p:cNvCxnSpPr>
          <p:nvPr/>
        </p:nvCxnSpPr>
        <p:spPr>
          <a:xfrm>
            <a:off x="2421798" y="2416618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25"/>
          <p:cNvCxnSpPr>
            <a:stCxn id="429" idx="3"/>
          </p:cNvCxnSpPr>
          <p:nvPr/>
        </p:nvCxnSpPr>
        <p:spPr>
          <a:xfrm>
            <a:off x="2421798" y="3599506"/>
            <a:ext cx="287700" cy="1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25"/>
          <p:cNvCxnSpPr>
            <a:endCxn id="433" idx="1"/>
          </p:cNvCxnSpPr>
          <p:nvPr/>
        </p:nvCxnSpPr>
        <p:spPr>
          <a:xfrm>
            <a:off x="3403919" y="1246748"/>
            <a:ext cx="506100" cy="446700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25"/>
          <p:cNvCxnSpPr>
            <a:endCxn id="433" idx="3"/>
          </p:cNvCxnSpPr>
          <p:nvPr/>
        </p:nvCxnSpPr>
        <p:spPr>
          <a:xfrm rot="10800000" flipH="1">
            <a:off x="3402119" y="3148038"/>
            <a:ext cx="507900" cy="461100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7" name="Google Shape;457;p25"/>
          <p:cNvCxnSpPr>
            <a:stCxn id="430" idx="1"/>
          </p:cNvCxnSpPr>
          <p:nvPr/>
        </p:nvCxnSpPr>
        <p:spPr>
          <a:xfrm flipH="1">
            <a:off x="6562207" y="1237856"/>
            <a:ext cx="2925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8" name="Google Shape;458;p25"/>
          <p:cNvCxnSpPr>
            <a:stCxn id="431" idx="1"/>
          </p:cNvCxnSpPr>
          <p:nvPr/>
        </p:nvCxnSpPr>
        <p:spPr>
          <a:xfrm rot="10800000">
            <a:off x="6562207" y="2420743"/>
            <a:ext cx="292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25"/>
          <p:cNvCxnSpPr>
            <a:stCxn id="432" idx="1"/>
          </p:cNvCxnSpPr>
          <p:nvPr/>
        </p:nvCxnSpPr>
        <p:spPr>
          <a:xfrm rot="10800000">
            <a:off x="6561007" y="3599506"/>
            <a:ext cx="2937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25"/>
          <p:cNvCxnSpPr>
            <a:endCxn id="433" idx="7"/>
          </p:cNvCxnSpPr>
          <p:nvPr/>
        </p:nvCxnSpPr>
        <p:spPr>
          <a:xfrm flipH="1">
            <a:off x="5364609" y="1237748"/>
            <a:ext cx="520500" cy="455700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1" name="Google Shape;461;p25"/>
          <p:cNvCxnSpPr>
            <a:endCxn id="433" idx="5"/>
          </p:cNvCxnSpPr>
          <p:nvPr/>
        </p:nvCxnSpPr>
        <p:spPr>
          <a:xfrm rot="10800000">
            <a:off x="5364609" y="3148038"/>
            <a:ext cx="521400" cy="453000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2" name="Google Shape;462;p25"/>
          <p:cNvCxnSpPr>
            <a:endCxn id="433" idx="6"/>
          </p:cNvCxnSpPr>
          <p:nvPr/>
        </p:nvCxnSpPr>
        <p:spPr>
          <a:xfrm rot="10800000">
            <a:off x="5665864" y="2420743"/>
            <a:ext cx="2193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3" name="Google Shape;463;p25"/>
          <p:cNvSpPr/>
          <p:nvPr/>
        </p:nvSpPr>
        <p:spPr>
          <a:xfrm>
            <a:off x="2363424" y="542756"/>
            <a:ext cx="1390200" cy="1390200"/>
          </a:xfrm>
          <a:prstGeom prst="mathMultiply">
            <a:avLst>
              <a:gd name="adj1" fmla="val 2352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5"/>
          <p:cNvSpPr/>
          <p:nvPr/>
        </p:nvSpPr>
        <p:spPr>
          <a:xfrm>
            <a:off x="2363424" y="1723581"/>
            <a:ext cx="1390200" cy="1390200"/>
          </a:xfrm>
          <a:prstGeom prst="mathMultiply">
            <a:avLst>
              <a:gd name="adj1" fmla="val 2352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5"/>
          <p:cNvSpPr/>
          <p:nvPr/>
        </p:nvSpPr>
        <p:spPr>
          <a:xfrm>
            <a:off x="2363424" y="2904406"/>
            <a:ext cx="1390200" cy="1390200"/>
          </a:xfrm>
          <a:prstGeom prst="mathMultiply">
            <a:avLst>
              <a:gd name="adj1" fmla="val 2352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5"/>
          <p:cNvSpPr/>
          <p:nvPr/>
        </p:nvSpPr>
        <p:spPr>
          <a:xfrm>
            <a:off x="5521004" y="542756"/>
            <a:ext cx="1390200" cy="1390200"/>
          </a:xfrm>
          <a:prstGeom prst="mathMultiply">
            <a:avLst>
              <a:gd name="adj1" fmla="val 2352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5"/>
          <p:cNvSpPr/>
          <p:nvPr/>
        </p:nvSpPr>
        <p:spPr>
          <a:xfrm>
            <a:off x="5521004" y="1723581"/>
            <a:ext cx="1390200" cy="1390200"/>
          </a:xfrm>
          <a:prstGeom prst="mathMultiply">
            <a:avLst>
              <a:gd name="adj1" fmla="val 2352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5"/>
          <p:cNvSpPr/>
          <p:nvPr/>
        </p:nvSpPr>
        <p:spPr>
          <a:xfrm>
            <a:off x="5521004" y="2904406"/>
            <a:ext cx="1390200" cy="1390200"/>
          </a:xfrm>
          <a:prstGeom prst="mathMultiply">
            <a:avLst>
              <a:gd name="adj1" fmla="val 2352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69" name="Google Shape;469;p25"/>
          <p:cNvCxnSpPr>
            <a:stCxn id="433" idx="2"/>
          </p:cNvCxnSpPr>
          <p:nvPr/>
        </p:nvCxnSpPr>
        <p:spPr>
          <a:xfrm rot="10800000">
            <a:off x="3402064" y="2420743"/>
            <a:ext cx="2067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448;p25">
            <a:extLst>
              <a:ext uri="{FF2B5EF4-FFF2-40B4-BE49-F238E27FC236}">
                <a16:creationId xmlns:a16="http://schemas.microsoft.com/office/drawing/2014/main" id="{5C70FAD3-9771-F254-F2C2-56D5654E3B7E}"/>
              </a:ext>
            </a:extLst>
          </p:cNvPr>
          <p:cNvSpPr txBox="1"/>
          <p:nvPr/>
        </p:nvSpPr>
        <p:spPr>
          <a:xfrm>
            <a:off x="838469" y="1004018"/>
            <a:ext cx="1612800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rPr>
              <a:t>Register</a:t>
            </a:r>
            <a:endParaRPr dirty="0">
              <a:solidFill>
                <a:schemeClr val="lt1"/>
              </a:solidFill>
              <a:latin typeface="Advent Pro Medium"/>
              <a:ea typeface="Advent Pro Medium"/>
              <a:cs typeface="Advent Pro Medium"/>
              <a:sym typeface="Advent Pro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0"/>
          <p:cNvSpPr txBox="1">
            <a:spLocks noGrp="1"/>
          </p:cNvSpPr>
          <p:nvPr>
            <p:ph type="title"/>
          </p:nvPr>
        </p:nvSpPr>
        <p:spPr>
          <a:xfrm>
            <a:off x="713225" y="536450"/>
            <a:ext cx="7717500" cy="5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 Design</a:t>
            </a:r>
            <a:endParaRPr dirty="0"/>
          </a:p>
        </p:txBody>
      </p:sp>
      <p:sp>
        <p:nvSpPr>
          <p:cNvPr id="271" name="Google Shape;271;p20"/>
          <p:cNvSpPr txBox="1"/>
          <p:nvPr/>
        </p:nvSpPr>
        <p:spPr>
          <a:xfrm>
            <a:off x="6236920" y="1885691"/>
            <a:ext cx="15984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1"/>
                </a:solidFill>
                <a:latin typeface="Aldrich"/>
                <a:ea typeface="Aldrich"/>
                <a:cs typeface="Aldrich"/>
                <a:sym typeface="Aldrich"/>
              </a:rPr>
              <a:t>Decision Table Testing</a:t>
            </a:r>
          </a:p>
        </p:txBody>
      </p:sp>
      <p:sp>
        <p:nvSpPr>
          <p:cNvPr id="272" name="Google Shape;272;p20"/>
          <p:cNvSpPr/>
          <p:nvPr/>
        </p:nvSpPr>
        <p:spPr>
          <a:xfrm>
            <a:off x="3772800" y="2483750"/>
            <a:ext cx="15984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Aldrich"/>
                <a:ea typeface="Aldrich"/>
                <a:cs typeface="Aldrich"/>
                <a:sym typeface="Aldrich"/>
              </a:rPr>
              <a:t>Testing </a:t>
            </a:r>
            <a:r>
              <a:rPr lang="en-US" sz="1800" dirty="0">
                <a:solidFill>
                  <a:schemeClr val="accent1"/>
                </a:solidFill>
                <a:latin typeface="Aldrich"/>
                <a:ea typeface="Aldrich"/>
                <a:cs typeface="Aldrich"/>
                <a:sym typeface="Aldrich"/>
              </a:rPr>
              <a:t>Techniques</a:t>
            </a:r>
            <a:endParaRPr sz="1800" dirty="0">
              <a:solidFill>
                <a:schemeClr val="accent1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275" name="Google Shape;275;p20"/>
          <p:cNvSpPr txBox="1"/>
          <p:nvPr/>
        </p:nvSpPr>
        <p:spPr>
          <a:xfrm>
            <a:off x="3773400" y="3720431"/>
            <a:ext cx="1598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Aldrich"/>
                <a:ea typeface="Aldrich"/>
                <a:cs typeface="Aldrich"/>
                <a:sym typeface="Aldrich"/>
              </a:rPr>
              <a:t>Exploratory Testing</a:t>
            </a:r>
            <a:endParaRPr sz="1800" dirty="0">
              <a:solidFill>
                <a:schemeClr val="bg1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278" name="Google Shape;278;p20"/>
          <p:cNvSpPr txBox="1"/>
          <p:nvPr/>
        </p:nvSpPr>
        <p:spPr>
          <a:xfrm>
            <a:off x="3772800" y="1885690"/>
            <a:ext cx="15984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Aldrich"/>
                <a:ea typeface="Aldrich"/>
                <a:cs typeface="Aldrich"/>
                <a:sym typeface="Aldrich"/>
              </a:rPr>
              <a:t>Boundary Value Analysis</a:t>
            </a:r>
            <a:endParaRPr sz="1800" dirty="0">
              <a:solidFill>
                <a:schemeClr val="bg1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284" name="Google Shape;284;p20"/>
          <p:cNvSpPr txBox="1"/>
          <p:nvPr/>
        </p:nvSpPr>
        <p:spPr>
          <a:xfrm>
            <a:off x="1308677" y="1885691"/>
            <a:ext cx="15984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1"/>
                </a:solidFill>
                <a:latin typeface="Aldrich"/>
                <a:ea typeface="Aldrich"/>
                <a:cs typeface="Aldrich"/>
                <a:sym typeface="Aldrich"/>
              </a:rPr>
              <a:t>Equivalence Partitioning</a:t>
            </a:r>
          </a:p>
        </p:txBody>
      </p:sp>
      <p:cxnSp>
        <p:nvCxnSpPr>
          <p:cNvPr id="285" name="Google Shape;285;p20"/>
          <p:cNvCxnSpPr>
            <a:stCxn id="272" idx="0"/>
            <a:endCxn id="278" idx="2"/>
          </p:cNvCxnSpPr>
          <p:nvPr/>
        </p:nvCxnSpPr>
        <p:spPr>
          <a:xfrm rot="-5400000">
            <a:off x="4474650" y="2385800"/>
            <a:ext cx="195300" cy="600"/>
          </a:xfrm>
          <a:prstGeom prst="bentConnector3">
            <a:avLst>
              <a:gd name="adj1" fmla="val 49964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6" name="Google Shape;286;p20"/>
          <p:cNvCxnSpPr>
            <a:stCxn id="272" idx="1"/>
            <a:endCxn id="284" idx="2"/>
          </p:cNvCxnSpPr>
          <p:nvPr/>
        </p:nvCxnSpPr>
        <p:spPr>
          <a:xfrm rot="10800000">
            <a:off x="2107800" y="2288150"/>
            <a:ext cx="1665000" cy="561300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Google Shape;287;p20"/>
          <p:cNvCxnSpPr>
            <a:cxnSpLocks/>
            <a:stCxn id="272" idx="1"/>
          </p:cNvCxnSpPr>
          <p:nvPr/>
        </p:nvCxnSpPr>
        <p:spPr>
          <a:xfrm flipH="1">
            <a:off x="2107800" y="2849450"/>
            <a:ext cx="1665000" cy="631800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8" name="Google Shape;288;p20"/>
          <p:cNvCxnSpPr>
            <a:stCxn id="272" idx="3"/>
            <a:endCxn id="271" idx="2"/>
          </p:cNvCxnSpPr>
          <p:nvPr/>
        </p:nvCxnSpPr>
        <p:spPr>
          <a:xfrm rot="10800000" flipH="1">
            <a:off x="5371200" y="2288150"/>
            <a:ext cx="1665000" cy="561300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Google Shape;289;p20"/>
          <p:cNvCxnSpPr>
            <a:cxnSpLocks/>
            <a:stCxn id="272" idx="3"/>
          </p:cNvCxnSpPr>
          <p:nvPr/>
        </p:nvCxnSpPr>
        <p:spPr>
          <a:xfrm>
            <a:off x="5371200" y="2849450"/>
            <a:ext cx="1665000" cy="631800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0" name="Google Shape;290;p20"/>
          <p:cNvCxnSpPr>
            <a:cxnSpLocks/>
          </p:cNvCxnSpPr>
          <p:nvPr/>
        </p:nvCxnSpPr>
        <p:spPr>
          <a:xfrm rot="16200000" flipV="1">
            <a:off x="4318759" y="3264285"/>
            <a:ext cx="505281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2"/>
          <p:cNvSpPr txBox="1">
            <a:spLocks noGrp="1"/>
          </p:cNvSpPr>
          <p:nvPr>
            <p:ph type="title"/>
          </p:nvPr>
        </p:nvSpPr>
        <p:spPr>
          <a:xfrm>
            <a:off x="713225" y="536450"/>
            <a:ext cx="7717500" cy="5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 Execution Process</a:t>
            </a:r>
            <a:endParaRPr dirty="0"/>
          </a:p>
        </p:txBody>
      </p:sp>
      <p:sp>
        <p:nvSpPr>
          <p:cNvPr id="328" name="Google Shape;328;p22"/>
          <p:cNvSpPr/>
          <p:nvPr/>
        </p:nvSpPr>
        <p:spPr>
          <a:xfrm>
            <a:off x="3632487" y="1526415"/>
            <a:ext cx="1390200" cy="1390200"/>
          </a:xfrm>
          <a:prstGeom prst="mathMultiply">
            <a:avLst>
              <a:gd name="adj1" fmla="val 2352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22"/>
          <p:cNvGrpSpPr/>
          <p:nvPr/>
        </p:nvGrpSpPr>
        <p:grpSpPr>
          <a:xfrm>
            <a:off x="3447798" y="1628934"/>
            <a:ext cx="4765472" cy="1885631"/>
            <a:chOff x="867885" y="1577594"/>
            <a:chExt cx="5631994" cy="4036817"/>
          </a:xfrm>
        </p:grpSpPr>
        <p:sp>
          <p:nvSpPr>
            <p:cNvPr id="333" name="Google Shape;333;p22"/>
            <p:cNvSpPr txBox="1"/>
            <p:nvPr/>
          </p:nvSpPr>
          <p:spPr>
            <a:xfrm>
              <a:off x="867885" y="5243011"/>
              <a:ext cx="5631994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dirty="0">
                <a:solidFill>
                  <a:schemeClr val="accent1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  <p:sp>
          <p:nvSpPr>
            <p:cNvPr id="335" name="Google Shape;335;p22"/>
            <p:cNvSpPr txBox="1"/>
            <p:nvPr/>
          </p:nvSpPr>
          <p:spPr>
            <a:xfrm flipH="1">
              <a:off x="1471570" y="2533959"/>
              <a:ext cx="859800" cy="4511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 dirty="0">
                  <a:solidFill>
                    <a:schemeClr val="lt1"/>
                  </a:solidFill>
                  <a:latin typeface="Aldrich"/>
                  <a:ea typeface="Aldrich"/>
                  <a:cs typeface="Aldrich"/>
                  <a:sym typeface="Aldrich"/>
                </a:rPr>
                <a:t>01</a:t>
              </a:r>
              <a:endParaRPr sz="3500" dirty="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  <p:sp>
          <p:nvSpPr>
            <p:cNvPr id="336" name="Google Shape;336;p22"/>
            <p:cNvSpPr txBox="1"/>
            <p:nvPr/>
          </p:nvSpPr>
          <p:spPr>
            <a:xfrm>
              <a:off x="1021899" y="1577594"/>
              <a:ext cx="17715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1"/>
                  </a:solidFill>
                  <a:latin typeface="Aldrich"/>
                  <a:ea typeface="Aldrich"/>
                  <a:cs typeface="Aldrich"/>
                  <a:sym typeface="Aldrich"/>
                </a:rPr>
                <a:t>Step 1 </a:t>
              </a:r>
              <a:endParaRPr sz="1800">
                <a:solidFill>
                  <a:schemeClr val="accent1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6401DD6-7297-BC37-1BAC-6BD793E40412}"/>
              </a:ext>
            </a:extLst>
          </p:cNvPr>
          <p:cNvSpPr txBox="1"/>
          <p:nvPr/>
        </p:nvSpPr>
        <p:spPr>
          <a:xfrm>
            <a:off x="595994" y="2857080"/>
            <a:ext cx="81969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  <a:latin typeface="Aldrich"/>
                <a:ea typeface="Aldrich"/>
                <a:cs typeface="Aldrich"/>
                <a:sym typeface="Aldrich"/>
              </a:rPr>
              <a:t>Set up the test environment based on the specifications in the test plan.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  <a:latin typeface="Aldrich"/>
                <a:ea typeface="Aldrich"/>
                <a:cs typeface="Aldrich"/>
                <a:sym typeface="Aldrich"/>
              </a:rPr>
              <a:t>Ensure that all necessary tools, resources, and test data are available.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7FB7972B-7B29-8B15-6026-58F4AB89E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6">
            <a:extLst>
              <a:ext uri="{FF2B5EF4-FFF2-40B4-BE49-F238E27FC236}">
                <a16:creationId xmlns:a16="http://schemas.microsoft.com/office/drawing/2014/main" id="{D5C88250-6E0A-2141-A707-AB027F4FBC5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699997">
            <a:off x="6116016" y="-668061"/>
            <a:ext cx="4400439" cy="2595571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2"/>
          <p:cNvSpPr/>
          <p:nvPr/>
        </p:nvSpPr>
        <p:spPr>
          <a:xfrm>
            <a:off x="3491879" y="1042438"/>
            <a:ext cx="1390200" cy="1390200"/>
          </a:xfrm>
          <a:prstGeom prst="mathMultiply">
            <a:avLst>
              <a:gd name="adj1" fmla="val 2352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" name="Google Shape;337;p22"/>
          <p:cNvGrpSpPr/>
          <p:nvPr/>
        </p:nvGrpSpPr>
        <p:grpSpPr>
          <a:xfrm>
            <a:off x="923425" y="753001"/>
            <a:ext cx="7853182" cy="2721586"/>
            <a:chOff x="420331" y="1577594"/>
            <a:chExt cx="7853182" cy="2721586"/>
          </a:xfrm>
        </p:grpSpPr>
        <p:sp>
          <p:nvSpPr>
            <p:cNvPr id="338" name="Google Shape;338;p22"/>
            <p:cNvSpPr txBox="1"/>
            <p:nvPr/>
          </p:nvSpPr>
          <p:spPr>
            <a:xfrm flipH="1">
              <a:off x="3253982" y="2336531"/>
              <a:ext cx="8598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lt1"/>
                  </a:solidFill>
                  <a:latin typeface="Aldrich"/>
                  <a:ea typeface="Aldrich"/>
                  <a:cs typeface="Aldrich"/>
                  <a:sym typeface="Aldrich"/>
                </a:rPr>
                <a:t>02</a:t>
              </a:r>
              <a:endParaRPr sz="35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  <p:sp>
          <p:nvSpPr>
            <p:cNvPr id="339" name="Google Shape;339;p22"/>
            <p:cNvSpPr txBox="1"/>
            <p:nvPr/>
          </p:nvSpPr>
          <p:spPr>
            <a:xfrm>
              <a:off x="420331" y="3927780"/>
              <a:ext cx="7853182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accent1"/>
                  </a:solidFill>
                  <a:latin typeface="Aldrich"/>
                  <a:ea typeface="Aldrich"/>
                  <a:cs typeface="Aldrich"/>
                  <a:sym typeface="Aldrich"/>
                </a:rPr>
                <a:t>Execute the test cases sequentially according to the test plan.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accent1"/>
                  </a:solidFill>
                  <a:latin typeface="Aldrich"/>
                  <a:ea typeface="Aldrich"/>
                  <a:cs typeface="Aldrich"/>
                  <a:sym typeface="Aldrich"/>
                </a:rPr>
                <a:t>Document the actual results, noting any discrepancies between expected and actual outcomes.</a:t>
              </a:r>
              <a:endParaRPr sz="1800" dirty="0">
                <a:solidFill>
                  <a:schemeClr val="accent1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  <p:sp>
          <p:nvSpPr>
            <p:cNvPr id="341" name="Google Shape;341;p22"/>
            <p:cNvSpPr txBox="1"/>
            <p:nvPr/>
          </p:nvSpPr>
          <p:spPr>
            <a:xfrm>
              <a:off x="2798136" y="1577594"/>
              <a:ext cx="17715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1"/>
                  </a:solidFill>
                  <a:latin typeface="Aldrich"/>
                  <a:ea typeface="Aldrich"/>
                  <a:cs typeface="Aldrich"/>
                  <a:sym typeface="Aldrich"/>
                </a:rPr>
                <a:t>Step 2 </a:t>
              </a:r>
              <a:endParaRPr sz="1800">
                <a:solidFill>
                  <a:schemeClr val="accent1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9005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28FCAF69-9085-C237-C644-AD575A439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6">
            <a:extLst>
              <a:ext uri="{FF2B5EF4-FFF2-40B4-BE49-F238E27FC236}">
                <a16:creationId xmlns:a16="http://schemas.microsoft.com/office/drawing/2014/main" id="{C9918F44-6927-FBC5-CC3D-E6525C7BD5B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699997">
            <a:off x="6116016" y="-668061"/>
            <a:ext cx="4400439" cy="2595571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2"/>
          <p:cNvSpPr/>
          <p:nvPr/>
        </p:nvSpPr>
        <p:spPr>
          <a:xfrm>
            <a:off x="3491871" y="1399446"/>
            <a:ext cx="1390200" cy="1390200"/>
          </a:xfrm>
          <a:prstGeom prst="mathMultiply">
            <a:avLst>
              <a:gd name="adj1" fmla="val 2352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2" name="Google Shape;342;p22"/>
          <p:cNvGrpSpPr/>
          <p:nvPr/>
        </p:nvGrpSpPr>
        <p:grpSpPr>
          <a:xfrm>
            <a:off x="122428" y="1110009"/>
            <a:ext cx="8695000" cy="2923482"/>
            <a:chOff x="1395572" y="1577594"/>
            <a:chExt cx="8695000" cy="2923482"/>
          </a:xfrm>
        </p:grpSpPr>
        <p:sp>
          <p:nvSpPr>
            <p:cNvPr id="343" name="Google Shape;343;p22"/>
            <p:cNvSpPr txBox="1"/>
            <p:nvPr/>
          </p:nvSpPr>
          <p:spPr>
            <a:xfrm flipH="1">
              <a:off x="5030211" y="2336531"/>
              <a:ext cx="8598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lt1"/>
                  </a:solidFill>
                  <a:latin typeface="Aldrich"/>
                  <a:ea typeface="Aldrich"/>
                  <a:cs typeface="Aldrich"/>
                  <a:sym typeface="Aldrich"/>
                </a:rPr>
                <a:t>03</a:t>
              </a:r>
              <a:endParaRPr sz="35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  <p:sp>
          <p:nvSpPr>
            <p:cNvPr id="344" name="Google Shape;344;p22"/>
            <p:cNvSpPr txBox="1"/>
            <p:nvPr/>
          </p:nvSpPr>
          <p:spPr>
            <a:xfrm>
              <a:off x="1395572" y="4129676"/>
              <a:ext cx="86950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accent1"/>
                  </a:solidFill>
                  <a:latin typeface="Aldrich"/>
                  <a:ea typeface="Aldrich"/>
                  <a:cs typeface="Aldrich"/>
                  <a:sym typeface="Aldrich"/>
                </a:rPr>
                <a:t>Log any defects or issues identified during testing into a defect tracking system.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accent1"/>
                  </a:solidFill>
                  <a:latin typeface="Aldrich"/>
                  <a:ea typeface="Aldrich"/>
                  <a:cs typeface="Aldrich"/>
                  <a:sym typeface="Aldrich"/>
                </a:rPr>
                <a:t>Provide clear and detailed descriptions of the defects to facilitate debugging.</a:t>
              </a:r>
              <a:r>
                <a:rPr lang="en" sz="1800" dirty="0">
                  <a:solidFill>
                    <a:schemeClr val="accent1"/>
                  </a:solidFill>
                  <a:latin typeface="Aldrich"/>
                  <a:ea typeface="Aldrich"/>
                  <a:cs typeface="Aldrich"/>
                  <a:sym typeface="Aldrich"/>
                </a:rPr>
                <a:t> </a:t>
              </a:r>
              <a:endParaRPr sz="1800" dirty="0">
                <a:solidFill>
                  <a:schemeClr val="accent1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  <p:sp>
          <p:nvSpPr>
            <p:cNvPr id="346" name="Google Shape;346;p22"/>
            <p:cNvSpPr txBox="1"/>
            <p:nvPr/>
          </p:nvSpPr>
          <p:spPr>
            <a:xfrm>
              <a:off x="4574374" y="1577594"/>
              <a:ext cx="17715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1"/>
                  </a:solidFill>
                  <a:latin typeface="Aldrich"/>
                  <a:ea typeface="Aldrich"/>
                  <a:cs typeface="Aldrich"/>
                  <a:sym typeface="Aldrich"/>
                </a:rPr>
                <a:t>Step 3 </a:t>
              </a:r>
              <a:endParaRPr sz="1800">
                <a:solidFill>
                  <a:schemeClr val="accent1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8231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6924F3BC-2F7E-A0E1-F209-B511D111B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6">
            <a:extLst>
              <a:ext uri="{FF2B5EF4-FFF2-40B4-BE49-F238E27FC236}">
                <a16:creationId xmlns:a16="http://schemas.microsoft.com/office/drawing/2014/main" id="{69754BEB-26DA-6696-8E91-E4C9A5E8C3A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699997">
            <a:off x="6116016" y="-668061"/>
            <a:ext cx="4400439" cy="259557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791084C-50EE-763E-8FF6-BD863984F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 Reporting Process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81B1BC53-F76E-12A8-84D7-DBAA1C548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1214351"/>
            <a:ext cx="7178700" cy="2375400"/>
          </a:xfrm>
        </p:spPr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Aldrich" panose="020B0604020202020204" charset="0"/>
              </a:rPr>
              <a:t>Identification: During testing, any discrepancies or bugs discovered are logged as defects.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Aldrich" panose="020B0604020202020204" charset="0"/>
              </a:rPr>
              <a:t>Documentation: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Aldrich" panose="020B0604020202020204" charset="0"/>
              </a:rPr>
              <a:t>Defect ID: Assign a unique identifier for tracking.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Aldrich" panose="020B0604020202020204" charset="0"/>
              </a:rPr>
              <a:t>Summary: Provide a concise description of the issue.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Aldrich" panose="020B0604020202020204" charset="0"/>
              </a:rPr>
              <a:t>Environment: Specify the testing environment details (e.g., browser, OS).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Aldrich" panose="020B0604020202020204" charset="0"/>
              </a:rPr>
              <a:t>Steps to Reproduce: List clear instructions to replicate the defect.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Aldrich" panose="020B0604020202020204" charset="0"/>
              </a:rPr>
              <a:t>Expected vs. Actual Results: Outline what should have happened versus what occurred.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Aldrich" panose="020B0604020202020204" charset="0"/>
              </a:rPr>
              <a:t>Severity and Priority Assignment: Classify the defect based on its impact and urgency for resolution.</a:t>
            </a:r>
          </a:p>
        </p:txBody>
      </p:sp>
    </p:spTree>
    <p:extLst>
      <p:ext uri="{BB962C8B-B14F-4D97-AF65-F5344CB8AC3E}">
        <p14:creationId xmlns:p14="http://schemas.microsoft.com/office/powerpoint/2010/main" val="2267062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7F37CE99-CF09-470B-2F70-C1F2E2CD2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6">
            <a:extLst>
              <a:ext uri="{FF2B5EF4-FFF2-40B4-BE49-F238E27FC236}">
                <a16:creationId xmlns:a16="http://schemas.microsoft.com/office/drawing/2014/main" id="{A3137CAC-7E40-6778-CEAD-1C4C32C936C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699997">
            <a:off x="6116016" y="-668061"/>
            <a:ext cx="4400439" cy="259557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6883667-2F6E-F9AA-E2C9-2722161BE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Process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C45E54-CA1D-3D20-8574-F8B0D657C6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47007" y="1140589"/>
            <a:ext cx="7356022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drich" panose="020B0604020202020204" charset="0"/>
              </a:rPr>
              <a:t>Verification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drich" panose="020B0604020202020204" charset="0"/>
              </a:rPr>
              <a:t>: Confirm that the defect fix meets acceptance criteria through retesting.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drich" panose="020B0604020202020204" charset="0"/>
              </a:rPr>
              <a:t>Retesting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drich" panose="020B0604020202020204" charset="0"/>
              </a:rPr>
              <a:t>: Execute test cases to ensure the defect is resolved without introducing new issues.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drich" panose="020B0604020202020204" charset="0"/>
              </a:rPr>
              <a:t>Documentation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drich" panose="020B0604020202020204" charset="0"/>
              </a:rPr>
              <a:t>: Update defect reports with verification results and any observations.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drich" panose="020B0604020202020204" charset="0"/>
              </a:rPr>
              <a:t>Closure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drich" panose="020B0604020202020204" charset="0"/>
              </a:rPr>
              <a:t>: Officially close the defect in the tracking system once verified.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drich" panose="020B0604020202020204" charset="0"/>
              </a:rPr>
              <a:t>Communication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drich" panose="020B0604020202020204" charset="0"/>
              </a:rPr>
              <a:t>: Inform stakeholders about the defect closure and any relevant implications. </a:t>
            </a:r>
          </a:p>
        </p:txBody>
      </p:sp>
    </p:spTree>
    <p:extLst>
      <p:ext uri="{BB962C8B-B14F-4D97-AF65-F5344CB8AC3E}">
        <p14:creationId xmlns:p14="http://schemas.microsoft.com/office/powerpoint/2010/main" val="3909663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713225" y="536450"/>
            <a:ext cx="6894900" cy="10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Why Quality Control is Essential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98" name="Google Shape;98;p16"/>
          <p:cNvSpPr txBox="1">
            <a:spLocks noGrp="1"/>
          </p:cNvSpPr>
          <p:nvPr>
            <p:ph type="body" idx="1"/>
          </p:nvPr>
        </p:nvSpPr>
        <p:spPr>
          <a:xfrm>
            <a:off x="982650" y="1945475"/>
            <a:ext cx="7178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In </a:t>
            </a:r>
            <a:r>
              <a:rPr lang="en-US" b="1" dirty="0"/>
              <a:t>1996</a:t>
            </a:r>
            <a:r>
              <a:rPr lang="en-US" dirty="0"/>
              <a:t>, a bug in the Ariane 5’s guidance system caused a $370 million rocket to explode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b="1" dirty="0"/>
              <a:t>n 2012</a:t>
            </a:r>
            <a:r>
              <a:rPr lang="en-US" dirty="0"/>
              <a:t>, a bug in Knight Capital Group’s trading software caused a series of unintended trades, costing the company $460 million in under an hour.</a:t>
            </a:r>
            <a:r>
              <a:rPr lang="en-US" dirty="0">
                <a:solidFill>
                  <a:schemeClr val="lt1"/>
                </a:solidFill>
              </a:rPr>
              <a:t>.</a:t>
            </a: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b="1" dirty="0"/>
              <a:t>Between 2005 and 2010</a:t>
            </a:r>
            <a:r>
              <a:rPr lang="en-US" dirty="0"/>
              <a:t>, Toyota recalled over 400,000 Prius vehicles due to a software glitch in the braking system, which delayed brake response.</a:t>
            </a:r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699997">
            <a:off x="6116016" y="-668061"/>
            <a:ext cx="4400439" cy="259557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FBBEE2-18AD-4086-A7D5-AAE6BF6ED1BD}"/>
              </a:ext>
            </a:extLst>
          </p:cNvPr>
          <p:cNvSpPr txBox="1"/>
          <p:nvPr/>
        </p:nvSpPr>
        <p:spPr>
          <a:xfrm>
            <a:off x="1922689" y="3343275"/>
            <a:ext cx="52986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tx1"/>
                </a:solidFill>
                <a:latin typeface="Advent Pro Medium" panose="020B0604020202020204" charset="0"/>
              </a:rPr>
              <a:t>The cause?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DE9D4E-FF60-406D-0965-B424BF5754AF}"/>
              </a:ext>
            </a:extLst>
          </p:cNvPr>
          <p:cNvSpPr txBox="1"/>
          <p:nvPr/>
        </p:nvSpPr>
        <p:spPr>
          <a:xfrm>
            <a:off x="1180885" y="3855567"/>
            <a:ext cx="698046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Advent Pro Medium" panose="020B0604020202020204" charset="0"/>
              </a:rPr>
              <a:t>Errors and Bugs</a:t>
            </a:r>
          </a:p>
        </p:txBody>
      </p:sp>
      <p:pic>
        <p:nvPicPr>
          <p:cNvPr id="7" name="Picture 6" descr="A computer screen with a green and red line&#10;&#10;Description automatically generated">
            <a:extLst>
              <a:ext uri="{FF2B5EF4-FFF2-40B4-BE49-F238E27FC236}">
                <a16:creationId xmlns:a16="http://schemas.microsoft.com/office/drawing/2014/main" id="{BCD1245C-5F17-1A6F-A2CD-5B21447D5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7354" y="3247937"/>
            <a:ext cx="2857500" cy="1600200"/>
          </a:xfrm>
          <a:prstGeom prst="rect">
            <a:avLst/>
          </a:prstGeom>
        </p:spPr>
      </p:pic>
      <p:pic>
        <p:nvPicPr>
          <p:cNvPr id="9" name="Picture 8" descr="A bug with a black background&#10;&#10;Description automatically generated">
            <a:extLst>
              <a:ext uri="{FF2B5EF4-FFF2-40B4-BE49-F238E27FC236}">
                <a16:creationId xmlns:a16="http://schemas.microsoft.com/office/drawing/2014/main" id="{BB599BC1-A52D-543C-F5FA-316E37B4F4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9304" y="3242439"/>
            <a:ext cx="1605698" cy="16056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45DAC5DF-8CC1-F759-2D55-833144CF8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6">
            <a:extLst>
              <a:ext uri="{FF2B5EF4-FFF2-40B4-BE49-F238E27FC236}">
                <a16:creationId xmlns:a16="http://schemas.microsoft.com/office/drawing/2014/main" id="{0E8B3B97-7917-ED8D-B14E-4F8B729B34C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699997">
            <a:off x="6116016" y="-668061"/>
            <a:ext cx="4400439" cy="259557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61852CFC-1631-7D7C-2EB2-50D64EE16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1761" y="1586246"/>
            <a:ext cx="7178700" cy="2375400"/>
          </a:xfrm>
        </p:spPr>
        <p:txBody>
          <a:bodyPr/>
          <a:lstStyle/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4000" dirty="0">
                <a:latin typeface="Aldrich" panose="020B0604020202020204" charset="0"/>
              </a:rPr>
              <a:t>Thank You!</a:t>
            </a: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000" dirty="0">
                <a:latin typeface="Aldrich" panose="020B0604020202020204" charset="0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187499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0786350A-D3E8-946C-A07C-7346BA66C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>
            <a:extLst>
              <a:ext uri="{FF2B5EF4-FFF2-40B4-BE49-F238E27FC236}">
                <a16:creationId xmlns:a16="http://schemas.microsoft.com/office/drawing/2014/main" id="{C6FF2333-147F-FBF8-71B4-7251CCC5D6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536450"/>
            <a:ext cx="6894900" cy="10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Lessons Learned: Importance of Quality Control</a:t>
            </a:r>
          </a:p>
        </p:txBody>
      </p:sp>
      <p:sp>
        <p:nvSpPr>
          <p:cNvPr id="98" name="Google Shape;98;p16">
            <a:extLst>
              <a:ext uri="{FF2B5EF4-FFF2-40B4-BE49-F238E27FC236}">
                <a16:creationId xmlns:a16="http://schemas.microsoft.com/office/drawing/2014/main" id="{B07E01CA-1A48-D47A-672B-F1154F3788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82650" y="1945475"/>
            <a:ext cx="7178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17500">
              <a:buSzPts val="1400"/>
            </a:pPr>
            <a:r>
              <a:rPr lang="en-US" dirty="0"/>
              <a:t>Investing in Quality Prevents Costly Failures</a:t>
            </a:r>
          </a:p>
          <a:p>
            <a:pPr lvl="0" indent="-317500">
              <a:buSzPts val="1400"/>
            </a:pPr>
            <a:r>
              <a:rPr lang="en-US" b="1" dirty="0"/>
              <a:t>Robust Testing Mitigates Financial Risk</a:t>
            </a:r>
            <a:endParaRPr lang="en-US" dirty="0"/>
          </a:p>
          <a:p>
            <a:pPr lvl="0" indent="-317500">
              <a:buSzPts val="1400"/>
            </a:pPr>
            <a:r>
              <a:rPr lang="en-US" b="1" dirty="0"/>
              <a:t>Proactive Quality Assurance Enhances Safety</a:t>
            </a:r>
            <a:endParaRPr lang="en-US" dirty="0"/>
          </a:p>
          <a:p>
            <a:pPr lvl="0" indent="-317500">
              <a:buSzPts val="1400"/>
            </a:pPr>
            <a:r>
              <a:rPr lang="en-US" b="1" dirty="0"/>
              <a:t>Early Testing Saves Time and Money</a:t>
            </a:r>
            <a:br>
              <a:rPr lang="en-US" dirty="0"/>
            </a:br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99" name="Google Shape;99;p16">
            <a:extLst>
              <a:ext uri="{FF2B5EF4-FFF2-40B4-BE49-F238E27FC236}">
                <a16:creationId xmlns:a16="http://schemas.microsoft.com/office/drawing/2014/main" id="{DFDAABA2-D110-5540-4C8F-F6511909FE8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699997">
            <a:off x="6116016" y="-668061"/>
            <a:ext cx="4400439" cy="2595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880EA6-8783-EABB-E9BB-55B821C9B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351" y="2240123"/>
            <a:ext cx="5026264" cy="2509577"/>
          </a:xfrm>
          <a:prstGeom prst="rect">
            <a:avLst/>
          </a:prstGeom>
        </p:spPr>
      </p:pic>
      <p:pic>
        <p:nvPicPr>
          <p:cNvPr id="8" name="Picture 7" descr="A yellow and black striped sign&#10;&#10;Description automatically generated">
            <a:extLst>
              <a:ext uri="{FF2B5EF4-FFF2-40B4-BE49-F238E27FC236}">
                <a16:creationId xmlns:a16="http://schemas.microsoft.com/office/drawing/2014/main" id="{B5D1D1AA-F4FB-1B78-A923-509D683F81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225" y="3035505"/>
            <a:ext cx="3428389" cy="171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36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406D1310-C6D4-6D0C-3C20-4BB643E80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6">
            <a:extLst>
              <a:ext uri="{FF2B5EF4-FFF2-40B4-BE49-F238E27FC236}">
                <a16:creationId xmlns:a16="http://schemas.microsoft.com/office/drawing/2014/main" id="{146B9F7F-4AD4-95A5-3409-8C2C3705350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699997">
            <a:off x="6116016" y="-668061"/>
            <a:ext cx="4400439" cy="259557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61F85C1-DE7E-D10F-226D-03017493F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Competitor Analysis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FB2543-A6DA-8104-CB03-466B3B9F5B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Major e-commerce platforms like Amazon and </a:t>
            </a:r>
            <a:r>
              <a:rPr lang="en-US" dirty="0" err="1"/>
              <a:t>AliBaba</a:t>
            </a:r>
            <a:r>
              <a:rPr lang="en-US" dirty="0"/>
              <a:t> set high standards for user experience, functionality, and reliability. Their success is largely attributed to their robust quality control processes, seamless user interfaces, and efficient customer service.</a:t>
            </a:r>
          </a:p>
        </p:txBody>
      </p:sp>
      <p:pic>
        <p:nvPicPr>
          <p:cNvPr id="15" name="Picture 1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4BC119AF-2F48-BB79-4567-9078F5FB82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791" y="2661557"/>
            <a:ext cx="3903209" cy="2410215"/>
          </a:xfrm>
          <a:prstGeom prst="rect">
            <a:avLst/>
          </a:prstGeom>
        </p:spPr>
      </p:pic>
      <p:pic>
        <p:nvPicPr>
          <p:cNvPr id="19" name="Picture 18" descr="A white logo with a black background&#10;&#10;Description automatically generated">
            <a:extLst>
              <a:ext uri="{FF2B5EF4-FFF2-40B4-BE49-F238E27FC236}">
                <a16:creationId xmlns:a16="http://schemas.microsoft.com/office/drawing/2014/main" id="{C52E3FE5-FEF9-FBDB-68F9-19A369563C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3349" y="2252018"/>
            <a:ext cx="30670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018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928E9302-2B48-A4EC-7579-85E97B278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6">
            <a:extLst>
              <a:ext uri="{FF2B5EF4-FFF2-40B4-BE49-F238E27FC236}">
                <a16:creationId xmlns:a16="http://schemas.microsoft.com/office/drawing/2014/main" id="{001ACF01-2DEA-4366-25BD-1D190D0AF1A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699997">
            <a:off x="6116016" y="-668061"/>
            <a:ext cx="4400439" cy="259557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C57D5E8-D89B-EEE4-CCFE-3C2CDD7B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Because of all the previous factors, we decided to conduct testing on </a:t>
            </a:r>
            <a:r>
              <a:rPr lang="en-US" dirty="0" err="1"/>
              <a:t>NopCommerce</a:t>
            </a:r>
            <a:r>
              <a:rPr lang="en-US" dirty="0"/>
              <a:t> website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D2BECE-C726-CB16-EC31-BFBE4E01D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5" y="2398809"/>
            <a:ext cx="7395480" cy="14790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41381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DCC75174-F481-74FB-02C5-8F4BC266F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6">
            <a:extLst>
              <a:ext uri="{FF2B5EF4-FFF2-40B4-BE49-F238E27FC236}">
                <a16:creationId xmlns:a16="http://schemas.microsoft.com/office/drawing/2014/main" id="{0D3AE52E-4759-CF23-8416-C49479F7140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699997">
            <a:off x="6116016" y="-668061"/>
            <a:ext cx="4400439" cy="259557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C929648-767A-8D96-A700-4D7DECC9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</a:t>
            </a:r>
            <a:r>
              <a:rPr lang="en-US" b="1" dirty="0" err="1"/>
              <a:t>NopCommerce</a:t>
            </a:r>
            <a:r>
              <a:rPr lang="en-US" b="1" dirty="0"/>
              <a:t>?</a:t>
            </a:r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5E6F17E3-83F3-5F93-7837-673DA131E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325" y="1324989"/>
            <a:ext cx="7178700" cy="2375400"/>
          </a:xfrm>
        </p:spPr>
        <p:txBody>
          <a:bodyPr/>
          <a:lstStyle/>
          <a:p>
            <a:r>
              <a:rPr lang="en-US" dirty="0" err="1"/>
              <a:t>NopCommerce</a:t>
            </a:r>
            <a:r>
              <a:rPr lang="en-US" dirty="0"/>
              <a:t> is an open-source e-commerce platform built on ASP.NET, designed to create and manage online stores with ease.</a:t>
            </a:r>
          </a:p>
          <a:p>
            <a:r>
              <a:rPr lang="en-US" dirty="0"/>
              <a:t>It offers a wide range of features, including Login Registration, Wishlist, add to cart, and customizable themes, making it suitable for businesses of all sizes.</a:t>
            </a:r>
          </a:p>
        </p:txBody>
      </p:sp>
      <p:pic>
        <p:nvPicPr>
          <p:cNvPr id="17" name="Picture 16" descr="A blue and black rectangular sign with a shopping cart and text&#10;&#10;Description automatically generated">
            <a:extLst>
              <a:ext uri="{FF2B5EF4-FFF2-40B4-BE49-F238E27FC236}">
                <a16:creationId xmlns:a16="http://schemas.microsoft.com/office/drawing/2014/main" id="{01E50F1C-84AE-84C1-49D2-D74EB99A0A3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7920"/>
          <a:stretch/>
        </p:blipFill>
        <p:spPr>
          <a:xfrm>
            <a:off x="-1230962" y="1553750"/>
            <a:ext cx="6953250" cy="2673803"/>
          </a:xfrm>
          <a:prstGeom prst="rect">
            <a:avLst/>
          </a:prstGeom>
        </p:spPr>
      </p:pic>
      <p:pic>
        <p:nvPicPr>
          <p:cNvPr id="20" name="Picture 19" descr="A blue button with a lock on it&#10;&#10;Description automatically generated">
            <a:extLst>
              <a:ext uri="{FF2B5EF4-FFF2-40B4-BE49-F238E27FC236}">
                <a16:creationId xmlns:a16="http://schemas.microsoft.com/office/drawing/2014/main" id="{EE1D3E90-F7D6-29D4-89E0-448353F0FC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1557" y="1754719"/>
            <a:ext cx="2696936" cy="2696936"/>
          </a:xfrm>
          <a:prstGeom prst="rect">
            <a:avLst/>
          </a:prstGeom>
        </p:spPr>
      </p:pic>
      <p:pic>
        <p:nvPicPr>
          <p:cNvPr id="22" name="Picture 21" descr="A heart shaped object with a black background&#10;&#10;Description automatically generated">
            <a:extLst>
              <a:ext uri="{FF2B5EF4-FFF2-40B4-BE49-F238E27FC236}">
                <a16:creationId xmlns:a16="http://schemas.microsoft.com/office/drawing/2014/main" id="{B9546AAE-974B-348D-4D31-E913176AA9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1564" y="2366644"/>
            <a:ext cx="22860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45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713225" y="536450"/>
            <a:ext cx="7717500" cy="5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Software Test Process</a:t>
            </a:r>
            <a:endParaRPr dirty="0"/>
          </a:p>
        </p:txBody>
      </p:sp>
      <p:cxnSp>
        <p:nvCxnSpPr>
          <p:cNvPr id="111" name="Google Shape;111;p18"/>
          <p:cNvCxnSpPr>
            <a:endCxn id="112" idx="2"/>
          </p:cNvCxnSpPr>
          <p:nvPr/>
        </p:nvCxnSpPr>
        <p:spPr>
          <a:xfrm rot="10800000">
            <a:off x="1647450" y="2202798"/>
            <a:ext cx="0" cy="203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" name="Google Shape;113;p18"/>
          <p:cNvCxnSpPr>
            <a:cxnSpLocks/>
          </p:cNvCxnSpPr>
          <p:nvPr/>
        </p:nvCxnSpPr>
        <p:spPr>
          <a:xfrm>
            <a:off x="3105119" y="2151798"/>
            <a:ext cx="0" cy="254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Google Shape;112;p18"/>
          <p:cNvSpPr txBox="1"/>
          <p:nvPr/>
        </p:nvSpPr>
        <p:spPr>
          <a:xfrm>
            <a:off x="1063650" y="1805898"/>
            <a:ext cx="11676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rPr>
              <a:t>Plan</a:t>
            </a:r>
            <a:endParaRPr sz="1800" dirty="0">
              <a:solidFill>
                <a:schemeClr val="dk1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2525975" y="1805898"/>
            <a:ext cx="11676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Aldrich"/>
                <a:ea typeface="Aldrich"/>
                <a:cs typeface="Aldrich"/>
                <a:sym typeface="Aldrich"/>
              </a:rPr>
              <a:t>Design</a:t>
            </a:r>
            <a:endParaRPr sz="1800" dirty="0">
              <a:solidFill>
                <a:schemeClr val="accent1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cxnSp>
        <p:nvCxnSpPr>
          <p:cNvPr id="121" name="Google Shape;121;p18"/>
          <p:cNvCxnSpPr>
            <a:cxnSpLocks/>
          </p:cNvCxnSpPr>
          <p:nvPr/>
        </p:nvCxnSpPr>
        <p:spPr>
          <a:xfrm flipV="1">
            <a:off x="4572033" y="2142985"/>
            <a:ext cx="7099" cy="26351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" name="Google Shape;122;p18"/>
          <p:cNvSpPr txBox="1"/>
          <p:nvPr/>
        </p:nvSpPr>
        <p:spPr>
          <a:xfrm>
            <a:off x="3804701" y="1805898"/>
            <a:ext cx="1351132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rPr>
              <a:t>Execution</a:t>
            </a:r>
            <a:endParaRPr sz="1800" dirty="0">
              <a:solidFill>
                <a:schemeClr val="dk1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cxnSp>
        <p:nvCxnSpPr>
          <p:cNvPr id="126" name="Google Shape;126;p18"/>
          <p:cNvCxnSpPr>
            <a:cxnSpLocks/>
          </p:cNvCxnSpPr>
          <p:nvPr/>
        </p:nvCxnSpPr>
        <p:spPr>
          <a:xfrm>
            <a:off x="6069073" y="2202798"/>
            <a:ext cx="0" cy="254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9" name="Google Shape;129;p18"/>
          <p:cNvSpPr txBox="1"/>
          <p:nvPr/>
        </p:nvSpPr>
        <p:spPr>
          <a:xfrm>
            <a:off x="5450626" y="1805898"/>
            <a:ext cx="11676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Aldrich"/>
                <a:ea typeface="Aldrich"/>
                <a:cs typeface="Aldrich"/>
                <a:sym typeface="Aldrich"/>
              </a:rPr>
              <a:t>Defect</a:t>
            </a:r>
            <a:br>
              <a:rPr lang="en" sz="1800" dirty="0">
                <a:solidFill>
                  <a:schemeClr val="accent1"/>
                </a:solidFill>
                <a:latin typeface="Aldrich"/>
                <a:ea typeface="Aldrich"/>
                <a:cs typeface="Aldrich"/>
                <a:sym typeface="Aldrich"/>
              </a:rPr>
            </a:br>
            <a:r>
              <a:rPr lang="en" sz="1800" dirty="0">
                <a:solidFill>
                  <a:schemeClr val="accent1"/>
                </a:solidFill>
                <a:latin typeface="Aldrich"/>
                <a:ea typeface="Aldrich"/>
                <a:cs typeface="Aldrich"/>
                <a:sym typeface="Aldrich"/>
              </a:rPr>
              <a:t>Report</a:t>
            </a:r>
            <a:endParaRPr sz="1800" dirty="0">
              <a:solidFill>
                <a:schemeClr val="accent1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cxnSp>
        <p:nvCxnSpPr>
          <p:cNvPr id="131" name="Google Shape;131;p18"/>
          <p:cNvCxnSpPr>
            <a:endCxn id="132" idx="2"/>
          </p:cNvCxnSpPr>
          <p:nvPr/>
        </p:nvCxnSpPr>
        <p:spPr>
          <a:xfrm rot="10800000">
            <a:off x="7496799" y="2202798"/>
            <a:ext cx="0" cy="203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18"/>
          <p:cNvSpPr txBox="1"/>
          <p:nvPr/>
        </p:nvSpPr>
        <p:spPr>
          <a:xfrm>
            <a:off x="6912999" y="1805898"/>
            <a:ext cx="11676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rPr>
              <a:t>Closure</a:t>
            </a:r>
            <a:endParaRPr sz="1800" dirty="0">
              <a:solidFill>
                <a:schemeClr val="dk1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952350" y="2142985"/>
            <a:ext cx="1390200" cy="1390200"/>
          </a:xfrm>
          <a:prstGeom prst="mathMultiply">
            <a:avLst>
              <a:gd name="adj1" fmla="val 2352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2414613" y="2142985"/>
            <a:ext cx="1390200" cy="1390200"/>
          </a:xfrm>
          <a:prstGeom prst="mathMultiply">
            <a:avLst>
              <a:gd name="adj1" fmla="val 2352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3876888" y="2142985"/>
            <a:ext cx="1390200" cy="1390200"/>
          </a:xfrm>
          <a:prstGeom prst="mathMultiply">
            <a:avLst>
              <a:gd name="adj1" fmla="val 2352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5339275" y="2142985"/>
            <a:ext cx="1390200" cy="1390200"/>
          </a:xfrm>
          <a:prstGeom prst="mathMultiply">
            <a:avLst>
              <a:gd name="adj1" fmla="val 2352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6801450" y="2142985"/>
            <a:ext cx="1390200" cy="1390200"/>
          </a:xfrm>
          <a:prstGeom prst="mathMultiply">
            <a:avLst>
              <a:gd name="adj1" fmla="val 2352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1" name="Google Shape;141;p18"/>
          <p:cNvCxnSpPr/>
          <p:nvPr/>
        </p:nvCxnSpPr>
        <p:spPr>
          <a:xfrm>
            <a:off x="2067422" y="2837785"/>
            <a:ext cx="629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18"/>
          <p:cNvCxnSpPr/>
          <p:nvPr/>
        </p:nvCxnSpPr>
        <p:spPr>
          <a:xfrm>
            <a:off x="3532113" y="2837785"/>
            <a:ext cx="629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18"/>
          <p:cNvCxnSpPr/>
          <p:nvPr/>
        </p:nvCxnSpPr>
        <p:spPr>
          <a:xfrm>
            <a:off x="4996805" y="2837785"/>
            <a:ext cx="629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18"/>
          <p:cNvCxnSpPr/>
          <p:nvPr/>
        </p:nvCxnSpPr>
        <p:spPr>
          <a:xfrm>
            <a:off x="6461497" y="2837785"/>
            <a:ext cx="629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5" name="Google Shape;145;p18"/>
          <p:cNvGrpSpPr/>
          <p:nvPr/>
        </p:nvGrpSpPr>
        <p:grpSpPr>
          <a:xfrm>
            <a:off x="5822164" y="2710734"/>
            <a:ext cx="424232" cy="254695"/>
            <a:chOff x="6988887" y="1538854"/>
            <a:chExt cx="499920" cy="300136"/>
          </a:xfrm>
        </p:grpSpPr>
        <p:sp>
          <p:nvSpPr>
            <p:cNvPr id="146" name="Google Shape;146;p18"/>
            <p:cNvSpPr/>
            <p:nvPr/>
          </p:nvSpPr>
          <p:spPr>
            <a:xfrm>
              <a:off x="7052826" y="1538854"/>
              <a:ext cx="372777" cy="247155"/>
            </a:xfrm>
            <a:custGeom>
              <a:avLst/>
              <a:gdLst/>
              <a:ahLst/>
              <a:cxnLst/>
              <a:rect l="l" t="t" r="r" b="b"/>
              <a:pathLst>
                <a:path w="14220" h="9428" extrusionOk="0">
                  <a:moveTo>
                    <a:pt x="622" y="1"/>
                  </a:moveTo>
                  <a:cubicBezTo>
                    <a:pt x="275" y="1"/>
                    <a:pt x="1" y="290"/>
                    <a:pt x="1" y="636"/>
                  </a:cubicBezTo>
                  <a:lnTo>
                    <a:pt x="1" y="9427"/>
                  </a:lnTo>
                  <a:lnTo>
                    <a:pt x="14220" y="9427"/>
                  </a:lnTo>
                  <a:lnTo>
                    <a:pt x="14220" y="636"/>
                  </a:lnTo>
                  <a:cubicBezTo>
                    <a:pt x="14220" y="290"/>
                    <a:pt x="13931" y="1"/>
                    <a:pt x="13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6988887" y="1773872"/>
              <a:ext cx="499920" cy="33319"/>
            </a:xfrm>
            <a:custGeom>
              <a:avLst/>
              <a:gdLst/>
              <a:ahLst/>
              <a:cxnLst/>
              <a:rect l="l" t="t" r="r" b="b"/>
              <a:pathLst>
                <a:path w="19070" h="1271" extrusionOk="0">
                  <a:moveTo>
                    <a:pt x="2425" y="0"/>
                  </a:moveTo>
                  <a:lnTo>
                    <a:pt x="0" y="924"/>
                  </a:lnTo>
                  <a:lnTo>
                    <a:pt x="0" y="1271"/>
                  </a:lnTo>
                  <a:lnTo>
                    <a:pt x="19069" y="1271"/>
                  </a:lnTo>
                  <a:lnTo>
                    <a:pt x="19069" y="924"/>
                  </a:lnTo>
                  <a:lnTo>
                    <a:pt x="166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8"/>
            <p:cNvSpPr/>
            <p:nvPr/>
          </p:nvSpPr>
          <p:spPr>
            <a:xfrm>
              <a:off x="6988887" y="1798095"/>
              <a:ext cx="499920" cy="40895"/>
            </a:xfrm>
            <a:custGeom>
              <a:avLst/>
              <a:gdLst/>
              <a:ahLst/>
              <a:cxnLst/>
              <a:rect l="l" t="t" r="r" b="b"/>
              <a:pathLst>
                <a:path w="19070" h="1560" extrusionOk="0">
                  <a:moveTo>
                    <a:pt x="0" y="0"/>
                  </a:moveTo>
                  <a:lnTo>
                    <a:pt x="0" y="347"/>
                  </a:lnTo>
                  <a:cubicBezTo>
                    <a:pt x="0" y="1011"/>
                    <a:pt x="549" y="1559"/>
                    <a:pt x="1227" y="1559"/>
                  </a:cubicBezTo>
                  <a:lnTo>
                    <a:pt x="17842" y="1559"/>
                  </a:lnTo>
                  <a:cubicBezTo>
                    <a:pt x="18521" y="1559"/>
                    <a:pt x="19069" y="1011"/>
                    <a:pt x="19069" y="347"/>
                  </a:cubicBezTo>
                  <a:lnTo>
                    <a:pt x="190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7149323" y="1798095"/>
              <a:ext cx="180543" cy="29544"/>
            </a:xfrm>
            <a:custGeom>
              <a:avLst/>
              <a:gdLst/>
              <a:ahLst/>
              <a:cxnLst/>
              <a:rect l="l" t="t" r="r" b="b"/>
              <a:pathLst>
                <a:path w="6887" h="1127" extrusionOk="0">
                  <a:moveTo>
                    <a:pt x="1" y="0"/>
                  </a:moveTo>
                  <a:lnTo>
                    <a:pt x="1040" y="1039"/>
                  </a:lnTo>
                  <a:cubicBezTo>
                    <a:pt x="1083" y="1097"/>
                    <a:pt x="1156" y="1126"/>
                    <a:pt x="1242" y="1126"/>
                  </a:cubicBezTo>
                  <a:lnTo>
                    <a:pt x="5645" y="1126"/>
                  </a:lnTo>
                  <a:cubicBezTo>
                    <a:pt x="5717" y="1126"/>
                    <a:pt x="5804" y="1097"/>
                    <a:pt x="5847" y="1039"/>
                  </a:cubicBezTo>
                  <a:lnTo>
                    <a:pt x="6887" y="0"/>
                  </a:lnTo>
                  <a:lnTo>
                    <a:pt x="6064" y="0"/>
                  </a:lnTo>
                  <a:lnTo>
                    <a:pt x="5515" y="549"/>
                  </a:lnTo>
                  <a:lnTo>
                    <a:pt x="1358" y="549"/>
                  </a:lnTo>
                  <a:lnTo>
                    <a:pt x="8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7052826" y="1562317"/>
              <a:ext cx="372777" cy="188119"/>
            </a:xfrm>
            <a:custGeom>
              <a:avLst/>
              <a:gdLst/>
              <a:ahLst/>
              <a:cxnLst/>
              <a:rect l="l" t="t" r="r" b="b"/>
              <a:pathLst>
                <a:path w="14220" h="7176" extrusionOk="0">
                  <a:moveTo>
                    <a:pt x="1" y="1"/>
                  </a:moveTo>
                  <a:lnTo>
                    <a:pt x="1" y="7175"/>
                  </a:lnTo>
                  <a:lnTo>
                    <a:pt x="14220" y="7175"/>
                  </a:lnTo>
                  <a:lnTo>
                    <a:pt x="142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7052826" y="1562317"/>
              <a:ext cx="139674" cy="188119"/>
            </a:xfrm>
            <a:custGeom>
              <a:avLst/>
              <a:gdLst/>
              <a:ahLst/>
              <a:cxnLst/>
              <a:rect l="l" t="t" r="r" b="b"/>
              <a:pathLst>
                <a:path w="5328" h="7176" extrusionOk="0">
                  <a:moveTo>
                    <a:pt x="1" y="1"/>
                  </a:moveTo>
                  <a:lnTo>
                    <a:pt x="1" y="7175"/>
                  </a:lnTo>
                  <a:lnTo>
                    <a:pt x="5327" y="717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7087639" y="1601692"/>
              <a:ext cx="44697" cy="25376"/>
            </a:xfrm>
            <a:custGeom>
              <a:avLst/>
              <a:gdLst/>
              <a:ahLst/>
              <a:cxnLst/>
              <a:rect l="l" t="t" r="r" b="b"/>
              <a:pathLst>
                <a:path w="1705" h="968" extrusionOk="0">
                  <a:moveTo>
                    <a:pt x="189" y="0"/>
                  </a:moveTo>
                  <a:cubicBezTo>
                    <a:pt x="87" y="0"/>
                    <a:pt x="1" y="72"/>
                    <a:pt x="1" y="173"/>
                  </a:cubicBezTo>
                  <a:lnTo>
                    <a:pt x="1" y="794"/>
                  </a:lnTo>
                  <a:cubicBezTo>
                    <a:pt x="1" y="881"/>
                    <a:pt x="87" y="967"/>
                    <a:pt x="189" y="967"/>
                  </a:cubicBezTo>
                  <a:lnTo>
                    <a:pt x="1517" y="967"/>
                  </a:lnTo>
                  <a:cubicBezTo>
                    <a:pt x="1618" y="967"/>
                    <a:pt x="1704" y="881"/>
                    <a:pt x="1704" y="794"/>
                  </a:cubicBezTo>
                  <a:lnTo>
                    <a:pt x="1704" y="173"/>
                  </a:lnTo>
                  <a:cubicBezTo>
                    <a:pt x="1704" y="72"/>
                    <a:pt x="1618" y="0"/>
                    <a:pt x="15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7077442" y="1642561"/>
              <a:ext cx="100299" cy="15152"/>
            </a:xfrm>
            <a:custGeom>
              <a:avLst/>
              <a:gdLst/>
              <a:ahLst/>
              <a:cxnLst/>
              <a:rect l="l" t="t" r="r" b="b"/>
              <a:pathLst>
                <a:path w="3826" h="578" extrusionOk="0">
                  <a:moveTo>
                    <a:pt x="390" y="0"/>
                  </a:moveTo>
                  <a:cubicBezTo>
                    <a:pt x="0" y="0"/>
                    <a:pt x="0" y="578"/>
                    <a:pt x="390" y="578"/>
                  </a:cubicBezTo>
                  <a:lnTo>
                    <a:pt x="3436" y="578"/>
                  </a:lnTo>
                  <a:cubicBezTo>
                    <a:pt x="3825" y="578"/>
                    <a:pt x="3825" y="0"/>
                    <a:pt x="34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7122846" y="1671686"/>
              <a:ext cx="44670" cy="25769"/>
            </a:xfrm>
            <a:custGeom>
              <a:avLst/>
              <a:gdLst/>
              <a:ahLst/>
              <a:cxnLst/>
              <a:rect l="l" t="t" r="r" b="b"/>
              <a:pathLst>
                <a:path w="1704" h="983" extrusionOk="0">
                  <a:moveTo>
                    <a:pt x="188" y="1"/>
                  </a:moveTo>
                  <a:cubicBezTo>
                    <a:pt x="87" y="1"/>
                    <a:pt x="0" y="87"/>
                    <a:pt x="0" y="188"/>
                  </a:cubicBezTo>
                  <a:lnTo>
                    <a:pt x="0" y="795"/>
                  </a:lnTo>
                  <a:cubicBezTo>
                    <a:pt x="0" y="896"/>
                    <a:pt x="87" y="982"/>
                    <a:pt x="188" y="982"/>
                  </a:cubicBezTo>
                  <a:lnTo>
                    <a:pt x="1516" y="982"/>
                  </a:lnTo>
                  <a:cubicBezTo>
                    <a:pt x="1617" y="982"/>
                    <a:pt x="1704" y="896"/>
                    <a:pt x="1704" y="795"/>
                  </a:cubicBezTo>
                  <a:lnTo>
                    <a:pt x="1704" y="188"/>
                  </a:lnTo>
                  <a:cubicBezTo>
                    <a:pt x="1704" y="87"/>
                    <a:pt x="1617" y="1"/>
                    <a:pt x="15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7077442" y="1712948"/>
              <a:ext cx="100299" cy="15152"/>
            </a:xfrm>
            <a:custGeom>
              <a:avLst/>
              <a:gdLst/>
              <a:ahLst/>
              <a:cxnLst/>
              <a:rect l="l" t="t" r="r" b="b"/>
              <a:pathLst>
                <a:path w="3826" h="578" extrusionOk="0">
                  <a:moveTo>
                    <a:pt x="390" y="0"/>
                  </a:moveTo>
                  <a:cubicBezTo>
                    <a:pt x="0" y="0"/>
                    <a:pt x="0" y="578"/>
                    <a:pt x="390" y="578"/>
                  </a:cubicBezTo>
                  <a:lnTo>
                    <a:pt x="3436" y="578"/>
                  </a:lnTo>
                  <a:cubicBezTo>
                    <a:pt x="3825" y="578"/>
                    <a:pt x="3825" y="0"/>
                    <a:pt x="34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7228807" y="1623922"/>
              <a:ext cx="51041" cy="79589"/>
            </a:xfrm>
            <a:custGeom>
              <a:avLst/>
              <a:gdLst/>
              <a:ahLst/>
              <a:cxnLst/>
              <a:rect l="l" t="t" r="r" b="b"/>
              <a:pathLst>
                <a:path w="1947" h="3036" extrusionOk="0">
                  <a:moveTo>
                    <a:pt x="1529" y="1"/>
                  </a:moveTo>
                  <a:cubicBezTo>
                    <a:pt x="1462" y="1"/>
                    <a:pt x="1392" y="27"/>
                    <a:pt x="1328" y="90"/>
                  </a:cubicBezTo>
                  <a:lnTo>
                    <a:pt x="116" y="1317"/>
                  </a:lnTo>
                  <a:cubicBezTo>
                    <a:pt x="0" y="1433"/>
                    <a:pt x="0" y="1606"/>
                    <a:pt x="116" y="1722"/>
                  </a:cubicBezTo>
                  <a:lnTo>
                    <a:pt x="1328" y="2949"/>
                  </a:lnTo>
                  <a:cubicBezTo>
                    <a:pt x="1386" y="2992"/>
                    <a:pt x="1458" y="3035"/>
                    <a:pt x="1530" y="3035"/>
                  </a:cubicBezTo>
                  <a:cubicBezTo>
                    <a:pt x="1790" y="3035"/>
                    <a:pt x="1920" y="2718"/>
                    <a:pt x="1747" y="2544"/>
                  </a:cubicBezTo>
                  <a:lnTo>
                    <a:pt x="722" y="1520"/>
                  </a:lnTo>
                  <a:lnTo>
                    <a:pt x="1747" y="495"/>
                  </a:lnTo>
                  <a:cubicBezTo>
                    <a:pt x="1947" y="295"/>
                    <a:pt x="1754" y="1"/>
                    <a:pt x="15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7342449" y="1624079"/>
              <a:ext cx="50988" cy="79431"/>
            </a:xfrm>
            <a:custGeom>
              <a:avLst/>
              <a:gdLst/>
              <a:ahLst/>
              <a:cxnLst/>
              <a:rect l="l" t="t" r="r" b="b"/>
              <a:pathLst>
                <a:path w="1945" h="3030" extrusionOk="0">
                  <a:moveTo>
                    <a:pt x="420" y="1"/>
                  </a:moveTo>
                  <a:cubicBezTo>
                    <a:pt x="194" y="1"/>
                    <a:pt x="0" y="291"/>
                    <a:pt x="212" y="503"/>
                  </a:cubicBezTo>
                  <a:lnTo>
                    <a:pt x="1223" y="1514"/>
                  </a:lnTo>
                  <a:lnTo>
                    <a:pt x="212" y="2538"/>
                  </a:lnTo>
                  <a:cubicBezTo>
                    <a:pt x="25" y="2712"/>
                    <a:pt x="155" y="3029"/>
                    <a:pt x="415" y="3029"/>
                  </a:cubicBezTo>
                  <a:cubicBezTo>
                    <a:pt x="487" y="3029"/>
                    <a:pt x="559" y="2986"/>
                    <a:pt x="617" y="2943"/>
                  </a:cubicBezTo>
                  <a:lnTo>
                    <a:pt x="1844" y="1716"/>
                  </a:lnTo>
                  <a:cubicBezTo>
                    <a:pt x="1945" y="1600"/>
                    <a:pt x="1945" y="1427"/>
                    <a:pt x="1844" y="1311"/>
                  </a:cubicBezTo>
                  <a:lnTo>
                    <a:pt x="617" y="84"/>
                  </a:lnTo>
                  <a:cubicBezTo>
                    <a:pt x="555" y="26"/>
                    <a:pt x="486" y="1"/>
                    <a:pt x="4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8"/>
            <p:cNvSpPr/>
            <p:nvPr/>
          </p:nvSpPr>
          <p:spPr>
            <a:xfrm>
              <a:off x="7287450" y="1614485"/>
              <a:ext cx="48734" cy="98490"/>
            </a:xfrm>
            <a:custGeom>
              <a:avLst/>
              <a:gdLst/>
              <a:ahLst/>
              <a:cxnLst/>
              <a:rect l="l" t="t" r="r" b="b"/>
              <a:pathLst>
                <a:path w="1859" h="3757" extrusionOk="0">
                  <a:moveTo>
                    <a:pt x="1494" y="1"/>
                  </a:moveTo>
                  <a:cubicBezTo>
                    <a:pt x="1388" y="1"/>
                    <a:pt x="1281" y="57"/>
                    <a:pt x="1228" y="191"/>
                  </a:cubicBezTo>
                  <a:lnTo>
                    <a:pt x="73" y="3366"/>
                  </a:lnTo>
                  <a:cubicBezTo>
                    <a:pt x="1" y="3554"/>
                    <a:pt x="131" y="3742"/>
                    <a:pt x="333" y="3756"/>
                  </a:cubicBezTo>
                  <a:cubicBezTo>
                    <a:pt x="463" y="3756"/>
                    <a:pt x="564" y="3684"/>
                    <a:pt x="607" y="3568"/>
                  </a:cubicBezTo>
                  <a:lnTo>
                    <a:pt x="1776" y="393"/>
                  </a:lnTo>
                  <a:cubicBezTo>
                    <a:pt x="1858" y="165"/>
                    <a:pt x="1676" y="1"/>
                    <a:pt x="14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" name="Google Shape;159;p18"/>
          <p:cNvGrpSpPr/>
          <p:nvPr/>
        </p:nvGrpSpPr>
        <p:grpSpPr>
          <a:xfrm>
            <a:off x="2954034" y="2682380"/>
            <a:ext cx="311397" cy="311397"/>
            <a:chOff x="4676331" y="1980866"/>
            <a:chExt cx="377680" cy="377680"/>
          </a:xfrm>
        </p:grpSpPr>
        <p:sp>
          <p:nvSpPr>
            <p:cNvPr id="160" name="Google Shape;160;p18"/>
            <p:cNvSpPr/>
            <p:nvPr/>
          </p:nvSpPr>
          <p:spPr>
            <a:xfrm>
              <a:off x="4676331" y="1980866"/>
              <a:ext cx="377680" cy="377680"/>
            </a:xfrm>
            <a:custGeom>
              <a:avLst/>
              <a:gdLst/>
              <a:ahLst/>
              <a:cxnLst/>
              <a:rect l="l" t="t" r="r" b="b"/>
              <a:pathLst>
                <a:path w="14407" h="14407" extrusionOk="0">
                  <a:moveTo>
                    <a:pt x="736" y="0"/>
                  </a:moveTo>
                  <a:cubicBezTo>
                    <a:pt x="332" y="0"/>
                    <a:pt x="0" y="332"/>
                    <a:pt x="0" y="737"/>
                  </a:cubicBezTo>
                  <a:lnTo>
                    <a:pt x="0" y="13671"/>
                  </a:lnTo>
                  <a:cubicBezTo>
                    <a:pt x="0" y="14075"/>
                    <a:pt x="332" y="14407"/>
                    <a:pt x="736" y="14407"/>
                  </a:cubicBezTo>
                  <a:lnTo>
                    <a:pt x="13670" y="14407"/>
                  </a:lnTo>
                  <a:cubicBezTo>
                    <a:pt x="14075" y="14407"/>
                    <a:pt x="14407" y="14075"/>
                    <a:pt x="14407" y="13671"/>
                  </a:cubicBezTo>
                  <a:lnTo>
                    <a:pt x="14407" y="737"/>
                  </a:lnTo>
                  <a:cubicBezTo>
                    <a:pt x="14407" y="332"/>
                    <a:pt x="14075" y="0"/>
                    <a:pt x="13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5014636" y="1980866"/>
              <a:ext cx="39375" cy="377680"/>
            </a:xfrm>
            <a:custGeom>
              <a:avLst/>
              <a:gdLst/>
              <a:ahLst/>
              <a:cxnLst/>
              <a:rect l="l" t="t" r="r" b="b"/>
              <a:pathLst>
                <a:path w="1502" h="14407" extrusionOk="0">
                  <a:moveTo>
                    <a:pt x="0" y="0"/>
                  </a:moveTo>
                  <a:cubicBezTo>
                    <a:pt x="405" y="0"/>
                    <a:pt x="737" y="332"/>
                    <a:pt x="737" y="737"/>
                  </a:cubicBezTo>
                  <a:lnTo>
                    <a:pt x="737" y="13671"/>
                  </a:lnTo>
                  <a:cubicBezTo>
                    <a:pt x="737" y="14075"/>
                    <a:pt x="405" y="14407"/>
                    <a:pt x="0" y="14407"/>
                  </a:cubicBezTo>
                  <a:lnTo>
                    <a:pt x="765" y="14407"/>
                  </a:lnTo>
                  <a:cubicBezTo>
                    <a:pt x="1170" y="14407"/>
                    <a:pt x="1502" y="14075"/>
                    <a:pt x="1502" y="13671"/>
                  </a:cubicBezTo>
                  <a:lnTo>
                    <a:pt x="1502" y="737"/>
                  </a:lnTo>
                  <a:cubicBezTo>
                    <a:pt x="1502" y="332"/>
                    <a:pt x="1170" y="0"/>
                    <a:pt x="765" y="0"/>
                  </a:cubicBezTo>
                  <a:close/>
                </a:path>
              </a:pathLst>
            </a:custGeom>
            <a:solidFill>
              <a:srgbClr val="000607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8"/>
            <p:cNvSpPr/>
            <p:nvPr/>
          </p:nvSpPr>
          <p:spPr>
            <a:xfrm>
              <a:off x="4911689" y="2080378"/>
              <a:ext cx="110155" cy="100692"/>
            </a:xfrm>
            <a:custGeom>
              <a:avLst/>
              <a:gdLst/>
              <a:ahLst/>
              <a:cxnLst/>
              <a:rect l="l" t="t" r="r" b="b"/>
              <a:pathLst>
                <a:path w="4202" h="3841" extrusionOk="0">
                  <a:moveTo>
                    <a:pt x="3447" y="0"/>
                  </a:moveTo>
                  <a:cubicBezTo>
                    <a:pt x="3439" y="0"/>
                    <a:pt x="3431" y="1"/>
                    <a:pt x="3422" y="1"/>
                  </a:cubicBezTo>
                  <a:lnTo>
                    <a:pt x="780" y="1"/>
                  </a:lnTo>
                  <a:cubicBezTo>
                    <a:pt x="362" y="1"/>
                    <a:pt x="1" y="347"/>
                    <a:pt x="1" y="780"/>
                  </a:cubicBezTo>
                  <a:lnTo>
                    <a:pt x="1" y="3061"/>
                  </a:lnTo>
                  <a:cubicBezTo>
                    <a:pt x="1" y="3494"/>
                    <a:pt x="362" y="3841"/>
                    <a:pt x="780" y="3841"/>
                  </a:cubicBezTo>
                  <a:lnTo>
                    <a:pt x="3422" y="3841"/>
                  </a:lnTo>
                  <a:cubicBezTo>
                    <a:pt x="3855" y="3841"/>
                    <a:pt x="4202" y="3494"/>
                    <a:pt x="4202" y="3061"/>
                  </a:cubicBezTo>
                  <a:lnTo>
                    <a:pt x="4202" y="780"/>
                  </a:lnTo>
                  <a:cubicBezTo>
                    <a:pt x="4202" y="356"/>
                    <a:pt x="3869" y="0"/>
                    <a:pt x="34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4911689" y="2222279"/>
              <a:ext cx="110155" cy="100692"/>
            </a:xfrm>
            <a:custGeom>
              <a:avLst/>
              <a:gdLst/>
              <a:ahLst/>
              <a:cxnLst/>
              <a:rect l="l" t="t" r="r" b="b"/>
              <a:pathLst>
                <a:path w="4202" h="3841" extrusionOk="0">
                  <a:moveTo>
                    <a:pt x="3447" y="1"/>
                  </a:moveTo>
                  <a:cubicBezTo>
                    <a:pt x="3439" y="1"/>
                    <a:pt x="3431" y="1"/>
                    <a:pt x="3422" y="1"/>
                  </a:cubicBezTo>
                  <a:lnTo>
                    <a:pt x="780" y="1"/>
                  </a:lnTo>
                  <a:cubicBezTo>
                    <a:pt x="362" y="1"/>
                    <a:pt x="1" y="348"/>
                    <a:pt x="1" y="781"/>
                  </a:cubicBezTo>
                  <a:lnTo>
                    <a:pt x="1" y="3061"/>
                  </a:lnTo>
                  <a:cubicBezTo>
                    <a:pt x="1" y="3494"/>
                    <a:pt x="362" y="3841"/>
                    <a:pt x="780" y="3841"/>
                  </a:cubicBezTo>
                  <a:lnTo>
                    <a:pt x="3422" y="3841"/>
                  </a:lnTo>
                  <a:cubicBezTo>
                    <a:pt x="3855" y="3841"/>
                    <a:pt x="4202" y="3494"/>
                    <a:pt x="4202" y="3061"/>
                  </a:cubicBezTo>
                  <a:lnTo>
                    <a:pt x="4202" y="781"/>
                  </a:lnTo>
                  <a:cubicBezTo>
                    <a:pt x="4202" y="356"/>
                    <a:pt x="3869" y="1"/>
                    <a:pt x="34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4982077" y="2080378"/>
              <a:ext cx="39768" cy="100692"/>
            </a:xfrm>
            <a:custGeom>
              <a:avLst/>
              <a:gdLst/>
              <a:ahLst/>
              <a:cxnLst/>
              <a:rect l="l" t="t" r="r" b="b"/>
              <a:pathLst>
                <a:path w="1517" h="3841" extrusionOk="0">
                  <a:moveTo>
                    <a:pt x="762" y="0"/>
                  </a:moveTo>
                  <a:cubicBezTo>
                    <a:pt x="754" y="0"/>
                    <a:pt x="746" y="1"/>
                    <a:pt x="737" y="1"/>
                  </a:cubicBezTo>
                  <a:lnTo>
                    <a:pt x="1" y="1"/>
                  </a:lnTo>
                  <a:cubicBezTo>
                    <a:pt x="434" y="1"/>
                    <a:pt x="780" y="347"/>
                    <a:pt x="780" y="780"/>
                  </a:cubicBezTo>
                  <a:lnTo>
                    <a:pt x="780" y="3061"/>
                  </a:lnTo>
                  <a:cubicBezTo>
                    <a:pt x="780" y="3494"/>
                    <a:pt x="434" y="3841"/>
                    <a:pt x="1" y="3841"/>
                  </a:cubicBezTo>
                  <a:lnTo>
                    <a:pt x="737" y="3841"/>
                  </a:lnTo>
                  <a:cubicBezTo>
                    <a:pt x="1170" y="3841"/>
                    <a:pt x="1517" y="3494"/>
                    <a:pt x="1517" y="3061"/>
                  </a:cubicBezTo>
                  <a:lnTo>
                    <a:pt x="1517" y="780"/>
                  </a:lnTo>
                  <a:cubicBezTo>
                    <a:pt x="1517" y="356"/>
                    <a:pt x="1184" y="0"/>
                    <a:pt x="762" y="0"/>
                  </a:cubicBezTo>
                  <a:close/>
                </a:path>
              </a:pathLst>
            </a:custGeom>
            <a:solidFill>
              <a:srgbClr val="000607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4982077" y="2222279"/>
              <a:ext cx="39768" cy="100692"/>
            </a:xfrm>
            <a:custGeom>
              <a:avLst/>
              <a:gdLst/>
              <a:ahLst/>
              <a:cxnLst/>
              <a:rect l="l" t="t" r="r" b="b"/>
              <a:pathLst>
                <a:path w="1517" h="3841" extrusionOk="0">
                  <a:moveTo>
                    <a:pt x="762" y="1"/>
                  </a:moveTo>
                  <a:cubicBezTo>
                    <a:pt x="754" y="1"/>
                    <a:pt x="746" y="1"/>
                    <a:pt x="737" y="1"/>
                  </a:cubicBezTo>
                  <a:lnTo>
                    <a:pt x="1" y="1"/>
                  </a:lnTo>
                  <a:cubicBezTo>
                    <a:pt x="434" y="1"/>
                    <a:pt x="780" y="348"/>
                    <a:pt x="780" y="781"/>
                  </a:cubicBezTo>
                  <a:lnTo>
                    <a:pt x="780" y="3061"/>
                  </a:lnTo>
                  <a:cubicBezTo>
                    <a:pt x="780" y="3494"/>
                    <a:pt x="434" y="3841"/>
                    <a:pt x="1" y="3841"/>
                  </a:cubicBezTo>
                  <a:lnTo>
                    <a:pt x="737" y="3841"/>
                  </a:lnTo>
                  <a:cubicBezTo>
                    <a:pt x="1170" y="3841"/>
                    <a:pt x="1517" y="3494"/>
                    <a:pt x="1517" y="3061"/>
                  </a:cubicBezTo>
                  <a:lnTo>
                    <a:pt x="1517" y="781"/>
                  </a:lnTo>
                  <a:cubicBezTo>
                    <a:pt x="1517" y="356"/>
                    <a:pt x="1184" y="1"/>
                    <a:pt x="762" y="1"/>
                  </a:cubicBezTo>
                  <a:close/>
                </a:path>
              </a:pathLst>
            </a:custGeom>
            <a:solidFill>
              <a:srgbClr val="000607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4676331" y="1980866"/>
              <a:ext cx="377680" cy="66245"/>
            </a:xfrm>
            <a:custGeom>
              <a:avLst/>
              <a:gdLst/>
              <a:ahLst/>
              <a:cxnLst/>
              <a:rect l="l" t="t" r="r" b="b"/>
              <a:pathLst>
                <a:path w="14407" h="2527" extrusionOk="0">
                  <a:moveTo>
                    <a:pt x="736" y="0"/>
                  </a:moveTo>
                  <a:cubicBezTo>
                    <a:pt x="318" y="0"/>
                    <a:pt x="0" y="332"/>
                    <a:pt x="0" y="751"/>
                  </a:cubicBezTo>
                  <a:lnTo>
                    <a:pt x="0" y="2527"/>
                  </a:lnTo>
                  <a:lnTo>
                    <a:pt x="14407" y="2527"/>
                  </a:lnTo>
                  <a:lnTo>
                    <a:pt x="14407" y="751"/>
                  </a:lnTo>
                  <a:cubicBezTo>
                    <a:pt x="14407" y="332"/>
                    <a:pt x="14075" y="0"/>
                    <a:pt x="136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5014636" y="1980866"/>
              <a:ext cx="39375" cy="66245"/>
            </a:xfrm>
            <a:custGeom>
              <a:avLst/>
              <a:gdLst/>
              <a:ahLst/>
              <a:cxnLst/>
              <a:rect l="l" t="t" r="r" b="b"/>
              <a:pathLst>
                <a:path w="1502" h="2527" extrusionOk="0">
                  <a:moveTo>
                    <a:pt x="0" y="0"/>
                  </a:moveTo>
                  <a:cubicBezTo>
                    <a:pt x="405" y="0"/>
                    <a:pt x="737" y="332"/>
                    <a:pt x="737" y="737"/>
                  </a:cubicBezTo>
                  <a:lnTo>
                    <a:pt x="737" y="2527"/>
                  </a:lnTo>
                  <a:lnTo>
                    <a:pt x="1502" y="2527"/>
                  </a:lnTo>
                  <a:lnTo>
                    <a:pt x="1502" y="737"/>
                  </a:lnTo>
                  <a:cubicBezTo>
                    <a:pt x="1502" y="332"/>
                    <a:pt x="1170" y="0"/>
                    <a:pt x="765" y="0"/>
                  </a:cubicBezTo>
                  <a:close/>
                </a:path>
              </a:pathLst>
            </a:custGeom>
            <a:solidFill>
              <a:srgbClr val="000607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4697513" y="2002807"/>
              <a:ext cx="26136" cy="22099"/>
            </a:xfrm>
            <a:custGeom>
              <a:avLst/>
              <a:gdLst/>
              <a:ahLst/>
              <a:cxnLst/>
              <a:rect l="l" t="t" r="r" b="b"/>
              <a:pathLst>
                <a:path w="997" h="843" extrusionOk="0">
                  <a:moveTo>
                    <a:pt x="563" y="1"/>
                  </a:moveTo>
                  <a:cubicBezTo>
                    <a:pt x="188" y="1"/>
                    <a:pt x="0" y="448"/>
                    <a:pt x="275" y="722"/>
                  </a:cubicBezTo>
                  <a:cubicBezTo>
                    <a:pt x="358" y="806"/>
                    <a:pt x="462" y="843"/>
                    <a:pt x="565" y="843"/>
                  </a:cubicBezTo>
                  <a:cubicBezTo>
                    <a:pt x="783" y="843"/>
                    <a:pt x="997" y="674"/>
                    <a:pt x="997" y="419"/>
                  </a:cubicBezTo>
                  <a:cubicBezTo>
                    <a:pt x="997" y="188"/>
                    <a:pt x="794" y="1"/>
                    <a:pt x="5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8"/>
            <p:cNvSpPr/>
            <p:nvPr/>
          </p:nvSpPr>
          <p:spPr>
            <a:xfrm>
              <a:off x="4740270" y="2002807"/>
              <a:ext cx="25769" cy="22099"/>
            </a:xfrm>
            <a:custGeom>
              <a:avLst/>
              <a:gdLst/>
              <a:ahLst/>
              <a:cxnLst/>
              <a:rect l="l" t="t" r="r" b="b"/>
              <a:pathLst>
                <a:path w="983" h="843" extrusionOk="0">
                  <a:moveTo>
                    <a:pt x="564" y="1"/>
                  </a:moveTo>
                  <a:cubicBezTo>
                    <a:pt x="188" y="1"/>
                    <a:pt x="1" y="448"/>
                    <a:pt x="261" y="722"/>
                  </a:cubicBezTo>
                  <a:cubicBezTo>
                    <a:pt x="348" y="806"/>
                    <a:pt x="454" y="843"/>
                    <a:pt x="557" y="843"/>
                  </a:cubicBezTo>
                  <a:cubicBezTo>
                    <a:pt x="775" y="843"/>
                    <a:pt x="982" y="674"/>
                    <a:pt x="982" y="419"/>
                  </a:cubicBezTo>
                  <a:cubicBezTo>
                    <a:pt x="982" y="188"/>
                    <a:pt x="795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8"/>
            <p:cNvSpPr/>
            <p:nvPr/>
          </p:nvSpPr>
          <p:spPr>
            <a:xfrm>
              <a:off x="4782659" y="2002807"/>
              <a:ext cx="26136" cy="22099"/>
            </a:xfrm>
            <a:custGeom>
              <a:avLst/>
              <a:gdLst/>
              <a:ahLst/>
              <a:cxnLst/>
              <a:rect l="l" t="t" r="r" b="b"/>
              <a:pathLst>
                <a:path w="997" h="843" extrusionOk="0">
                  <a:moveTo>
                    <a:pt x="563" y="1"/>
                  </a:moveTo>
                  <a:cubicBezTo>
                    <a:pt x="188" y="1"/>
                    <a:pt x="0" y="448"/>
                    <a:pt x="275" y="722"/>
                  </a:cubicBezTo>
                  <a:cubicBezTo>
                    <a:pt x="358" y="806"/>
                    <a:pt x="462" y="843"/>
                    <a:pt x="565" y="843"/>
                  </a:cubicBezTo>
                  <a:cubicBezTo>
                    <a:pt x="783" y="843"/>
                    <a:pt x="996" y="674"/>
                    <a:pt x="996" y="419"/>
                  </a:cubicBezTo>
                  <a:cubicBezTo>
                    <a:pt x="996" y="188"/>
                    <a:pt x="794" y="1"/>
                    <a:pt x="5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8"/>
            <p:cNvSpPr/>
            <p:nvPr/>
          </p:nvSpPr>
          <p:spPr>
            <a:xfrm>
              <a:off x="4701288" y="2080378"/>
              <a:ext cx="179022" cy="242594"/>
            </a:xfrm>
            <a:custGeom>
              <a:avLst/>
              <a:gdLst/>
              <a:ahLst/>
              <a:cxnLst/>
              <a:rect l="l" t="t" r="r" b="b"/>
              <a:pathLst>
                <a:path w="6829" h="9254" extrusionOk="0">
                  <a:moveTo>
                    <a:pt x="780" y="1"/>
                  </a:moveTo>
                  <a:cubicBezTo>
                    <a:pt x="347" y="1"/>
                    <a:pt x="1" y="347"/>
                    <a:pt x="1" y="780"/>
                  </a:cubicBezTo>
                  <a:lnTo>
                    <a:pt x="1" y="8474"/>
                  </a:lnTo>
                  <a:cubicBezTo>
                    <a:pt x="1" y="8907"/>
                    <a:pt x="347" y="9254"/>
                    <a:pt x="780" y="9254"/>
                  </a:cubicBezTo>
                  <a:lnTo>
                    <a:pt x="6049" y="9254"/>
                  </a:lnTo>
                  <a:cubicBezTo>
                    <a:pt x="6482" y="9254"/>
                    <a:pt x="6829" y="8907"/>
                    <a:pt x="6829" y="8474"/>
                  </a:cubicBezTo>
                  <a:lnTo>
                    <a:pt x="6829" y="780"/>
                  </a:lnTo>
                  <a:cubicBezTo>
                    <a:pt x="6829" y="347"/>
                    <a:pt x="6482" y="1"/>
                    <a:pt x="60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4839415" y="2080011"/>
              <a:ext cx="40895" cy="242961"/>
            </a:xfrm>
            <a:custGeom>
              <a:avLst/>
              <a:gdLst/>
              <a:ahLst/>
              <a:cxnLst/>
              <a:rect l="l" t="t" r="r" b="b"/>
              <a:pathLst>
                <a:path w="1560" h="9268" extrusionOk="0">
                  <a:moveTo>
                    <a:pt x="780" y="0"/>
                  </a:moveTo>
                  <a:lnTo>
                    <a:pt x="1" y="29"/>
                  </a:lnTo>
                  <a:cubicBezTo>
                    <a:pt x="419" y="29"/>
                    <a:pt x="780" y="376"/>
                    <a:pt x="780" y="809"/>
                  </a:cubicBezTo>
                  <a:lnTo>
                    <a:pt x="780" y="8517"/>
                  </a:lnTo>
                  <a:cubicBezTo>
                    <a:pt x="780" y="8864"/>
                    <a:pt x="535" y="9181"/>
                    <a:pt x="203" y="9268"/>
                  </a:cubicBezTo>
                  <a:lnTo>
                    <a:pt x="780" y="9268"/>
                  </a:lnTo>
                  <a:cubicBezTo>
                    <a:pt x="1213" y="9268"/>
                    <a:pt x="1560" y="8921"/>
                    <a:pt x="1560" y="8488"/>
                  </a:cubicBezTo>
                  <a:lnTo>
                    <a:pt x="1560" y="794"/>
                  </a:lnTo>
                  <a:cubicBezTo>
                    <a:pt x="1560" y="361"/>
                    <a:pt x="1213" y="0"/>
                    <a:pt x="780" y="0"/>
                  </a:cubicBezTo>
                  <a:close/>
                </a:path>
              </a:pathLst>
            </a:custGeom>
            <a:solidFill>
              <a:srgbClr val="000607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8"/>
            <p:cNvSpPr/>
            <p:nvPr/>
          </p:nvSpPr>
          <p:spPr>
            <a:xfrm>
              <a:off x="4695625" y="2074715"/>
              <a:ext cx="190373" cy="253578"/>
            </a:xfrm>
            <a:custGeom>
              <a:avLst/>
              <a:gdLst/>
              <a:ahLst/>
              <a:cxnLst/>
              <a:rect l="l" t="t" r="r" b="b"/>
              <a:pathLst>
                <a:path w="7262" h="9673" extrusionOk="0">
                  <a:moveTo>
                    <a:pt x="996" y="0"/>
                  </a:moveTo>
                  <a:cubicBezTo>
                    <a:pt x="708" y="0"/>
                    <a:pt x="708" y="419"/>
                    <a:pt x="996" y="419"/>
                  </a:cubicBezTo>
                  <a:lnTo>
                    <a:pt x="1761" y="419"/>
                  </a:lnTo>
                  <a:cubicBezTo>
                    <a:pt x="2036" y="419"/>
                    <a:pt x="2036" y="0"/>
                    <a:pt x="1761" y="0"/>
                  </a:cubicBezTo>
                  <a:close/>
                  <a:moveTo>
                    <a:pt x="2526" y="0"/>
                  </a:moveTo>
                  <a:cubicBezTo>
                    <a:pt x="2252" y="0"/>
                    <a:pt x="2252" y="419"/>
                    <a:pt x="2526" y="419"/>
                  </a:cubicBezTo>
                  <a:lnTo>
                    <a:pt x="3306" y="419"/>
                  </a:lnTo>
                  <a:cubicBezTo>
                    <a:pt x="3580" y="419"/>
                    <a:pt x="3580" y="0"/>
                    <a:pt x="3306" y="0"/>
                  </a:cubicBezTo>
                  <a:close/>
                  <a:moveTo>
                    <a:pt x="4071" y="0"/>
                  </a:moveTo>
                  <a:cubicBezTo>
                    <a:pt x="3797" y="0"/>
                    <a:pt x="3797" y="419"/>
                    <a:pt x="4071" y="419"/>
                  </a:cubicBezTo>
                  <a:lnTo>
                    <a:pt x="4851" y="419"/>
                  </a:lnTo>
                  <a:cubicBezTo>
                    <a:pt x="5125" y="419"/>
                    <a:pt x="5125" y="0"/>
                    <a:pt x="4851" y="0"/>
                  </a:cubicBezTo>
                  <a:close/>
                  <a:moveTo>
                    <a:pt x="5616" y="0"/>
                  </a:moveTo>
                  <a:cubicBezTo>
                    <a:pt x="5341" y="0"/>
                    <a:pt x="5341" y="433"/>
                    <a:pt x="5616" y="433"/>
                  </a:cubicBezTo>
                  <a:lnTo>
                    <a:pt x="6395" y="433"/>
                  </a:lnTo>
                  <a:cubicBezTo>
                    <a:pt x="6641" y="433"/>
                    <a:pt x="6669" y="73"/>
                    <a:pt x="6424" y="15"/>
                  </a:cubicBezTo>
                  <a:cubicBezTo>
                    <a:pt x="6366" y="15"/>
                    <a:pt x="6323" y="15"/>
                    <a:pt x="6265" y="0"/>
                  </a:cubicBezTo>
                  <a:close/>
                  <a:moveTo>
                    <a:pt x="338" y="343"/>
                  </a:moveTo>
                  <a:cubicBezTo>
                    <a:pt x="273" y="343"/>
                    <a:pt x="207" y="374"/>
                    <a:pt x="159" y="448"/>
                  </a:cubicBezTo>
                  <a:cubicBezTo>
                    <a:pt x="58" y="607"/>
                    <a:pt x="0" y="794"/>
                    <a:pt x="0" y="996"/>
                  </a:cubicBezTo>
                  <a:lnTo>
                    <a:pt x="0" y="1300"/>
                  </a:lnTo>
                  <a:cubicBezTo>
                    <a:pt x="0" y="1415"/>
                    <a:pt x="101" y="1516"/>
                    <a:pt x="217" y="1516"/>
                  </a:cubicBezTo>
                  <a:cubicBezTo>
                    <a:pt x="332" y="1516"/>
                    <a:pt x="419" y="1429"/>
                    <a:pt x="433" y="1314"/>
                  </a:cubicBezTo>
                  <a:lnTo>
                    <a:pt x="433" y="996"/>
                  </a:lnTo>
                  <a:cubicBezTo>
                    <a:pt x="433" y="881"/>
                    <a:pt x="462" y="765"/>
                    <a:pt x="520" y="679"/>
                  </a:cubicBezTo>
                  <a:cubicBezTo>
                    <a:pt x="631" y="507"/>
                    <a:pt x="488" y="343"/>
                    <a:pt x="338" y="343"/>
                  </a:cubicBezTo>
                  <a:close/>
                  <a:moveTo>
                    <a:pt x="6985" y="453"/>
                  </a:moveTo>
                  <a:cubicBezTo>
                    <a:pt x="6846" y="453"/>
                    <a:pt x="6709" y="589"/>
                    <a:pt x="6785" y="751"/>
                  </a:cubicBezTo>
                  <a:cubicBezTo>
                    <a:pt x="6814" y="823"/>
                    <a:pt x="6828" y="910"/>
                    <a:pt x="6828" y="996"/>
                  </a:cubicBezTo>
                  <a:lnTo>
                    <a:pt x="6828" y="1429"/>
                  </a:lnTo>
                  <a:cubicBezTo>
                    <a:pt x="6828" y="1545"/>
                    <a:pt x="6929" y="1632"/>
                    <a:pt x="7045" y="1632"/>
                  </a:cubicBezTo>
                  <a:cubicBezTo>
                    <a:pt x="7160" y="1632"/>
                    <a:pt x="7261" y="1545"/>
                    <a:pt x="7261" y="1429"/>
                  </a:cubicBezTo>
                  <a:lnTo>
                    <a:pt x="7261" y="982"/>
                  </a:lnTo>
                  <a:cubicBezTo>
                    <a:pt x="7261" y="838"/>
                    <a:pt x="7218" y="708"/>
                    <a:pt x="7175" y="578"/>
                  </a:cubicBezTo>
                  <a:cubicBezTo>
                    <a:pt x="7130" y="489"/>
                    <a:pt x="7058" y="453"/>
                    <a:pt x="6985" y="453"/>
                  </a:cubicBezTo>
                  <a:close/>
                  <a:moveTo>
                    <a:pt x="210" y="1862"/>
                  </a:moveTo>
                  <a:cubicBezTo>
                    <a:pt x="105" y="1862"/>
                    <a:pt x="0" y="1935"/>
                    <a:pt x="0" y="2079"/>
                  </a:cubicBezTo>
                  <a:lnTo>
                    <a:pt x="0" y="2844"/>
                  </a:lnTo>
                  <a:cubicBezTo>
                    <a:pt x="0" y="2960"/>
                    <a:pt x="101" y="3061"/>
                    <a:pt x="217" y="3061"/>
                  </a:cubicBezTo>
                  <a:cubicBezTo>
                    <a:pt x="332" y="3061"/>
                    <a:pt x="419" y="2960"/>
                    <a:pt x="419" y="2844"/>
                  </a:cubicBezTo>
                  <a:lnTo>
                    <a:pt x="419" y="2079"/>
                  </a:lnTo>
                  <a:cubicBezTo>
                    <a:pt x="419" y="1935"/>
                    <a:pt x="314" y="1862"/>
                    <a:pt x="210" y="1862"/>
                  </a:cubicBezTo>
                  <a:close/>
                  <a:moveTo>
                    <a:pt x="7052" y="1992"/>
                  </a:moveTo>
                  <a:cubicBezTo>
                    <a:pt x="6947" y="1992"/>
                    <a:pt x="6843" y="2065"/>
                    <a:pt x="6843" y="2209"/>
                  </a:cubicBezTo>
                  <a:lnTo>
                    <a:pt x="6843" y="2974"/>
                  </a:lnTo>
                  <a:cubicBezTo>
                    <a:pt x="6843" y="3089"/>
                    <a:pt x="6929" y="3176"/>
                    <a:pt x="7045" y="3176"/>
                  </a:cubicBezTo>
                  <a:cubicBezTo>
                    <a:pt x="7160" y="3176"/>
                    <a:pt x="7261" y="3089"/>
                    <a:pt x="7261" y="2974"/>
                  </a:cubicBezTo>
                  <a:lnTo>
                    <a:pt x="7261" y="2209"/>
                  </a:lnTo>
                  <a:cubicBezTo>
                    <a:pt x="7261" y="2065"/>
                    <a:pt x="7157" y="1992"/>
                    <a:pt x="7052" y="1992"/>
                  </a:cubicBezTo>
                  <a:close/>
                  <a:moveTo>
                    <a:pt x="210" y="3407"/>
                  </a:moveTo>
                  <a:cubicBezTo>
                    <a:pt x="105" y="3407"/>
                    <a:pt x="0" y="3479"/>
                    <a:pt x="0" y="3624"/>
                  </a:cubicBezTo>
                  <a:lnTo>
                    <a:pt x="0" y="4389"/>
                  </a:lnTo>
                  <a:cubicBezTo>
                    <a:pt x="0" y="4504"/>
                    <a:pt x="101" y="4605"/>
                    <a:pt x="217" y="4605"/>
                  </a:cubicBezTo>
                  <a:cubicBezTo>
                    <a:pt x="332" y="4605"/>
                    <a:pt x="419" y="4504"/>
                    <a:pt x="419" y="4389"/>
                  </a:cubicBezTo>
                  <a:lnTo>
                    <a:pt x="419" y="3624"/>
                  </a:lnTo>
                  <a:cubicBezTo>
                    <a:pt x="419" y="3479"/>
                    <a:pt x="314" y="3407"/>
                    <a:pt x="210" y="3407"/>
                  </a:cubicBezTo>
                  <a:close/>
                  <a:moveTo>
                    <a:pt x="7039" y="3519"/>
                  </a:moveTo>
                  <a:cubicBezTo>
                    <a:pt x="6933" y="3519"/>
                    <a:pt x="6828" y="3588"/>
                    <a:pt x="6828" y="3725"/>
                  </a:cubicBezTo>
                  <a:lnTo>
                    <a:pt x="6828" y="4504"/>
                  </a:lnTo>
                  <a:cubicBezTo>
                    <a:pt x="6828" y="4612"/>
                    <a:pt x="6917" y="4708"/>
                    <a:pt x="7023" y="4708"/>
                  </a:cubicBezTo>
                  <a:cubicBezTo>
                    <a:pt x="7030" y="4708"/>
                    <a:pt x="7037" y="4707"/>
                    <a:pt x="7045" y="4706"/>
                  </a:cubicBezTo>
                  <a:lnTo>
                    <a:pt x="7045" y="4721"/>
                  </a:lnTo>
                  <a:cubicBezTo>
                    <a:pt x="7160" y="4721"/>
                    <a:pt x="7261" y="4620"/>
                    <a:pt x="7261" y="4504"/>
                  </a:cubicBezTo>
                  <a:lnTo>
                    <a:pt x="7261" y="3725"/>
                  </a:lnTo>
                  <a:cubicBezTo>
                    <a:pt x="7254" y="3588"/>
                    <a:pt x="7146" y="3519"/>
                    <a:pt x="7039" y="3519"/>
                  </a:cubicBezTo>
                  <a:close/>
                  <a:moveTo>
                    <a:pt x="210" y="4937"/>
                  </a:moveTo>
                  <a:cubicBezTo>
                    <a:pt x="105" y="4937"/>
                    <a:pt x="0" y="5009"/>
                    <a:pt x="0" y="5154"/>
                  </a:cubicBezTo>
                  <a:lnTo>
                    <a:pt x="0" y="5919"/>
                  </a:lnTo>
                  <a:cubicBezTo>
                    <a:pt x="0" y="6034"/>
                    <a:pt x="87" y="6135"/>
                    <a:pt x="217" y="6135"/>
                  </a:cubicBezTo>
                  <a:cubicBezTo>
                    <a:pt x="332" y="6135"/>
                    <a:pt x="419" y="6034"/>
                    <a:pt x="419" y="5919"/>
                  </a:cubicBezTo>
                  <a:lnTo>
                    <a:pt x="419" y="5154"/>
                  </a:lnTo>
                  <a:cubicBezTo>
                    <a:pt x="419" y="5009"/>
                    <a:pt x="314" y="4937"/>
                    <a:pt x="210" y="4937"/>
                  </a:cubicBezTo>
                  <a:close/>
                  <a:moveTo>
                    <a:pt x="7039" y="5064"/>
                  </a:moveTo>
                  <a:cubicBezTo>
                    <a:pt x="6933" y="5064"/>
                    <a:pt x="6828" y="5132"/>
                    <a:pt x="6828" y="5269"/>
                  </a:cubicBezTo>
                  <a:lnTo>
                    <a:pt x="6828" y="6049"/>
                  </a:lnTo>
                  <a:cubicBezTo>
                    <a:pt x="6828" y="6164"/>
                    <a:pt x="6929" y="6251"/>
                    <a:pt x="7045" y="6251"/>
                  </a:cubicBezTo>
                  <a:lnTo>
                    <a:pt x="7045" y="6265"/>
                  </a:lnTo>
                  <a:cubicBezTo>
                    <a:pt x="7160" y="6265"/>
                    <a:pt x="7261" y="6164"/>
                    <a:pt x="7261" y="6049"/>
                  </a:cubicBezTo>
                  <a:lnTo>
                    <a:pt x="7261" y="5269"/>
                  </a:lnTo>
                  <a:cubicBezTo>
                    <a:pt x="7254" y="5132"/>
                    <a:pt x="7146" y="5064"/>
                    <a:pt x="7039" y="5064"/>
                  </a:cubicBezTo>
                  <a:close/>
                  <a:moveTo>
                    <a:pt x="210" y="6482"/>
                  </a:moveTo>
                  <a:cubicBezTo>
                    <a:pt x="105" y="6482"/>
                    <a:pt x="0" y="6554"/>
                    <a:pt x="0" y="6698"/>
                  </a:cubicBezTo>
                  <a:lnTo>
                    <a:pt x="0" y="7463"/>
                  </a:lnTo>
                  <a:cubicBezTo>
                    <a:pt x="0" y="7579"/>
                    <a:pt x="87" y="7680"/>
                    <a:pt x="217" y="7680"/>
                  </a:cubicBezTo>
                  <a:cubicBezTo>
                    <a:pt x="332" y="7680"/>
                    <a:pt x="419" y="7579"/>
                    <a:pt x="419" y="7463"/>
                  </a:cubicBezTo>
                  <a:lnTo>
                    <a:pt x="419" y="6698"/>
                  </a:lnTo>
                  <a:cubicBezTo>
                    <a:pt x="419" y="6554"/>
                    <a:pt x="314" y="6482"/>
                    <a:pt x="210" y="6482"/>
                  </a:cubicBezTo>
                  <a:close/>
                  <a:moveTo>
                    <a:pt x="7039" y="6608"/>
                  </a:moveTo>
                  <a:cubicBezTo>
                    <a:pt x="6933" y="6608"/>
                    <a:pt x="6828" y="6677"/>
                    <a:pt x="6828" y="6814"/>
                  </a:cubicBezTo>
                  <a:lnTo>
                    <a:pt x="6828" y="7593"/>
                  </a:lnTo>
                  <a:cubicBezTo>
                    <a:pt x="6828" y="7709"/>
                    <a:pt x="6929" y="7795"/>
                    <a:pt x="7045" y="7795"/>
                  </a:cubicBezTo>
                  <a:lnTo>
                    <a:pt x="7045" y="7810"/>
                  </a:lnTo>
                  <a:cubicBezTo>
                    <a:pt x="7160" y="7810"/>
                    <a:pt x="7261" y="7709"/>
                    <a:pt x="7261" y="7593"/>
                  </a:cubicBezTo>
                  <a:lnTo>
                    <a:pt x="7261" y="6814"/>
                  </a:lnTo>
                  <a:cubicBezTo>
                    <a:pt x="7254" y="6677"/>
                    <a:pt x="7146" y="6608"/>
                    <a:pt x="7039" y="6608"/>
                  </a:cubicBezTo>
                  <a:close/>
                  <a:moveTo>
                    <a:pt x="210" y="8026"/>
                  </a:moveTo>
                  <a:cubicBezTo>
                    <a:pt x="105" y="8026"/>
                    <a:pt x="0" y="8099"/>
                    <a:pt x="0" y="8243"/>
                  </a:cubicBezTo>
                  <a:lnTo>
                    <a:pt x="0" y="8676"/>
                  </a:lnTo>
                  <a:cubicBezTo>
                    <a:pt x="0" y="8820"/>
                    <a:pt x="29" y="8965"/>
                    <a:pt x="87" y="9080"/>
                  </a:cubicBezTo>
                  <a:cubicBezTo>
                    <a:pt x="116" y="9167"/>
                    <a:pt x="188" y="9210"/>
                    <a:pt x="275" y="9210"/>
                  </a:cubicBezTo>
                  <a:cubicBezTo>
                    <a:pt x="433" y="9210"/>
                    <a:pt x="534" y="9051"/>
                    <a:pt x="477" y="8907"/>
                  </a:cubicBezTo>
                  <a:cubicBezTo>
                    <a:pt x="433" y="8835"/>
                    <a:pt x="419" y="8763"/>
                    <a:pt x="419" y="8676"/>
                  </a:cubicBezTo>
                  <a:lnTo>
                    <a:pt x="419" y="8243"/>
                  </a:lnTo>
                  <a:cubicBezTo>
                    <a:pt x="419" y="8099"/>
                    <a:pt x="314" y="8026"/>
                    <a:pt x="210" y="8026"/>
                  </a:cubicBezTo>
                  <a:close/>
                  <a:moveTo>
                    <a:pt x="7038" y="8153"/>
                  </a:moveTo>
                  <a:cubicBezTo>
                    <a:pt x="6933" y="8153"/>
                    <a:pt x="6828" y="8221"/>
                    <a:pt x="6828" y="8358"/>
                  </a:cubicBezTo>
                  <a:lnTo>
                    <a:pt x="6828" y="8676"/>
                  </a:lnTo>
                  <a:cubicBezTo>
                    <a:pt x="6828" y="8791"/>
                    <a:pt x="6799" y="8893"/>
                    <a:pt x="6742" y="8994"/>
                  </a:cubicBezTo>
                  <a:cubicBezTo>
                    <a:pt x="6644" y="9133"/>
                    <a:pt x="6735" y="9312"/>
                    <a:pt x="6896" y="9312"/>
                  </a:cubicBezTo>
                  <a:cubicBezTo>
                    <a:pt x="6902" y="9312"/>
                    <a:pt x="6909" y="9312"/>
                    <a:pt x="6915" y="9311"/>
                  </a:cubicBezTo>
                  <a:lnTo>
                    <a:pt x="6915" y="9326"/>
                  </a:lnTo>
                  <a:cubicBezTo>
                    <a:pt x="6987" y="9326"/>
                    <a:pt x="7059" y="9282"/>
                    <a:pt x="7088" y="9225"/>
                  </a:cubicBezTo>
                  <a:cubicBezTo>
                    <a:pt x="7189" y="9066"/>
                    <a:pt x="7247" y="8878"/>
                    <a:pt x="7247" y="8676"/>
                  </a:cubicBezTo>
                  <a:lnTo>
                    <a:pt x="7247" y="8358"/>
                  </a:lnTo>
                  <a:cubicBezTo>
                    <a:pt x="7247" y="8221"/>
                    <a:pt x="7142" y="8153"/>
                    <a:pt x="7038" y="8153"/>
                  </a:cubicBezTo>
                  <a:close/>
                  <a:moveTo>
                    <a:pt x="846" y="9248"/>
                  </a:moveTo>
                  <a:cubicBezTo>
                    <a:pt x="613" y="9248"/>
                    <a:pt x="567" y="9631"/>
                    <a:pt x="838" y="9672"/>
                  </a:cubicBezTo>
                  <a:lnTo>
                    <a:pt x="1631" y="9672"/>
                  </a:lnTo>
                  <a:cubicBezTo>
                    <a:pt x="1920" y="9672"/>
                    <a:pt x="1920" y="9253"/>
                    <a:pt x="1631" y="9253"/>
                  </a:cubicBezTo>
                  <a:lnTo>
                    <a:pt x="895" y="9253"/>
                  </a:lnTo>
                  <a:cubicBezTo>
                    <a:pt x="878" y="9250"/>
                    <a:pt x="862" y="9248"/>
                    <a:pt x="846" y="9248"/>
                  </a:cubicBezTo>
                  <a:close/>
                  <a:moveTo>
                    <a:pt x="2411" y="9253"/>
                  </a:moveTo>
                  <a:cubicBezTo>
                    <a:pt x="2122" y="9253"/>
                    <a:pt x="2122" y="9672"/>
                    <a:pt x="2411" y="9672"/>
                  </a:cubicBezTo>
                  <a:lnTo>
                    <a:pt x="3176" y="9672"/>
                  </a:lnTo>
                  <a:cubicBezTo>
                    <a:pt x="3465" y="9672"/>
                    <a:pt x="3465" y="9253"/>
                    <a:pt x="3176" y="9253"/>
                  </a:cubicBezTo>
                  <a:close/>
                  <a:moveTo>
                    <a:pt x="3956" y="9253"/>
                  </a:moveTo>
                  <a:cubicBezTo>
                    <a:pt x="3667" y="9253"/>
                    <a:pt x="3667" y="9672"/>
                    <a:pt x="3956" y="9672"/>
                  </a:cubicBezTo>
                  <a:lnTo>
                    <a:pt x="4721" y="9672"/>
                  </a:lnTo>
                  <a:cubicBezTo>
                    <a:pt x="4995" y="9672"/>
                    <a:pt x="4995" y="9253"/>
                    <a:pt x="4721" y="9253"/>
                  </a:cubicBezTo>
                  <a:close/>
                  <a:moveTo>
                    <a:pt x="5500" y="9253"/>
                  </a:moveTo>
                  <a:cubicBezTo>
                    <a:pt x="5211" y="9253"/>
                    <a:pt x="5211" y="9672"/>
                    <a:pt x="5500" y="9672"/>
                  </a:cubicBezTo>
                  <a:lnTo>
                    <a:pt x="6265" y="9672"/>
                  </a:lnTo>
                  <a:cubicBezTo>
                    <a:pt x="6554" y="9672"/>
                    <a:pt x="6554" y="9253"/>
                    <a:pt x="6265" y="92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4913970" y="2083025"/>
              <a:ext cx="105620" cy="95029"/>
            </a:xfrm>
            <a:custGeom>
              <a:avLst/>
              <a:gdLst/>
              <a:ahLst/>
              <a:cxnLst/>
              <a:rect l="l" t="t" r="r" b="b"/>
              <a:pathLst>
                <a:path w="4029" h="3625" extrusionOk="0">
                  <a:moveTo>
                    <a:pt x="289" y="1"/>
                  </a:moveTo>
                  <a:cubicBezTo>
                    <a:pt x="159" y="73"/>
                    <a:pt x="58" y="189"/>
                    <a:pt x="1" y="318"/>
                  </a:cubicBezTo>
                  <a:lnTo>
                    <a:pt x="1689" y="1820"/>
                  </a:lnTo>
                  <a:lnTo>
                    <a:pt x="1" y="3307"/>
                  </a:lnTo>
                  <a:cubicBezTo>
                    <a:pt x="73" y="3437"/>
                    <a:pt x="174" y="3552"/>
                    <a:pt x="289" y="3624"/>
                  </a:cubicBezTo>
                  <a:lnTo>
                    <a:pt x="2007" y="2094"/>
                  </a:lnTo>
                  <a:lnTo>
                    <a:pt x="3739" y="3624"/>
                  </a:lnTo>
                  <a:cubicBezTo>
                    <a:pt x="3855" y="3552"/>
                    <a:pt x="3956" y="3437"/>
                    <a:pt x="4028" y="3321"/>
                  </a:cubicBezTo>
                  <a:lnTo>
                    <a:pt x="2325" y="1820"/>
                  </a:lnTo>
                  <a:lnTo>
                    <a:pt x="4028" y="318"/>
                  </a:lnTo>
                  <a:cubicBezTo>
                    <a:pt x="3970" y="189"/>
                    <a:pt x="3869" y="73"/>
                    <a:pt x="3739" y="1"/>
                  </a:cubicBezTo>
                  <a:lnTo>
                    <a:pt x="2022" y="1531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8"/>
            <p:cNvSpPr/>
            <p:nvPr/>
          </p:nvSpPr>
          <p:spPr>
            <a:xfrm>
              <a:off x="4913970" y="2224953"/>
              <a:ext cx="105620" cy="95003"/>
            </a:xfrm>
            <a:custGeom>
              <a:avLst/>
              <a:gdLst/>
              <a:ahLst/>
              <a:cxnLst/>
              <a:rect l="l" t="t" r="r" b="b"/>
              <a:pathLst>
                <a:path w="4029" h="3624" extrusionOk="0">
                  <a:moveTo>
                    <a:pt x="289" y="0"/>
                  </a:moveTo>
                  <a:cubicBezTo>
                    <a:pt x="174" y="72"/>
                    <a:pt x="73" y="188"/>
                    <a:pt x="1" y="318"/>
                  </a:cubicBezTo>
                  <a:lnTo>
                    <a:pt x="1704" y="1819"/>
                  </a:lnTo>
                  <a:lnTo>
                    <a:pt x="1" y="3320"/>
                  </a:lnTo>
                  <a:cubicBezTo>
                    <a:pt x="73" y="3436"/>
                    <a:pt x="174" y="3551"/>
                    <a:pt x="289" y="3623"/>
                  </a:cubicBezTo>
                  <a:lnTo>
                    <a:pt x="2022" y="2093"/>
                  </a:lnTo>
                  <a:lnTo>
                    <a:pt x="3739" y="3623"/>
                  </a:lnTo>
                  <a:cubicBezTo>
                    <a:pt x="3869" y="3551"/>
                    <a:pt x="3970" y="3436"/>
                    <a:pt x="4028" y="3320"/>
                  </a:cubicBezTo>
                  <a:lnTo>
                    <a:pt x="2339" y="1819"/>
                  </a:lnTo>
                  <a:lnTo>
                    <a:pt x="4028" y="318"/>
                  </a:lnTo>
                  <a:cubicBezTo>
                    <a:pt x="3970" y="188"/>
                    <a:pt x="3869" y="72"/>
                    <a:pt x="3739" y="0"/>
                  </a:cubicBezTo>
                  <a:lnTo>
                    <a:pt x="2022" y="1530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18"/>
          <p:cNvGrpSpPr/>
          <p:nvPr/>
        </p:nvGrpSpPr>
        <p:grpSpPr>
          <a:xfrm>
            <a:off x="1496684" y="2696259"/>
            <a:ext cx="301516" cy="283641"/>
            <a:chOff x="1496684" y="2763337"/>
            <a:chExt cx="301516" cy="283641"/>
          </a:xfrm>
        </p:grpSpPr>
        <p:sp>
          <p:nvSpPr>
            <p:cNvPr id="177" name="Google Shape;177;p18"/>
            <p:cNvSpPr/>
            <p:nvPr/>
          </p:nvSpPr>
          <p:spPr>
            <a:xfrm>
              <a:off x="1526095" y="2830825"/>
              <a:ext cx="242658" cy="150281"/>
            </a:xfrm>
            <a:custGeom>
              <a:avLst/>
              <a:gdLst/>
              <a:ahLst/>
              <a:cxnLst/>
              <a:rect l="l" t="t" r="r" b="b"/>
              <a:pathLst>
                <a:path w="10957" h="6785" extrusionOk="0">
                  <a:moveTo>
                    <a:pt x="0" y="0"/>
                  </a:moveTo>
                  <a:lnTo>
                    <a:pt x="0" y="6785"/>
                  </a:lnTo>
                  <a:lnTo>
                    <a:pt x="10957" y="6785"/>
                  </a:lnTo>
                  <a:lnTo>
                    <a:pt x="109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1496684" y="2763337"/>
              <a:ext cx="301516" cy="79341"/>
            </a:xfrm>
            <a:custGeom>
              <a:avLst/>
              <a:gdLst/>
              <a:ahLst/>
              <a:cxnLst/>
              <a:rect l="l" t="t" r="r" b="b"/>
              <a:pathLst>
                <a:path w="13614" h="3582" extrusionOk="0">
                  <a:moveTo>
                    <a:pt x="265" y="0"/>
                  </a:moveTo>
                  <a:cubicBezTo>
                    <a:pt x="117" y="0"/>
                    <a:pt x="0" y="125"/>
                    <a:pt x="0" y="276"/>
                  </a:cubicBezTo>
                  <a:lnTo>
                    <a:pt x="0" y="3293"/>
                  </a:lnTo>
                  <a:cubicBezTo>
                    <a:pt x="0" y="3451"/>
                    <a:pt x="130" y="3581"/>
                    <a:pt x="289" y="3581"/>
                  </a:cubicBezTo>
                  <a:lnTo>
                    <a:pt x="13339" y="3581"/>
                  </a:lnTo>
                  <a:cubicBezTo>
                    <a:pt x="13498" y="3581"/>
                    <a:pt x="13613" y="3451"/>
                    <a:pt x="13613" y="3293"/>
                  </a:cubicBezTo>
                  <a:lnTo>
                    <a:pt x="13613" y="276"/>
                  </a:lnTo>
                  <a:cubicBezTo>
                    <a:pt x="13613" y="117"/>
                    <a:pt x="13498" y="1"/>
                    <a:pt x="13339" y="1"/>
                  </a:cubicBezTo>
                  <a:lnTo>
                    <a:pt x="289" y="1"/>
                  </a:lnTo>
                  <a:cubicBezTo>
                    <a:pt x="281" y="1"/>
                    <a:pt x="273" y="0"/>
                    <a:pt x="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8"/>
            <p:cNvSpPr/>
            <p:nvPr/>
          </p:nvSpPr>
          <p:spPr>
            <a:xfrm>
              <a:off x="1781199" y="2763359"/>
              <a:ext cx="16986" cy="79316"/>
            </a:xfrm>
            <a:custGeom>
              <a:avLst/>
              <a:gdLst/>
              <a:ahLst/>
              <a:cxnLst/>
              <a:rect l="l" t="t" r="r" b="b"/>
              <a:pathLst>
                <a:path w="767" h="3581" extrusionOk="0">
                  <a:moveTo>
                    <a:pt x="1" y="0"/>
                  </a:moveTo>
                  <a:lnTo>
                    <a:pt x="1" y="3580"/>
                  </a:lnTo>
                  <a:lnTo>
                    <a:pt x="492" y="3580"/>
                  </a:lnTo>
                  <a:cubicBezTo>
                    <a:pt x="651" y="3580"/>
                    <a:pt x="766" y="3450"/>
                    <a:pt x="766" y="3292"/>
                  </a:cubicBezTo>
                  <a:lnTo>
                    <a:pt x="766" y="275"/>
                  </a:lnTo>
                  <a:cubicBezTo>
                    <a:pt x="766" y="116"/>
                    <a:pt x="651" y="0"/>
                    <a:pt x="4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8"/>
            <p:cNvSpPr/>
            <p:nvPr/>
          </p:nvSpPr>
          <p:spPr>
            <a:xfrm>
              <a:off x="1496684" y="2763337"/>
              <a:ext cx="16964" cy="79338"/>
            </a:xfrm>
            <a:custGeom>
              <a:avLst/>
              <a:gdLst/>
              <a:ahLst/>
              <a:cxnLst/>
              <a:rect l="l" t="t" r="r" b="b"/>
              <a:pathLst>
                <a:path w="766" h="3582" extrusionOk="0">
                  <a:moveTo>
                    <a:pt x="265" y="0"/>
                  </a:moveTo>
                  <a:cubicBezTo>
                    <a:pt x="117" y="0"/>
                    <a:pt x="0" y="125"/>
                    <a:pt x="0" y="276"/>
                  </a:cubicBezTo>
                  <a:lnTo>
                    <a:pt x="0" y="3293"/>
                  </a:lnTo>
                  <a:cubicBezTo>
                    <a:pt x="0" y="3451"/>
                    <a:pt x="130" y="3581"/>
                    <a:pt x="289" y="3581"/>
                  </a:cubicBezTo>
                  <a:lnTo>
                    <a:pt x="765" y="3581"/>
                  </a:lnTo>
                  <a:lnTo>
                    <a:pt x="765" y="1"/>
                  </a:lnTo>
                  <a:lnTo>
                    <a:pt x="289" y="1"/>
                  </a:lnTo>
                  <a:cubicBezTo>
                    <a:pt x="281" y="1"/>
                    <a:pt x="273" y="0"/>
                    <a:pt x="2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1747315" y="2789251"/>
              <a:ext cx="28790" cy="28794"/>
            </a:xfrm>
            <a:custGeom>
              <a:avLst/>
              <a:gdLst/>
              <a:ahLst/>
              <a:cxnLst/>
              <a:rect l="l" t="t" r="r" b="b"/>
              <a:pathLst>
                <a:path w="1300" h="1300" extrusionOk="0">
                  <a:moveTo>
                    <a:pt x="650" y="1"/>
                  </a:moveTo>
                  <a:cubicBezTo>
                    <a:pt x="290" y="1"/>
                    <a:pt x="1" y="289"/>
                    <a:pt x="1" y="650"/>
                  </a:cubicBezTo>
                  <a:cubicBezTo>
                    <a:pt x="1" y="1011"/>
                    <a:pt x="290" y="1300"/>
                    <a:pt x="650" y="1300"/>
                  </a:cubicBezTo>
                  <a:cubicBezTo>
                    <a:pt x="1011" y="1300"/>
                    <a:pt x="1300" y="1011"/>
                    <a:pt x="1300" y="650"/>
                  </a:cubicBezTo>
                  <a:cubicBezTo>
                    <a:pt x="1300" y="289"/>
                    <a:pt x="1011" y="1"/>
                    <a:pt x="6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698416" y="2789251"/>
              <a:ext cx="28790" cy="28794"/>
            </a:xfrm>
            <a:custGeom>
              <a:avLst/>
              <a:gdLst/>
              <a:ahLst/>
              <a:cxnLst/>
              <a:rect l="l" t="t" r="r" b="b"/>
              <a:pathLst>
                <a:path w="1300" h="1300" extrusionOk="0">
                  <a:moveTo>
                    <a:pt x="650" y="1"/>
                  </a:moveTo>
                  <a:cubicBezTo>
                    <a:pt x="289" y="1"/>
                    <a:pt x="0" y="289"/>
                    <a:pt x="0" y="650"/>
                  </a:cubicBezTo>
                  <a:cubicBezTo>
                    <a:pt x="0" y="1011"/>
                    <a:pt x="289" y="1300"/>
                    <a:pt x="650" y="1300"/>
                  </a:cubicBezTo>
                  <a:cubicBezTo>
                    <a:pt x="1011" y="1300"/>
                    <a:pt x="1299" y="1011"/>
                    <a:pt x="1299" y="650"/>
                  </a:cubicBezTo>
                  <a:cubicBezTo>
                    <a:pt x="1299" y="289"/>
                    <a:pt x="1011" y="1"/>
                    <a:pt x="6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8"/>
            <p:cNvSpPr/>
            <p:nvPr/>
          </p:nvSpPr>
          <p:spPr>
            <a:xfrm>
              <a:off x="1516815" y="2799174"/>
              <a:ext cx="166918" cy="8970"/>
            </a:xfrm>
            <a:custGeom>
              <a:avLst/>
              <a:gdLst/>
              <a:ahLst/>
              <a:cxnLst/>
              <a:rect l="l" t="t" r="r" b="b"/>
              <a:pathLst>
                <a:path w="7537" h="405" extrusionOk="0">
                  <a:moveTo>
                    <a:pt x="275" y="0"/>
                  </a:moveTo>
                  <a:cubicBezTo>
                    <a:pt x="5" y="0"/>
                    <a:pt x="1" y="405"/>
                    <a:pt x="261" y="405"/>
                  </a:cubicBezTo>
                  <a:cubicBezTo>
                    <a:pt x="266" y="405"/>
                    <a:pt x="270" y="405"/>
                    <a:pt x="275" y="404"/>
                  </a:cubicBezTo>
                  <a:lnTo>
                    <a:pt x="7262" y="404"/>
                  </a:lnTo>
                  <a:cubicBezTo>
                    <a:pt x="7536" y="404"/>
                    <a:pt x="7536" y="0"/>
                    <a:pt x="72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8"/>
            <p:cNvSpPr/>
            <p:nvPr/>
          </p:nvSpPr>
          <p:spPr>
            <a:xfrm>
              <a:off x="1496684" y="2865355"/>
              <a:ext cx="301502" cy="79626"/>
            </a:xfrm>
            <a:custGeom>
              <a:avLst/>
              <a:gdLst/>
              <a:ahLst/>
              <a:cxnLst/>
              <a:rect l="l" t="t" r="r" b="b"/>
              <a:pathLst>
                <a:path w="13614" h="3595" extrusionOk="0">
                  <a:moveTo>
                    <a:pt x="289" y="0"/>
                  </a:moveTo>
                  <a:cubicBezTo>
                    <a:pt x="130" y="0"/>
                    <a:pt x="0" y="130"/>
                    <a:pt x="0" y="289"/>
                  </a:cubicBezTo>
                  <a:lnTo>
                    <a:pt x="0" y="3306"/>
                  </a:lnTo>
                  <a:cubicBezTo>
                    <a:pt x="0" y="3465"/>
                    <a:pt x="130" y="3595"/>
                    <a:pt x="289" y="3595"/>
                  </a:cubicBezTo>
                  <a:lnTo>
                    <a:pt x="13339" y="3595"/>
                  </a:lnTo>
                  <a:cubicBezTo>
                    <a:pt x="13498" y="3595"/>
                    <a:pt x="13613" y="3465"/>
                    <a:pt x="13613" y="3306"/>
                  </a:cubicBezTo>
                  <a:lnTo>
                    <a:pt x="13613" y="289"/>
                  </a:lnTo>
                  <a:cubicBezTo>
                    <a:pt x="13613" y="130"/>
                    <a:pt x="13498" y="0"/>
                    <a:pt x="133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8"/>
            <p:cNvSpPr/>
            <p:nvPr/>
          </p:nvSpPr>
          <p:spPr>
            <a:xfrm>
              <a:off x="1781199" y="2865355"/>
              <a:ext cx="16986" cy="79626"/>
            </a:xfrm>
            <a:custGeom>
              <a:avLst/>
              <a:gdLst/>
              <a:ahLst/>
              <a:cxnLst/>
              <a:rect l="l" t="t" r="r" b="b"/>
              <a:pathLst>
                <a:path w="767" h="3595" extrusionOk="0">
                  <a:moveTo>
                    <a:pt x="1" y="0"/>
                  </a:moveTo>
                  <a:lnTo>
                    <a:pt x="1" y="3595"/>
                  </a:lnTo>
                  <a:lnTo>
                    <a:pt x="492" y="3595"/>
                  </a:lnTo>
                  <a:cubicBezTo>
                    <a:pt x="651" y="3595"/>
                    <a:pt x="766" y="3465"/>
                    <a:pt x="766" y="3306"/>
                  </a:cubicBezTo>
                  <a:lnTo>
                    <a:pt x="766" y="289"/>
                  </a:lnTo>
                  <a:cubicBezTo>
                    <a:pt x="766" y="130"/>
                    <a:pt x="651" y="0"/>
                    <a:pt x="4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8"/>
            <p:cNvSpPr/>
            <p:nvPr/>
          </p:nvSpPr>
          <p:spPr>
            <a:xfrm>
              <a:off x="1496684" y="2865355"/>
              <a:ext cx="16964" cy="79626"/>
            </a:xfrm>
            <a:custGeom>
              <a:avLst/>
              <a:gdLst/>
              <a:ahLst/>
              <a:cxnLst/>
              <a:rect l="l" t="t" r="r" b="b"/>
              <a:pathLst>
                <a:path w="766" h="3595" extrusionOk="0">
                  <a:moveTo>
                    <a:pt x="289" y="0"/>
                  </a:moveTo>
                  <a:cubicBezTo>
                    <a:pt x="130" y="0"/>
                    <a:pt x="0" y="130"/>
                    <a:pt x="0" y="289"/>
                  </a:cubicBezTo>
                  <a:lnTo>
                    <a:pt x="0" y="3306"/>
                  </a:lnTo>
                  <a:cubicBezTo>
                    <a:pt x="0" y="3465"/>
                    <a:pt x="130" y="3595"/>
                    <a:pt x="289" y="3595"/>
                  </a:cubicBezTo>
                  <a:lnTo>
                    <a:pt x="765" y="359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8"/>
            <p:cNvSpPr/>
            <p:nvPr/>
          </p:nvSpPr>
          <p:spPr>
            <a:xfrm>
              <a:off x="1747315" y="2891558"/>
              <a:ext cx="28790" cy="28816"/>
            </a:xfrm>
            <a:custGeom>
              <a:avLst/>
              <a:gdLst/>
              <a:ahLst/>
              <a:cxnLst/>
              <a:rect l="l" t="t" r="r" b="b"/>
              <a:pathLst>
                <a:path w="1300" h="1301" extrusionOk="0">
                  <a:moveTo>
                    <a:pt x="650" y="1"/>
                  </a:moveTo>
                  <a:cubicBezTo>
                    <a:pt x="290" y="1"/>
                    <a:pt x="1" y="290"/>
                    <a:pt x="1" y="651"/>
                  </a:cubicBezTo>
                  <a:cubicBezTo>
                    <a:pt x="1" y="1011"/>
                    <a:pt x="290" y="1300"/>
                    <a:pt x="650" y="1300"/>
                  </a:cubicBezTo>
                  <a:cubicBezTo>
                    <a:pt x="1011" y="1300"/>
                    <a:pt x="1300" y="1011"/>
                    <a:pt x="1300" y="651"/>
                  </a:cubicBezTo>
                  <a:cubicBezTo>
                    <a:pt x="1300" y="290"/>
                    <a:pt x="1011" y="1"/>
                    <a:pt x="6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8"/>
            <p:cNvSpPr/>
            <p:nvPr/>
          </p:nvSpPr>
          <p:spPr>
            <a:xfrm>
              <a:off x="1698416" y="2891558"/>
              <a:ext cx="28790" cy="28816"/>
            </a:xfrm>
            <a:custGeom>
              <a:avLst/>
              <a:gdLst/>
              <a:ahLst/>
              <a:cxnLst/>
              <a:rect l="l" t="t" r="r" b="b"/>
              <a:pathLst>
                <a:path w="1300" h="1301" extrusionOk="0">
                  <a:moveTo>
                    <a:pt x="650" y="1"/>
                  </a:moveTo>
                  <a:cubicBezTo>
                    <a:pt x="289" y="1"/>
                    <a:pt x="0" y="290"/>
                    <a:pt x="0" y="651"/>
                  </a:cubicBezTo>
                  <a:cubicBezTo>
                    <a:pt x="0" y="1011"/>
                    <a:pt x="289" y="1300"/>
                    <a:pt x="650" y="1300"/>
                  </a:cubicBezTo>
                  <a:cubicBezTo>
                    <a:pt x="1011" y="1300"/>
                    <a:pt x="1299" y="1011"/>
                    <a:pt x="1299" y="651"/>
                  </a:cubicBezTo>
                  <a:cubicBezTo>
                    <a:pt x="1299" y="290"/>
                    <a:pt x="1011" y="1"/>
                    <a:pt x="6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8"/>
            <p:cNvSpPr/>
            <p:nvPr/>
          </p:nvSpPr>
          <p:spPr>
            <a:xfrm>
              <a:off x="1516815" y="2901170"/>
              <a:ext cx="166918" cy="9280"/>
            </a:xfrm>
            <a:custGeom>
              <a:avLst/>
              <a:gdLst/>
              <a:ahLst/>
              <a:cxnLst/>
              <a:rect l="l" t="t" r="r" b="b"/>
              <a:pathLst>
                <a:path w="7537" h="419" extrusionOk="0">
                  <a:moveTo>
                    <a:pt x="275" y="0"/>
                  </a:moveTo>
                  <a:cubicBezTo>
                    <a:pt x="1" y="0"/>
                    <a:pt x="1" y="419"/>
                    <a:pt x="275" y="419"/>
                  </a:cubicBezTo>
                  <a:lnTo>
                    <a:pt x="7262" y="419"/>
                  </a:lnTo>
                  <a:cubicBezTo>
                    <a:pt x="7536" y="419"/>
                    <a:pt x="7536" y="0"/>
                    <a:pt x="72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8"/>
            <p:cNvSpPr/>
            <p:nvPr/>
          </p:nvSpPr>
          <p:spPr>
            <a:xfrm>
              <a:off x="1496684" y="2967352"/>
              <a:ext cx="301502" cy="79626"/>
            </a:xfrm>
            <a:custGeom>
              <a:avLst/>
              <a:gdLst/>
              <a:ahLst/>
              <a:cxnLst/>
              <a:rect l="l" t="t" r="r" b="b"/>
              <a:pathLst>
                <a:path w="13614" h="3595" extrusionOk="0">
                  <a:moveTo>
                    <a:pt x="289" y="0"/>
                  </a:moveTo>
                  <a:cubicBezTo>
                    <a:pt x="130" y="0"/>
                    <a:pt x="0" y="130"/>
                    <a:pt x="0" y="289"/>
                  </a:cubicBezTo>
                  <a:lnTo>
                    <a:pt x="0" y="3306"/>
                  </a:lnTo>
                  <a:cubicBezTo>
                    <a:pt x="0" y="3465"/>
                    <a:pt x="130" y="3595"/>
                    <a:pt x="289" y="3595"/>
                  </a:cubicBezTo>
                  <a:lnTo>
                    <a:pt x="13339" y="3595"/>
                  </a:lnTo>
                  <a:cubicBezTo>
                    <a:pt x="13498" y="3595"/>
                    <a:pt x="13613" y="3465"/>
                    <a:pt x="13613" y="3306"/>
                  </a:cubicBezTo>
                  <a:lnTo>
                    <a:pt x="13613" y="289"/>
                  </a:lnTo>
                  <a:cubicBezTo>
                    <a:pt x="13613" y="130"/>
                    <a:pt x="13498" y="0"/>
                    <a:pt x="133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8"/>
            <p:cNvSpPr/>
            <p:nvPr/>
          </p:nvSpPr>
          <p:spPr>
            <a:xfrm>
              <a:off x="1781199" y="2967352"/>
              <a:ext cx="16986" cy="79626"/>
            </a:xfrm>
            <a:custGeom>
              <a:avLst/>
              <a:gdLst/>
              <a:ahLst/>
              <a:cxnLst/>
              <a:rect l="l" t="t" r="r" b="b"/>
              <a:pathLst>
                <a:path w="767" h="3595" extrusionOk="0">
                  <a:moveTo>
                    <a:pt x="1" y="0"/>
                  </a:moveTo>
                  <a:lnTo>
                    <a:pt x="1" y="3595"/>
                  </a:lnTo>
                  <a:lnTo>
                    <a:pt x="492" y="3595"/>
                  </a:lnTo>
                  <a:cubicBezTo>
                    <a:pt x="651" y="3595"/>
                    <a:pt x="766" y="3465"/>
                    <a:pt x="766" y="3306"/>
                  </a:cubicBezTo>
                  <a:lnTo>
                    <a:pt x="766" y="289"/>
                  </a:lnTo>
                  <a:cubicBezTo>
                    <a:pt x="766" y="130"/>
                    <a:pt x="651" y="0"/>
                    <a:pt x="4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8"/>
            <p:cNvSpPr/>
            <p:nvPr/>
          </p:nvSpPr>
          <p:spPr>
            <a:xfrm>
              <a:off x="1496684" y="2967352"/>
              <a:ext cx="16964" cy="79626"/>
            </a:xfrm>
            <a:custGeom>
              <a:avLst/>
              <a:gdLst/>
              <a:ahLst/>
              <a:cxnLst/>
              <a:rect l="l" t="t" r="r" b="b"/>
              <a:pathLst>
                <a:path w="766" h="3595" extrusionOk="0">
                  <a:moveTo>
                    <a:pt x="289" y="0"/>
                  </a:moveTo>
                  <a:cubicBezTo>
                    <a:pt x="130" y="0"/>
                    <a:pt x="0" y="130"/>
                    <a:pt x="0" y="289"/>
                  </a:cubicBezTo>
                  <a:lnTo>
                    <a:pt x="0" y="3306"/>
                  </a:lnTo>
                  <a:cubicBezTo>
                    <a:pt x="0" y="3465"/>
                    <a:pt x="130" y="3595"/>
                    <a:pt x="289" y="3595"/>
                  </a:cubicBezTo>
                  <a:lnTo>
                    <a:pt x="765" y="359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8"/>
            <p:cNvSpPr/>
            <p:nvPr/>
          </p:nvSpPr>
          <p:spPr>
            <a:xfrm>
              <a:off x="1747315" y="2993554"/>
              <a:ext cx="28790" cy="28816"/>
            </a:xfrm>
            <a:custGeom>
              <a:avLst/>
              <a:gdLst/>
              <a:ahLst/>
              <a:cxnLst/>
              <a:rect l="l" t="t" r="r" b="b"/>
              <a:pathLst>
                <a:path w="1300" h="1301" extrusionOk="0">
                  <a:moveTo>
                    <a:pt x="650" y="1"/>
                  </a:moveTo>
                  <a:cubicBezTo>
                    <a:pt x="290" y="1"/>
                    <a:pt x="1" y="290"/>
                    <a:pt x="1" y="650"/>
                  </a:cubicBezTo>
                  <a:cubicBezTo>
                    <a:pt x="1" y="1011"/>
                    <a:pt x="290" y="1300"/>
                    <a:pt x="650" y="1300"/>
                  </a:cubicBezTo>
                  <a:cubicBezTo>
                    <a:pt x="1011" y="1300"/>
                    <a:pt x="1300" y="1011"/>
                    <a:pt x="1300" y="650"/>
                  </a:cubicBezTo>
                  <a:cubicBezTo>
                    <a:pt x="1300" y="290"/>
                    <a:pt x="1011" y="1"/>
                    <a:pt x="6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8"/>
            <p:cNvSpPr/>
            <p:nvPr/>
          </p:nvSpPr>
          <p:spPr>
            <a:xfrm>
              <a:off x="1698416" y="2993554"/>
              <a:ext cx="28790" cy="28816"/>
            </a:xfrm>
            <a:custGeom>
              <a:avLst/>
              <a:gdLst/>
              <a:ahLst/>
              <a:cxnLst/>
              <a:rect l="l" t="t" r="r" b="b"/>
              <a:pathLst>
                <a:path w="1300" h="1301" extrusionOk="0">
                  <a:moveTo>
                    <a:pt x="650" y="1"/>
                  </a:moveTo>
                  <a:cubicBezTo>
                    <a:pt x="289" y="1"/>
                    <a:pt x="0" y="290"/>
                    <a:pt x="0" y="650"/>
                  </a:cubicBezTo>
                  <a:cubicBezTo>
                    <a:pt x="0" y="1011"/>
                    <a:pt x="289" y="1300"/>
                    <a:pt x="650" y="1300"/>
                  </a:cubicBezTo>
                  <a:cubicBezTo>
                    <a:pt x="1011" y="1300"/>
                    <a:pt x="1299" y="1011"/>
                    <a:pt x="1299" y="650"/>
                  </a:cubicBezTo>
                  <a:cubicBezTo>
                    <a:pt x="1299" y="290"/>
                    <a:pt x="1011" y="1"/>
                    <a:pt x="6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8"/>
            <p:cNvSpPr/>
            <p:nvPr/>
          </p:nvSpPr>
          <p:spPr>
            <a:xfrm>
              <a:off x="1516815" y="3003477"/>
              <a:ext cx="166918" cy="8970"/>
            </a:xfrm>
            <a:custGeom>
              <a:avLst/>
              <a:gdLst/>
              <a:ahLst/>
              <a:cxnLst/>
              <a:rect l="l" t="t" r="r" b="b"/>
              <a:pathLst>
                <a:path w="7537" h="405" extrusionOk="0">
                  <a:moveTo>
                    <a:pt x="275" y="0"/>
                  </a:moveTo>
                  <a:cubicBezTo>
                    <a:pt x="1" y="0"/>
                    <a:pt x="1" y="405"/>
                    <a:pt x="275" y="405"/>
                  </a:cubicBezTo>
                  <a:lnTo>
                    <a:pt x="7262" y="405"/>
                  </a:lnTo>
                  <a:cubicBezTo>
                    <a:pt x="7536" y="405"/>
                    <a:pt x="7536" y="0"/>
                    <a:pt x="72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8"/>
            <p:cNvSpPr/>
            <p:nvPr/>
          </p:nvSpPr>
          <p:spPr>
            <a:xfrm>
              <a:off x="1516815" y="2915855"/>
              <a:ext cx="25601" cy="8993"/>
            </a:xfrm>
            <a:custGeom>
              <a:avLst/>
              <a:gdLst/>
              <a:ahLst/>
              <a:cxnLst/>
              <a:rect l="l" t="t" r="r" b="b"/>
              <a:pathLst>
                <a:path w="1156" h="406" extrusionOk="0">
                  <a:moveTo>
                    <a:pt x="261" y="1"/>
                  </a:moveTo>
                  <a:cubicBezTo>
                    <a:pt x="1" y="1"/>
                    <a:pt x="5" y="405"/>
                    <a:pt x="275" y="405"/>
                  </a:cubicBezTo>
                  <a:lnTo>
                    <a:pt x="881" y="405"/>
                  </a:lnTo>
                  <a:cubicBezTo>
                    <a:pt x="1156" y="405"/>
                    <a:pt x="1156" y="1"/>
                    <a:pt x="881" y="1"/>
                  </a:cubicBezTo>
                  <a:lnTo>
                    <a:pt x="275" y="1"/>
                  </a:lnTo>
                  <a:cubicBezTo>
                    <a:pt x="270" y="1"/>
                    <a:pt x="266" y="1"/>
                    <a:pt x="2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" name="Google Shape;197;p18"/>
          <p:cNvGrpSpPr/>
          <p:nvPr/>
        </p:nvGrpSpPr>
        <p:grpSpPr>
          <a:xfrm>
            <a:off x="7324415" y="2700915"/>
            <a:ext cx="344248" cy="254688"/>
            <a:chOff x="1821465" y="2495702"/>
            <a:chExt cx="365988" cy="270801"/>
          </a:xfrm>
        </p:grpSpPr>
        <p:sp>
          <p:nvSpPr>
            <p:cNvPr id="198" name="Google Shape;198;p18"/>
            <p:cNvSpPr/>
            <p:nvPr/>
          </p:nvSpPr>
          <p:spPr>
            <a:xfrm>
              <a:off x="1822619" y="2495702"/>
              <a:ext cx="364834" cy="194725"/>
            </a:xfrm>
            <a:custGeom>
              <a:avLst/>
              <a:gdLst/>
              <a:ahLst/>
              <a:cxnLst/>
              <a:rect l="l" t="t" r="r" b="b"/>
              <a:pathLst>
                <a:path w="13917" h="7428" extrusionOk="0">
                  <a:moveTo>
                    <a:pt x="5620" y="0"/>
                  </a:moveTo>
                  <a:cubicBezTo>
                    <a:pt x="4319" y="0"/>
                    <a:pt x="3029" y="789"/>
                    <a:pt x="2599" y="2260"/>
                  </a:cubicBezTo>
                  <a:lnTo>
                    <a:pt x="2584" y="2260"/>
                  </a:lnTo>
                  <a:cubicBezTo>
                    <a:pt x="1155" y="2260"/>
                    <a:pt x="0" y="3415"/>
                    <a:pt x="0" y="4844"/>
                  </a:cubicBezTo>
                  <a:cubicBezTo>
                    <a:pt x="0" y="6258"/>
                    <a:pt x="1155" y="7413"/>
                    <a:pt x="2584" y="7428"/>
                  </a:cubicBezTo>
                  <a:lnTo>
                    <a:pt x="11780" y="7428"/>
                  </a:lnTo>
                  <a:cubicBezTo>
                    <a:pt x="12963" y="7428"/>
                    <a:pt x="13916" y="6460"/>
                    <a:pt x="13916" y="5291"/>
                  </a:cubicBezTo>
                  <a:cubicBezTo>
                    <a:pt x="13916" y="4108"/>
                    <a:pt x="12963" y="3155"/>
                    <a:pt x="11780" y="3155"/>
                  </a:cubicBezTo>
                  <a:lnTo>
                    <a:pt x="11794" y="3140"/>
                  </a:lnTo>
                  <a:cubicBezTo>
                    <a:pt x="11707" y="3140"/>
                    <a:pt x="11635" y="3155"/>
                    <a:pt x="11563" y="3155"/>
                  </a:cubicBezTo>
                  <a:cubicBezTo>
                    <a:pt x="11216" y="2055"/>
                    <a:pt x="10191" y="1345"/>
                    <a:pt x="9092" y="1345"/>
                  </a:cubicBezTo>
                  <a:cubicBezTo>
                    <a:pt x="8820" y="1345"/>
                    <a:pt x="8544" y="1389"/>
                    <a:pt x="8272" y="1480"/>
                  </a:cubicBezTo>
                  <a:cubicBezTo>
                    <a:pt x="7647" y="477"/>
                    <a:pt x="6630" y="0"/>
                    <a:pt x="56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8"/>
            <p:cNvSpPr/>
            <p:nvPr/>
          </p:nvSpPr>
          <p:spPr>
            <a:xfrm>
              <a:off x="1821465" y="2554922"/>
              <a:ext cx="333062" cy="135138"/>
            </a:xfrm>
            <a:custGeom>
              <a:avLst/>
              <a:gdLst/>
              <a:ahLst/>
              <a:cxnLst/>
              <a:rect l="l" t="t" r="r" b="b"/>
              <a:pathLst>
                <a:path w="12705" h="5155" extrusionOk="0">
                  <a:moveTo>
                    <a:pt x="2513" y="1"/>
                  </a:moveTo>
                  <a:lnTo>
                    <a:pt x="2513" y="1"/>
                  </a:lnTo>
                  <a:cubicBezTo>
                    <a:pt x="1098" y="59"/>
                    <a:pt x="1" y="1242"/>
                    <a:pt x="44" y="2657"/>
                  </a:cubicBezTo>
                  <a:cubicBezTo>
                    <a:pt x="88" y="4072"/>
                    <a:pt x="1300" y="5154"/>
                    <a:pt x="2715" y="5154"/>
                  </a:cubicBezTo>
                  <a:lnTo>
                    <a:pt x="12011" y="5154"/>
                  </a:lnTo>
                  <a:cubicBezTo>
                    <a:pt x="12704" y="5096"/>
                    <a:pt x="12646" y="4028"/>
                    <a:pt x="11939" y="4028"/>
                  </a:cubicBezTo>
                  <a:lnTo>
                    <a:pt x="10149" y="4028"/>
                  </a:lnTo>
                  <a:cubicBezTo>
                    <a:pt x="10019" y="4028"/>
                    <a:pt x="9918" y="3927"/>
                    <a:pt x="9918" y="3812"/>
                  </a:cubicBezTo>
                  <a:lnTo>
                    <a:pt x="9918" y="3090"/>
                  </a:lnTo>
                  <a:cubicBezTo>
                    <a:pt x="9918" y="2859"/>
                    <a:pt x="9831" y="2628"/>
                    <a:pt x="9658" y="2455"/>
                  </a:cubicBezTo>
                  <a:lnTo>
                    <a:pt x="8345" y="1141"/>
                  </a:lnTo>
                  <a:cubicBezTo>
                    <a:pt x="8186" y="982"/>
                    <a:pt x="7955" y="881"/>
                    <a:pt x="7709" y="881"/>
                  </a:cubicBezTo>
                  <a:lnTo>
                    <a:pt x="4750" y="881"/>
                  </a:lnTo>
                  <a:cubicBezTo>
                    <a:pt x="4389" y="881"/>
                    <a:pt x="4086" y="1185"/>
                    <a:pt x="4086" y="1560"/>
                  </a:cubicBezTo>
                  <a:lnTo>
                    <a:pt x="4086" y="3653"/>
                  </a:lnTo>
                  <a:cubicBezTo>
                    <a:pt x="4086" y="3771"/>
                    <a:pt x="3979" y="3870"/>
                    <a:pt x="3861" y="3870"/>
                  </a:cubicBezTo>
                  <a:cubicBezTo>
                    <a:pt x="3836" y="3870"/>
                    <a:pt x="3809" y="3865"/>
                    <a:pt x="3783" y="3855"/>
                  </a:cubicBezTo>
                  <a:cubicBezTo>
                    <a:pt x="2181" y="3307"/>
                    <a:pt x="1560" y="1387"/>
                    <a:pt x="2513" y="1"/>
                  </a:cubicBezTo>
                  <a:close/>
                </a:path>
              </a:pathLst>
            </a:custGeom>
            <a:solidFill>
              <a:srgbClr val="000607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8"/>
            <p:cNvSpPr/>
            <p:nvPr/>
          </p:nvSpPr>
          <p:spPr>
            <a:xfrm>
              <a:off x="1940298" y="2589735"/>
              <a:ext cx="129450" cy="176768"/>
            </a:xfrm>
            <a:custGeom>
              <a:avLst/>
              <a:gdLst/>
              <a:ahLst/>
              <a:cxnLst/>
              <a:rect l="l" t="t" r="r" b="b"/>
              <a:pathLst>
                <a:path w="4938" h="6743" extrusionOk="0">
                  <a:moveTo>
                    <a:pt x="232" y="1"/>
                  </a:moveTo>
                  <a:cubicBezTo>
                    <a:pt x="102" y="1"/>
                    <a:pt x="1" y="102"/>
                    <a:pt x="1" y="232"/>
                  </a:cubicBezTo>
                  <a:lnTo>
                    <a:pt x="1" y="6526"/>
                  </a:lnTo>
                  <a:cubicBezTo>
                    <a:pt x="1" y="6641"/>
                    <a:pt x="102" y="6742"/>
                    <a:pt x="232" y="6742"/>
                  </a:cubicBezTo>
                  <a:lnTo>
                    <a:pt x="4721" y="6742"/>
                  </a:lnTo>
                  <a:cubicBezTo>
                    <a:pt x="4837" y="6742"/>
                    <a:pt x="4938" y="6641"/>
                    <a:pt x="4938" y="6526"/>
                  </a:cubicBezTo>
                  <a:lnTo>
                    <a:pt x="4938" y="1762"/>
                  </a:lnTo>
                  <a:cubicBezTo>
                    <a:pt x="4938" y="1646"/>
                    <a:pt x="4894" y="1531"/>
                    <a:pt x="4808" y="1444"/>
                  </a:cubicBezTo>
                  <a:lnTo>
                    <a:pt x="3508" y="131"/>
                  </a:lnTo>
                  <a:cubicBezTo>
                    <a:pt x="3422" y="59"/>
                    <a:pt x="3306" y="1"/>
                    <a:pt x="31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1971546" y="2659100"/>
              <a:ext cx="67608" cy="79012"/>
            </a:xfrm>
            <a:custGeom>
              <a:avLst/>
              <a:gdLst/>
              <a:ahLst/>
              <a:cxnLst/>
              <a:rect l="l" t="t" r="r" b="b"/>
              <a:pathLst>
                <a:path w="2579" h="3014" extrusionOk="0">
                  <a:moveTo>
                    <a:pt x="1277" y="0"/>
                  </a:moveTo>
                  <a:cubicBezTo>
                    <a:pt x="1198" y="0"/>
                    <a:pt x="1118" y="33"/>
                    <a:pt x="1061" y="98"/>
                  </a:cubicBezTo>
                  <a:lnTo>
                    <a:pt x="151" y="1224"/>
                  </a:lnTo>
                  <a:cubicBezTo>
                    <a:pt x="0" y="1439"/>
                    <a:pt x="187" y="1678"/>
                    <a:pt x="393" y="1678"/>
                  </a:cubicBezTo>
                  <a:cubicBezTo>
                    <a:pt x="464" y="1678"/>
                    <a:pt x="536" y="1650"/>
                    <a:pt x="599" y="1584"/>
                  </a:cubicBezTo>
                  <a:lnTo>
                    <a:pt x="988" y="1079"/>
                  </a:lnTo>
                  <a:lnTo>
                    <a:pt x="988" y="2754"/>
                  </a:lnTo>
                  <a:cubicBezTo>
                    <a:pt x="1003" y="2927"/>
                    <a:pt x="1136" y="3014"/>
                    <a:pt x="1270" y="3014"/>
                  </a:cubicBezTo>
                  <a:cubicBezTo>
                    <a:pt x="1403" y="3014"/>
                    <a:pt x="1537" y="2927"/>
                    <a:pt x="1551" y="2754"/>
                  </a:cubicBezTo>
                  <a:lnTo>
                    <a:pt x="1551" y="1079"/>
                  </a:lnTo>
                  <a:lnTo>
                    <a:pt x="1956" y="1570"/>
                  </a:lnTo>
                  <a:cubicBezTo>
                    <a:pt x="2018" y="1656"/>
                    <a:pt x="2097" y="1691"/>
                    <a:pt x="2175" y="1691"/>
                  </a:cubicBezTo>
                  <a:cubicBezTo>
                    <a:pt x="2384" y="1691"/>
                    <a:pt x="2578" y="1434"/>
                    <a:pt x="2389" y="1224"/>
                  </a:cubicBezTo>
                  <a:lnTo>
                    <a:pt x="2403" y="1224"/>
                  </a:lnTo>
                  <a:lnTo>
                    <a:pt x="1494" y="98"/>
                  </a:lnTo>
                  <a:cubicBezTo>
                    <a:pt x="1436" y="33"/>
                    <a:pt x="1357" y="0"/>
                    <a:pt x="1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1972464" y="2513292"/>
              <a:ext cx="53767" cy="37120"/>
            </a:xfrm>
            <a:custGeom>
              <a:avLst/>
              <a:gdLst/>
              <a:ahLst/>
              <a:cxnLst/>
              <a:rect l="l" t="t" r="r" b="b"/>
              <a:pathLst>
                <a:path w="2051" h="1416" extrusionOk="0">
                  <a:moveTo>
                    <a:pt x="405" y="1"/>
                  </a:moveTo>
                  <a:cubicBezTo>
                    <a:pt x="87" y="1"/>
                    <a:pt x="1" y="420"/>
                    <a:pt x="289" y="549"/>
                  </a:cubicBezTo>
                  <a:cubicBezTo>
                    <a:pt x="766" y="636"/>
                    <a:pt x="1184" y="910"/>
                    <a:pt x="1473" y="1286"/>
                  </a:cubicBezTo>
                  <a:cubicBezTo>
                    <a:pt x="1516" y="1358"/>
                    <a:pt x="1603" y="1401"/>
                    <a:pt x="1690" y="1401"/>
                  </a:cubicBezTo>
                  <a:lnTo>
                    <a:pt x="1690" y="1416"/>
                  </a:lnTo>
                  <a:cubicBezTo>
                    <a:pt x="1921" y="1401"/>
                    <a:pt x="2051" y="1141"/>
                    <a:pt x="1921" y="968"/>
                  </a:cubicBezTo>
                  <a:cubicBezTo>
                    <a:pt x="1545" y="463"/>
                    <a:pt x="1011" y="131"/>
                    <a:pt x="405" y="1"/>
                  </a:cubicBezTo>
                  <a:close/>
                </a:path>
              </a:pathLst>
            </a:custGeom>
            <a:solidFill>
              <a:srgbClr val="000607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8"/>
            <p:cNvSpPr/>
            <p:nvPr/>
          </p:nvSpPr>
          <p:spPr>
            <a:xfrm>
              <a:off x="2065973" y="2549521"/>
              <a:ext cx="43124" cy="36098"/>
            </a:xfrm>
            <a:custGeom>
              <a:avLst/>
              <a:gdLst/>
              <a:ahLst/>
              <a:cxnLst/>
              <a:rect l="l" t="t" r="r" b="b"/>
              <a:pathLst>
                <a:path w="1645" h="1377" extrusionOk="0">
                  <a:moveTo>
                    <a:pt x="379" y="1"/>
                  </a:moveTo>
                  <a:cubicBezTo>
                    <a:pt x="138" y="1"/>
                    <a:pt x="0" y="488"/>
                    <a:pt x="274" y="553"/>
                  </a:cubicBezTo>
                  <a:cubicBezTo>
                    <a:pt x="606" y="669"/>
                    <a:pt x="894" y="914"/>
                    <a:pt x="1053" y="1217"/>
                  </a:cubicBezTo>
                  <a:cubicBezTo>
                    <a:pt x="1096" y="1318"/>
                    <a:pt x="1197" y="1376"/>
                    <a:pt x="1298" y="1376"/>
                  </a:cubicBezTo>
                  <a:cubicBezTo>
                    <a:pt x="1501" y="1376"/>
                    <a:pt x="1645" y="1145"/>
                    <a:pt x="1544" y="957"/>
                  </a:cubicBezTo>
                  <a:cubicBezTo>
                    <a:pt x="1313" y="524"/>
                    <a:pt x="923" y="192"/>
                    <a:pt x="461" y="19"/>
                  </a:cubicBezTo>
                  <a:cubicBezTo>
                    <a:pt x="433" y="6"/>
                    <a:pt x="405" y="1"/>
                    <a:pt x="379" y="1"/>
                  </a:cubicBezTo>
                  <a:close/>
                </a:path>
              </a:pathLst>
            </a:custGeom>
            <a:solidFill>
              <a:srgbClr val="000607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2017134" y="2589735"/>
              <a:ext cx="52614" cy="53400"/>
            </a:xfrm>
            <a:custGeom>
              <a:avLst/>
              <a:gdLst/>
              <a:ahLst/>
              <a:cxnLst/>
              <a:rect l="l" t="t" r="r" b="b"/>
              <a:pathLst>
                <a:path w="2007" h="2037" extrusionOk="0">
                  <a:moveTo>
                    <a:pt x="0" y="1"/>
                  </a:moveTo>
                  <a:lnTo>
                    <a:pt x="0" y="1574"/>
                  </a:lnTo>
                  <a:cubicBezTo>
                    <a:pt x="0" y="1834"/>
                    <a:pt x="202" y="2036"/>
                    <a:pt x="448" y="2036"/>
                  </a:cubicBezTo>
                  <a:lnTo>
                    <a:pt x="2007" y="2036"/>
                  </a:lnTo>
                  <a:lnTo>
                    <a:pt x="2007" y="1762"/>
                  </a:lnTo>
                  <a:cubicBezTo>
                    <a:pt x="2007" y="1704"/>
                    <a:pt x="1992" y="1646"/>
                    <a:pt x="1963" y="1589"/>
                  </a:cubicBezTo>
                  <a:lnTo>
                    <a:pt x="433" y="1589"/>
                  </a:lnTo>
                  <a:lnTo>
                    <a:pt x="433" y="59"/>
                  </a:lnTo>
                  <a:lnTo>
                    <a:pt x="433" y="44"/>
                  </a:lnTo>
                  <a:cubicBezTo>
                    <a:pt x="375" y="15"/>
                    <a:pt x="318" y="1"/>
                    <a:pt x="260" y="1"/>
                  </a:cubicBezTo>
                  <a:close/>
                </a:path>
              </a:pathLst>
            </a:custGeom>
            <a:solidFill>
              <a:srgbClr val="000607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" name="Google Shape;205;p18"/>
          <p:cNvGrpSpPr/>
          <p:nvPr/>
        </p:nvGrpSpPr>
        <p:grpSpPr>
          <a:xfrm>
            <a:off x="4394904" y="2667451"/>
            <a:ext cx="354289" cy="311329"/>
            <a:chOff x="4653996" y="2440257"/>
            <a:chExt cx="396607" cy="348555"/>
          </a:xfrm>
        </p:grpSpPr>
        <p:sp>
          <p:nvSpPr>
            <p:cNvPr id="206" name="Google Shape;206;p18"/>
            <p:cNvSpPr/>
            <p:nvPr/>
          </p:nvSpPr>
          <p:spPr>
            <a:xfrm>
              <a:off x="4670643" y="2520108"/>
              <a:ext cx="363707" cy="250930"/>
            </a:xfrm>
            <a:custGeom>
              <a:avLst/>
              <a:gdLst/>
              <a:ahLst/>
              <a:cxnLst/>
              <a:rect l="l" t="t" r="r" b="b"/>
              <a:pathLst>
                <a:path w="13874" h="9572" extrusionOk="0">
                  <a:moveTo>
                    <a:pt x="1314" y="1"/>
                  </a:moveTo>
                  <a:cubicBezTo>
                    <a:pt x="592" y="1"/>
                    <a:pt x="1" y="593"/>
                    <a:pt x="1" y="1314"/>
                  </a:cubicBezTo>
                  <a:lnTo>
                    <a:pt x="1" y="9326"/>
                  </a:lnTo>
                  <a:lnTo>
                    <a:pt x="1" y="9355"/>
                  </a:lnTo>
                  <a:cubicBezTo>
                    <a:pt x="1" y="9470"/>
                    <a:pt x="102" y="9571"/>
                    <a:pt x="217" y="9571"/>
                  </a:cubicBezTo>
                  <a:lnTo>
                    <a:pt x="13642" y="9571"/>
                  </a:lnTo>
                  <a:cubicBezTo>
                    <a:pt x="13772" y="9571"/>
                    <a:pt x="13859" y="9470"/>
                    <a:pt x="13873" y="9355"/>
                  </a:cubicBezTo>
                  <a:lnTo>
                    <a:pt x="13873" y="9326"/>
                  </a:lnTo>
                  <a:lnTo>
                    <a:pt x="13873" y="1329"/>
                  </a:lnTo>
                  <a:cubicBezTo>
                    <a:pt x="13873" y="593"/>
                    <a:pt x="13281" y="1"/>
                    <a:pt x="125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8"/>
            <p:cNvSpPr/>
            <p:nvPr/>
          </p:nvSpPr>
          <p:spPr>
            <a:xfrm>
              <a:off x="4981710" y="2520108"/>
              <a:ext cx="52640" cy="250930"/>
            </a:xfrm>
            <a:custGeom>
              <a:avLst/>
              <a:gdLst/>
              <a:ahLst/>
              <a:cxnLst/>
              <a:rect l="l" t="t" r="r" b="b"/>
              <a:pathLst>
                <a:path w="2008" h="9572" extrusionOk="0">
                  <a:moveTo>
                    <a:pt x="0" y="1"/>
                  </a:moveTo>
                  <a:cubicBezTo>
                    <a:pt x="737" y="1"/>
                    <a:pt x="1314" y="593"/>
                    <a:pt x="1329" y="1314"/>
                  </a:cubicBezTo>
                  <a:lnTo>
                    <a:pt x="1329" y="9326"/>
                  </a:lnTo>
                  <a:lnTo>
                    <a:pt x="1329" y="9355"/>
                  </a:lnTo>
                  <a:cubicBezTo>
                    <a:pt x="1314" y="9470"/>
                    <a:pt x="1213" y="9571"/>
                    <a:pt x="1098" y="9571"/>
                  </a:cubicBezTo>
                  <a:lnTo>
                    <a:pt x="1776" y="9571"/>
                  </a:lnTo>
                  <a:cubicBezTo>
                    <a:pt x="1906" y="9571"/>
                    <a:pt x="1993" y="9470"/>
                    <a:pt x="2007" y="9355"/>
                  </a:cubicBezTo>
                  <a:lnTo>
                    <a:pt x="2007" y="9326"/>
                  </a:lnTo>
                  <a:lnTo>
                    <a:pt x="2007" y="1329"/>
                  </a:lnTo>
                  <a:cubicBezTo>
                    <a:pt x="2007" y="593"/>
                    <a:pt x="1415" y="1"/>
                    <a:pt x="679" y="1"/>
                  </a:cubicBezTo>
                  <a:close/>
                </a:path>
              </a:pathLst>
            </a:custGeom>
            <a:solidFill>
              <a:srgbClr val="000607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8"/>
            <p:cNvSpPr/>
            <p:nvPr/>
          </p:nvSpPr>
          <p:spPr>
            <a:xfrm>
              <a:off x="4694865" y="2544724"/>
              <a:ext cx="314108" cy="226681"/>
            </a:xfrm>
            <a:custGeom>
              <a:avLst/>
              <a:gdLst/>
              <a:ahLst/>
              <a:cxnLst/>
              <a:rect l="l" t="t" r="r" b="b"/>
              <a:pathLst>
                <a:path w="11982" h="8647" extrusionOk="0">
                  <a:moveTo>
                    <a:pt x="390" y="0"/>
                  </a:moveTo>
                  <a:cubicBezTo>
                    <a:pt x="188" y="0"/>
                    <a:pt x="15" y="173"/>
                    <a:pt x="15" y="390"/>
                  </a:cubicBezTo>
                  <a:lnTo>
                    <a:pt x="15" y="8387"/>
                  </a:lnTo>
                  <a:cubicBezTo>
                    <a:pt x="0" y="8416"/>
                    <a:pt x="0" y="8430"/>
                    <a:pt x="15" y="8459"/>
                  </a:cubicBezTo>
                  <a:cubicBezTo>
                    <a:pt x="29" y="8560"/>
                    <a:pt x="116" y="8647"/>
                    <a:pt x="231" y="8647"/>
                  </a:cubicBezTo>
                  <a:lnTo>
                    <a:pt x="11765" y="8647"/>
                  </a:lnTo>
                  <a:cubicBezTo>
                    <a:pt x="11866" y="8647"/>
                    <a:pt x="11967" y="8560"/>
                    <a:pt x="11982" y="8459"/>
                  </a:cubicBezTo>
                  <a:cubicBezTo>
                    <a:pt x="11982" y="8430"/>
                    <a:pt x="11982" y="8416"/>
                    <a:pt x="11982" y="8387"/>
                  </a:cubicBezTo>
                  <a:lnTo>
                    <a:pt x="11982" y="390"/>
                  </a:lnTo>
                  <a:cubicBezTo>
                    <a:pt x="11982" y="188"/>
                    <a:pt x="11823" y="14"/>
                    <a:pt x="11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8"/>
            <p:cNvSpPr/>
            <p:nvPr/>
          </p:nvSpPr>
          <p:spPr>
            <a:xfrm>
              <a:off x="4981710" y="2544724"/>
              <a:ext cx="28024" cy="226314"/>
            </a:xfrm>
            <a:custGeom>
              <a:avLst/>
              <a:gdLst/>
              <a:ahLst/>
              <a:cxnLst/>
              <a:rect l="l" t="t" r="r" b="b"/>
              <a:pathLst>
                <a:path w="1069" h="8633" extrusionOk="0">
                  <a:moveTo>
                    <a:pt x="0" y="0"/>
                  </a:moveTo>
                  <a:cubicBezTo>
                    <a:pt x="217" y="0"/>
                    <a:pt x="376" y="173"/>
                    <a:pt x="376" y="375"/>
                  </a:cubicBezTo>
                  <a:lnTo>
                    <a:pt x="376" y="8387"/>
                  </a:lnTo>
                  <a:cubicBezTo>
                    <a:pt x="390" y="8416"/>
                    <a:pt x="390" y="8430"/>
                    <a:pt x="376" y="8459"/>
                  </a:cubicBezTo>
                  <a:cubicBezTo>
                    <a:pt x="361" y="8560"/>
                    <a:pt x="275" y="8632"/>
                    <a:pt x="159" y="8632"/>
                  </a:cubicBezTo>
                  <a:lnTo>
                    <a:pt x="838" y="8632"/>
                  </a:lnTo>
                  <a:cubicBezTo>
                    <a:pt x="953" y="8632"/>
                    <a:pt x="1040" y="8560"/>
                    <a:pt x="1069" y="8459"/>
                  </a:cubicBezTo>
                  <a:cubicBezTo>
                    <a:pt x="1069" y="8430"/>
                    <a:pt x="1069" y="8416"/>
                    <a:pt x="1069" y="8387"/>
                  </a:cubicBezTo>
                  <a:lnTo>
                    <a:pt x="1069" y="390"/>
                  </a:lnTo>
                  <a:cubicBezTo>
                    <a:pt x="1054" y="173"/>
                    <a:pt x="895" y="0"/>
                    <a:pt x="679" y="0"/>
                  </a:cubicBezTo>
                  <a:close/>
                </a:path>
              </a:pathLst>
            </a:custGeom>
            <a:solidFill>
              <a:srgbClr val="000607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8"/>
            <p:cNvSpPr/>
            <p:nvPr/>
          </p:nvSpPr>
          <p:spPr>
            <a:xfrm>
              <a:off x="4775476" y="2618493"/>
              <a:ext cx="69260" cy="30409"/>
            </a:xfrm>
            <a:custGeom>
              <a:avLst/>
              <a:gdLst/>
              <a:ahLst/>
              <a:cxnLst/>
              <a:rect l="l" t="t" r="r" b="b"/>
              <a:pathLst>
                <a:path w="2642" h="1160" extrusionOk="0">
                  <a:moveTo>
                    <a:pt x="996" y="1"/>
                  </a:moveTo>
                  <a:cubicBezTo>
                    <a:pt x="938" y="1"/>
                    <a:pt x="881" y="15"/>
                    <a:pt x="837" y="59"/>
                  </a:cubicBezTo>
                  <a:lnTo>
                    <a:pt x="145" y="780"/>
                  </a:lnTo>
                  <a:cubicBezTo>
                    <a:pt x="0" y="925"/>
                    <a:pt x="101" y="1156"/>
                    <a:pt x="303" y="1156"/>
                  </a:cubicBezTo>
                  <a:cubicBezTo>
                    <a:pt x="314" y="1158"/>
                    <a:pt x="324" y="1160"/>
                    <a:pt x="334" y="1160"/>
                  </a:cubicBezTo>
                  <a:cubicBezTo>
                    <a:pt x="381" y="1160"/>
                    <a:pt x="426" y="1134"/>
                    <a:pt x="462" y="1098"/>
                  </a:cubicBezTo>
                  <a:lnTo>
                    <a:pt x="1097" y="434"/>
                  </a:lnTo>
                  <a:lnTo>
                    <a:pt x="2339" y="448"/>
                  </a:lnTo>
                  <a:cubicBezTo>
                    <a:pt x="2642" y="448"/>
                    <a:pt x="2642" y="1"/>
                    <a:pt x="2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8"/>
            <p:cNvSpPr/>
            <p:nvPr/>
          </p:nvSpPr>
          <p:spPr>
            <a:xfrm>
              <a:off x="4775476" y="2643476"/>
              <a:ext cx="69260" cy="30672"/>
            </a:xfrm>
            <a:custGeom>
              <a:avLst/>
              <a:gdLst/>
              <a:ahLst/>
              <a:cxnLst/>
              <a:rect l="l" t="t" r="r" b="b"/>
              <a:pathLst>
                <a:path w="2642" h="1170" extrusionOk="0">
                  <a:moveTo>
                    <a:pt x="996" y="1"/>
                  </a:moveTo>
                  <a:cubicBezTo>
                    <a:pt x="938" y="1"/>
                    <a:pt x="881" y="30"/>
                    <a:pt x="837" y="73"/>
                  </a:cubicBezTo>
                  <a:lnTo>
                    <a:pt x="145" y="795"/>
                  </a:lnTo>
                  <a:cubicBezTo>
                    <a:pt x="0" y="939"/>
                    <a:pt x="101" y="1170"/>
                    <a:pt x="303" y="1170"/>
                  </a:cubicBezTo>
                  <a:cubicBezTo>
                    <a:pt x="361" y="1170"/>
                    <a:pt x="419" y="1141"/>
                    <a:pt x="448" y="1098"/>
                  </a:cubicBezTo>
                  <a:lnTo>
                    <a:pt x="1083" y="448"/>
                  </a:lnTo>
                  <a:lnTo>
                    <a:pt x="2339" y="463"/>
                  </a:lnTo>
                  <a:cubicBezTo>
                    <a:pt x="2642" y="463"/>
                    <a:pt x="2642" y="15"/>
                    <a:pt x="2339" y="15"/>
                  </a:cubicBezTo>
                  <a:lnTo>
                    <a:pt x="9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8"/>
            <p:cNvSpPr/>
            <p:nvPr/>
          </p:nvSpPr>
          <p:spPr>
            <a:xfrm>
              <a:off x="4775476" y="2668459"/>
              <a:ext cx="69260" cy="30672"/>
            </a:xfrm>
            <a:custGeom>
              <a:avLst/>
              <a:gdLst/>
              <a:ahLst/>
              <a:cxnLst/>
              <a:rect l="l" t="t" r="r" b="b"/>
              <a:pathLst>
                <a:path w="2642" h="1170" extrusionOk="0">
                  <a:moveTo>
                    <a:pt x="996" y="0"/>
                  </a:moveTo>
                  <a:cubicBezTo>
                    <a:pt x="938" y="0"/>
                    <a:pt x="881" y="29"/>
                    <a:pt x="837" y="73"/>
                  </a:cubicBezTo>
                  <a:lnTo>
                    <a:pt x="145" y="794"/>
                  </a:lnTo>
                  <a:cubicBezTo>
                    <a:pt x="0" y="939"/>
                    <a:pt x="101" y="1170"/>
                    <a:pt x="303" y="1170"/>
                  </a:cubicBezTo>
                  <a:cubicBezTo>
                    <a:pt x="361" y="1170"/>
                    <a:pt x="419" y="1141"/>
                    <a:pt x="448" y="1098"/>
                  </a:cubicBezTo>
                  <a:lnTo>
                    <a:pt x="1083" y="448"/>
                  </a:lnTo>
                  <a:lnTo>
                    <a:pt x="2339" y="462"/>
                  </a:lnTo>
                  <a:cubicBezTo>
                    <a:pt x="2642" y="462"/>
                    <a:pt x="2642" y="15"/>
                    <a:pt x="2339" y="15"/>
                  </a:cubicBezTo>
                  <a:lnTo>
                    <a:pt x="9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8"/>
            <p:cNvSpPr/>
            <p:nvPr/>
          </p:nvSpPr>
          <p:spPr>
            <a:xfrm>
              <a:off x="4860229" y="2618126"/>
              <a:ext cx="68893" cy="30672"/>
            </a:xfrm>
            <a:custGeom>
              <a:avLst/>
              <a:gdLst/>
              <a:ahLst/>
              <a:cxnLst/>
              <a:rect l="l" t="t" r="r" b="b"/>
              <a:pathLst>
                <a:path w="2628" h="1170" extrusionOk="0">
                  <a:moveTo>
                    <a:pt x="1646" y="1"/>
                  </a:moveTo>
                  <a:lnTo>
                    <a:pt x="304" y="15"/>
                  </a:lnTo>
                  <a:cubicBezTo>
                    <a:pt x="1" y="15"/>
                    <a:pt x="1" y="462"/>
                    <a:pt x="304" y="462"/>
                  </a:cubicBezTo>
                  <a:lnTo>
                    <a:pt x="1545" y="448"/>
                  </a:lnTo>
                  <a:lnTo>
                    <a:pt x="2180" y="1112"/>
                  </a:lnTo>
                  <a:cubicBezTo>
                    <a:pt x="2224" y="1155"/>
                    <a:pt x="2282" y="1170"/>
                    <a:pt x="2339" y="1170"/>
                  </a:cubicBezTo>
                  <a:cubicBezTo>
                    <a:pt x="2541" y="1170"/>
                    <a:pt x="2628" y="939"/>
                    <a:pt x="2498" y="794"/>
                  </a:cubicBezTo>
                  <a:lnTo>
                    <a:pt x="1805" y="73"/>
                  </a:lnTo>
                  <a:cubicBezTo>
                    <a:pt x="1762" y="29"/>
                    <a:pt x="1704" y="1"/>
                    <a:pt x="16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4860229" y="2643476"/>
              <a:ext cx="68893" cy="30672"/>
            </a:xfrm>
            <a:custGeom>
              <a:avLst/>
              <a:gdLst/>
              <a:ahLst/>
              <a:cxnLst/>
              <a:rect l="l" t="t" r="r" b="b"/>
              <a:pathLst>
                <a:path w="2628" h="1170" extrusionOk="0">
                  <a:moveTo>
                    <a:pt x="1646" y="1"/>
                  </a:moveTo>
                  <a:lnTo>
                    <a:pt x="304" y="15"/>
                  </a:lnTo>
                  <a:cubicBezTo>
                    <a:pt x="1" y="15"/>
                    <a:pt x="1" y="448"/>
                    <a:pt x="304" y="448"/>
                  </a:cubicBezTo>
                  <a:lnTo>
                    <a:pt x="1545" y="448"/>
                  </a:lnTo>
                  <a:lnTo>
                    <a:pt x="2180" y="1098"/>
                  </a:lnTo>
                  <a:cubicBezTo>
                    <a:pt x="2224" y="1141"/>
                    <a:pt x="2282" y="1170"/>
                    <a:pt x="2339" y="1170"/>
                  </a:cubicBezTo>
                  <a:cubicBezTo>
                    <a:pt x="2541" y="1170"/>
                    <a:pt x="2628" y="925"/>
                    <a:pt x="2498" y="795"/>
                  </a:cubicBezTo>
                  <a:lnTo>
                    <a:pt x="1805" y="73"/>
                  </a:lnTo>
                  <a:cubicBezTo>
                    <a:pt x="1762" y="15"/>
                    <a:pt x="1704" y="1"/>
                    <a:pt x="16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8"/>
            <p:cNvSpPr/>
            <p:nvPr/>
          </p:nvSpPr>
          <p:spPr>
            <a:xfrm>
              <a:off x="4860229" y="2668354"/>
              <a:ext cx="68893" cy="30776"/>
            </a:xfrm>
            <a:custGeom>
              <a:avLst/>
              <a:gdLst/>
              <a:ahLst/>
              <a:cxnLst/>
              <a:rect l="l" t="t" r="r" b="b"/>
              <a:pathLst>
                <a:path w="2628" h="1174" extrusionOk="0">
                  <a:moveTo>
                    <a:pt x="1677" y="1"/>
                  </a:moveTo>
                  <a:cubicBezTo>
                    <a:pt x="1667" y="1"/>
                    <a:pt x="1657" y="2"/>
                    <a:pt x="1646" y="4"/>
                  </a:cubicBezTo>
                  <a:lnTo>
                    <a:pt x="304" y="19"/>
                  </a:lnTo>
                  <a:cubicBezTo>
                    <a:pt x="1" y="19"/>
                    <a:pt x="1" y="466"/>
                    <a:pt x="304" y="466"/>
                  </a:cubicBezTo>
                  <a:lnTo>
                    <a:pt x="1545" y="452"/>
                  </a:lnTo>
                  <a:lnTo>
                    <a:pt x="2180" y="1102"/>
                  </a:lnTo>
                  <a:cubicBezTo>
                    <a:pt x="2224" y="1145"/>
                    <a:pt x="2282" y="1174"/>
                    <a:pt x="2339" y="1174"/>
                  </a:cubicBezTo>
                  <a:lnTo>
                    <a:pt x="2339" y="1159"/>
                  </a:lnTo>
                  <a:cubicBezTo>
                    <a:pt x="2527" y="1159"/>
                    <a:pt x="2628" y="928"/>
                    <a:pt x="2498" y="784"/>
                  </a:cubicBezTo>
                  <a:lnTo>
                    <a:pt x="1805" y="62"/>
                  </a:lnTo>
                  <a:cubicBezTo>
                    <a:pt x="1770" y="27"/>
                    <a:pt x="1724" y="1"/>
                    <a:pt x="16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8"/>
            <p:cNvSpPr/>
            <p:nvPr/>
          </p:nvSpPr>
          <p:spPr>
            <a:xfrm>
              <a:off x="4825049" y="2584440"/>
              <a:ext cx="54894" cy="33712"/>
            </a:xfrm>
            <a:custGeom>
              <a:avLst/>
              <a:gdLst/>
              <a:ahLst/>
              <a:cxnLst/>
              <a:rect l="l" t="t" r="r" b="b"/>
              <a:pathLst>
                <a:path w="2094" h="1286" extrusionOk="0">
                  <a:moveTo>
                    <a:pt x="1054" y="1"/>
                  </a:moveTo>
                  <a:cubicBezTo>
                    <a:pt x="477" y="1"/>
                    <a:pt x="0" y="477"/>
                    <a:pt x="0" y="1055"/>
                  </a:cubicBezTo>
                  <a:cubicBezTo>
                    <a:pt x="0" y="1184"/>
                    <a:pt x="101" y="1286"/>
                    <a:pt x="231" y="1286"/>
                  </a:cubicBezTo>
                  <a:lnTo>
                    <a:pt x="1877" y="1286"/>
                  </a:lnTo>
                  <a:cubicBezTo>
                    <a:pt x="1992" y="1286"/>
                    <a:pt x="2093" y="1184"/>
                    <a:pt x="2093" y="1069"/>
                  </a:cubicBezTo>
                  <a:lnTo>
                    <a:pt x="2093" y="1055"/>
                  </a:lnTo>
                  <a:cubicBezTo>
                    <a:pt x="2093" y="477"/>
                    <a:pt x="1617" y="1"/>
                    <a:pt x="10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8"/>
            <p:cNvSpPr/>
            <p:nvPr/>
          </p:nvSpPr>
          <p:spPr>
            <a:xfrm>
              <a:off x="4843216" y="2584440"/>
              <a:ext cx="36727" cy="33712"/>
            </a:xfrm>
            <a:custGeom>
              <a:avLst/>
              <a:gdLst/>
              <a:ahLst/>
              <a:cxnLst/>
              <a:rect l="l" t="t" r="r" b="b"/>
              <a:pathLst>
                <a:path w="1401" h="1286" extrusionOk="0">
                  <a:moveTo>
                    <a:pt x="361" y="1"/>
                  </a:moveTo>
                  <a:cubicBezTo>
                    <a:pt x="231" y="1"/>
                    <a:pt x="116" y="30"/>
                    <a:pt x="0" y="73"/>
                  </a:cubicBezTo>
                  <a:cubicBezTo>
                    <a:pt x="404" y="217"/>
                    <a:pt x="679" y="607"/>
                    <a:pt x="679" y="1055"/>
                  </a:cubicBezTo>
                  <a:lnTo>
                    <a:pt x="679" y="1069"/>
                  </a:lnTo>
                  <a:cubicBezTo>
                    <a:pt x="679" y="1184"/>
                    <a:pt x="578" y="1286"/>
                    <a:pt x="462" y="1286"/>
                  </a:cubicBezTo>
                  <a:lnTo>
                    <a:pt x="1169" y="1286"/>
                  </a:lnTo>
                  <a:cubicBezTo>
                    <a:pt x="1285" y="1286"/>
                    <a:pt x="1386" y="1184"/>
                    <a:pt x="1400" y="1069"/>
                  </a:cubicBezTo>
                  <a:lnTo>
                    <a:pt x="1400" y="1055"/>
                  </a:lnTo>
                  <a:cubicBezTo>
                    <a:pt x="1386" y="477"/>
                    <a:pt x="924" y="15"/>
                    <a:pt x="361" y="1"/>
                  </a:cubicBezTo>
                  <a:close/>
                </a:path>
              </a:pathLst>
            </a:custGeom>
            <a:solidFill>
              <a:srgbClr val="000607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4809897" y="2606775"/>
              <a:ext cx="85173" cy="95763"/>
            </a:xfrm>
            <a:custGeom>
              <a:avLst/>
              <a:gdLst/>
              <a:ahLst/>
              <a:cxnLst/>
              <a:rect l="l" t="t" r="r" b="b"/>
              <a:pathLst>
                <a:path w="3249" h="3653" extrusionOk="0">
                  <a:moveTo>
                    <a:pt x="766" y="0"/>
                  </a:moveTo>
                  <a:cubicBezTo>
                    <a:pt x="362" y="0"/>
                    <a:pt x="44" y="318"/>
                    <a:pt x="44" y="722"/>
                  </a:cubicBezTo>
                  <a:lnTo>
                    <a:pt x="44" y="2007"/>
                  </a:lnTo>
                  <a:cubicBezTo>
                    <a:pt x="1" y="2902"/>
                    <a:pt x="723" y="3653"/>
                    <a:pt x="1632" y="3653"/>
                  </a:cubicBezTo>
                  <a:cubicBezTo>
                    <a:pt x="2527" y="3653"/>
                    <a:pt x="3249" y="2902"/>
                    <a:pt x="3220" y="2007"/>
                  </a:cubicBezTo>
                  <a:lnTo>
                    <a:pt x="3220" y="722"/>
                  </a:lnTo>
                  <a:cubicBezTo>
                    <a:pt x="3220" y="318"/>
                    <a:pt x="2902" y="0"/>
                    <a:pt x="24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4843216" y="2606775"/>
              <a:ext cx="51093" cy="94217"/>
            </a:xfrm>
            <a:custGeom>
              <a:avLst/>
              <a:gdLst/>
              <a:ahLst/>
              <a:cxnLst/>
              <a:rect l="l" t="t" r="r" b="b"/>
              <a:pathLst>
                <a:path w="1949" h="3594" extrusionOk="0">
                  <a:moveTo>
                    <a:pt x="520" y="0"/>
                  </a:moveTo>
                  <a:cubicBezTo>
                    <a:pt x="924" y="0"/>
                    <a:pt x="1242" y="318"/>
                    <a:pt x="1242" y="722"/>
                  </a:cubicBezTo>
                  <a:lnTo>
                    <a:pt x="1242" y="2007"/>
                  </a:lnTo>
                  <a:cubicBezTo>
                    <a:pt x="1242" y="2743"/>
                    <a:pt x="722" y="3393"/>
                    <a:pt x="0" y="3552"/>
                  </a:cubicBezTo>
                  <a:cubicBezTo>
                    <a:pt x="123" y="3580"/>
                    <a:pt x="245" y="3594"/>
                    <a:pt x="364" y="3594"/>
                  </a:cubicBezTo>
                  <a:cubicBezTo>
                    <a:pt x="1216" y="3594"/>
                    <a:pt x="1949" y="2906"/>
                    <a:pt x="1949" y="2007"/>
                  </a:cubicBezTo>
                  <a:lnTo>
                    <a:pt x="1949" y="722"/>
                  </a:lnTo>
                  <a:cubicBezTo>
                    <a:pt x="1949" y="318"/>
                    <a:pt x="1631" y="0"/>
                    <a:pt x="1227" y="0"/>
                  </a:cubicBezTo>
                  <a:close/>
                </a:path>
              </a:pathLst>
            </a:custGeom>
            <a:solidFill>
              <a:srgbClr val="000607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4801953" y="2440257"/>
              <a:ext cx="101452" cy="56415"/>
            </a:xfrm>
            <a:custGeom>
              <a:avLst/>
              <a:gdLst/>
              <a:ahLst/>
              <a:cxnLst/>
              <a:rect l="l" t="t" r="r" b="b"/>
              <a:pathLst>
                <a:path w="3870" h="2152" extrusionOk="0">
                  <a:moveTo>
                    <a:pt x="1935" y="1"/>
                  </a:moveTo>
                  <a:cubicBezTo>
                    <a:pt x="867" y="1"/>
                    <a:pt x="1" y="867"/>
                    <a:pt x="1" y="1935"/>
                  </a:cubicBezTo>
                  <a:cubicBezTo>
                    <a:pt x="1" y="2080"/>
                    <a:pt x="113" y="2152"/>
                    <a:pt x="224" y="2152"/>
                  </a:cubicBezTo>
                  <a:cubicBezTo>
                    <a:pt x="336" y="2152"/>
                    <a:pt x="448" y="2080"/>
                    <a:pt x="448" y="1935"/>
                  </a:cubicBezTo>
                  <a:cubicBezTo>
                    <a:pt x="448" y="1112"/>
                    <a:pt x="1112" y="448"/>
                    <a:pt x="1935" y="448"/>
                  </a:cubicBezTo>
                  <a:cubicBezTo>
                    <a:pt x="2758" y="448"/>
                    <a:pt x="3422" y="1112"/>
                    <a:pt x="3422" y="1935"/>
                  </a:cubicBezTo>
                  <a:cubicBezTo>
                    <a:pt x="3422" y="2051"/>
                    <a:pt x="3523" y="2152"/>
                    <a:pt x="3638" y="2152"/>
                  </a:cubicBezTo>
                  <a:cubicBezTo>
                    <a:pt x="3768" y="2152"/>
                    <a:pt x="3869" y="2051"/>
                    <a:pt x="3855" y="1935"/>
                  </a:cubicBezTo>
                  <a:cubicBezTo>
                    <a:pt x="3855" y="867"/>
                    <a:pt x="3003" y="1"/>
                    <a:pt x="19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8"/>
            <p:cNvSpPr/>
            <p:nvPr/>
          </p:nvSpPr>
          <p:spPr>
            <a:xfrm>
              <a:off x="4824656" y="2459945"/>
              <a:ext cx="56048" cy="34079"/>
            </a:xfrm>
            <a:custGeom>
              <a:avLst/>
              <a:gdLst/>
              <a:ahLst/>
              <a:cxnLst/>
              <a:rect l="l" t="t" r="r" b="b"/>
              <a:pathLst>
                <a:path w="2138" h="1300" extrusionOk="0">
                  <a:moveTo>
                    <a:pt x="1069" y="1"/>
                  </a:moveTo>
                  <a:cubicBezTo>
                    <a:pt x="477" y="1"/>
                    <a:pt x="1" y="477"/>
                    <a:pt x="1" y="1069"/>
                  </a:cubicBezTo>
                  <a:cubicBezTo>
                    <a:pt x="1" y="1220"/>
                    <a:pt x="113" y="1296"/>
                    <a:pt x="225" y="1296"/>
                  </a:cubicBezTo>
                  <a:cubicBezTo>
                    <a:pt x="336" y="1296"/>
                    <a:pt x="448" y="1220"/>
                    <a:pt x="448" y="1069"/>
                  </a:cubicBezTo>
                  <a:cubicBezTo>
                    <a:pt x="448" y="657"/>
                    <a:pt x="759" y="452"/>
                    <a:pt x="1069" y="452"/>
                  </a:cubicBezTo>
                  <a:cubicBezTo>
                    <a:pt x="1379" y="452"/>
                    <a:pt x="1690" y="657"/>
                    <a:pt x="1690" y="1069"/>
                  </a:cubicBezTo>
                  <a:cubicBezTo>
                    <a:pt x="1690" y="1199"/>
                    <a:pt x="1791" y="1300"/>
                    <a:pt x="1921" y="1300"/>
                  </a:cubicBezTo>
                  <a:cubicBezTo>
                    <a:pt x="2036" y="1285"/>
                    <a:pt x="2137" y="1199"/>
                    <a:pt x="2137" y="1069"/>
                  </a:cubicBezTo>
                  <a:cubicBezTo>
                    <a:pt x="2137" y="477"/>
                    <a:pt x="1661" y="1"/>
                    <a:pt x="10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8"/>
            <p:cNvSpPr/>
            <p:nvPr/>
          </p:nvSpPr>
          <p:spPr>
            <a:xfrm>
              <a:off x="4653996" y="2737326"/>
              <a:ext cx="396607" cy="51486"/>
            </a:xfrm>
            <a:custGeom>
              <a:avLst/>
              <a:gdLst/>
              <a:ahLst/>
              <a:cxnLst/>
              <a:rect l="l" t="t" r="r" b="b"/>
              <a:pathLst>
                <a:path w="15129" h="1964" extrusionOk="0">
                  <a:moveTo>
                    <a:pt x="217" y="1"/>
                  </a:moveTo>
                  <a:cubicBezTo>
                    <a:pt x="101" y="1"/>
                    <a:pt x="0" y="102"/>
                    <a:pt x="0" y="217"/>
                  </a:cubicBezTo>
                  <a:lnTo>
                    <a:pt x="0" y="708"/>
                  </a:lnTo>
                  <a:cubicBezTo>
                    <a:pt x="0" y="1401"/>
                    <a:pt x="563" y="1964"/>
                    <a:pt x="1271" y="1964"/>
                  </a:cubicBezTo>
                  <a:lnTo>
                    <a:pt x="13858" y="1964"/>
                  </a:lnTo>
                  <a:cubicBezTo>
                    <a:pt x="14551" y="1964"/>
                    <a:pt x="15114" y="1401"/>
                    <a:pt x="15114" y="708"/>
                  </a:cubicBezTo>
                  <a:lnTo>
                    <a:pt x="15114" y="217"/>
                  </a:lnTo>
                  <a:cubicBezTo>
                    <a:pt x="15129" y="102"/>
                    <a:pt x="15028" y="15"/>
                    <a:pt x="14927" y="1"/>
                  </a:cubicBezTo>
                  <a:lnTo>
                    <a:pt x="9326" y="1"/>
                  </a:lnTo>
                  <a:cubicBezTo>
                    <a:pt x="9282" y="1"/>
                    <a:pt x="9239" y="15"/>
                    <a:pt x="9196" y="44"/>
                  </a:cubicBezTo>
                  <a:lnTo>
                    <a:pt x="8950" y="217"/>
                  </a:lnTo>
                  <a:lnTo>
                    <a:pt x="6208" y="217"/>
                  </a:lnTo>
                  <a:lnTo>
                    <a:pt x="5977" y="44"/>
                  </a:lnTo>
                  <a:cubicBezTo>
                    <a:pt x="5933" y="15"/>
                    <a:pt x="5890" y="1"/>
                    <a:pt x="58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8"/>
            <p:cNvSpPr/>
            <p:nvPr/>
          </p:nvSpPr>
          <p:spPr>
            <a:xfrm>
              <a:off x="4998749" y="2737326"/>
              <a:ext cx="51853" cy="51486"/>
            </a:xfrm>
            <a:custGeom>
              <a:avLst/>
              <a:gdLst/>
              <a:ahLst/>
              <a:cxnLst/>
              <a:rect l="l" t="t" r="r" b="b"/>
              <a:pathLst>
                <a:path w="1978" h="1964" extrusionOk="0">
                  <a:moveTo>
                    <a:pt x="1054" y="1"/>
                  </a:moveTo>
                  <a:cubicBezTo>
                    <a:pt x="1169" y="1"/>
                    <a:pt x="1270" y="102"/>
                    <a:pt x="1270" y="217"/>
                  </a:cubicBezTo>
                  <a:lnTo>
                    <a:pt x="1270" y="708"/>
                  </a:lnTo>
                  <a:cubicBezTo>
                    <a:pt x="1270" y="1401"/>
                    <a:pt x="707" y="1964"/>
                    <a:pt x="0" y="1964"/>
                  </a:cubicBezTo>
                  <a:lnTo>
                    <a:pt x="722" y="1964"/>
                  </a:lnTo>
                  <a:cubicBezTo>
                    <a:pt x="1415" y="1964"/>
                    <a:pt x="1978" y="1401"/>
                    <a:pt x="1978" y="708"/>
                  </a:cubicBezTo>
                  <a:lnTo>
                    <a:pt x="1978" y="217"/>
                  </a:lnTo>
                  <a:cubicBezTo>
                    <a:pt x="1978" y="102"/>
                    <a:pt x="1891" y="1"/>
                    <a:pt x="1776" y="1"/>
                  </a:cubicBezTo>
                  <a:close/>
                </a:path>
              </a:pathLst>
            </a:custGeom>
            <a:solidFill>
              <a:srgbClr val="000607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B33862CB-3A1A-0192-DE1E-D84A4A253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6">
            <a:extLst>
              <a:ext uri="{FF2B5EF4-FFF2-40B4-BE49-F238E27FC236}">
                <a16:creationId xmlns:a16="http://schemas.microsoft.com/office/drawing/2014/main" id="{4BD767E0-37EF-DB69-BC77-7AD806B3695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699997">
            <a:off x="6116016" y="-668061"/>
            <a:ext cx="4400439" cy="259557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D36E1B8-45B7-31B7-5F6E-8721D99BC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0985" y="408359"/>
            <a:ext cx="6894900" cy="1017300"/>
          </a:xfrm>
        </p:spPr>
        <p:txBody>
          <a:bodyPr/>
          <a:lstStyle/>
          <a:p>
            <a:r>
              <a:rPr lang="en-US" b="1" dirty="0"/>
              <a:t>Software Test Plan</a:t>
            </a:r>
            <a:endParaRPr lang="en-US" dirty="0"/>
          </a:p>
        </p:txBody>
      </p:sp>
      <p:pic>
        <p:nvPicPr>
          <p:cNvPr id="4" name="Picture 3" descr="A person in a black turtleneck&#10;&#10;Description automatically generated">
            <a:extLst>
              <a:ext uri="{FF2B5EF4-FFF2-40B4-BE49-F238E27FC236}">
                <a16:creationId xmlns:a16="http://schemas.microsoft.com/office/drawing/2014/main" id="{C36C1043-C57A-4ADB-21B8-86BF6A61B6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0606" y="1343311"/>
            <a:ext cx="3385458" cy="33854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E91376-7C26-A621-E57A-8B88B2C87494}"/>
              </a:ext>
            </a:extLst>
          </p:cNvPr>
          <p:cNvSpPr txBox="1"/>
          <p:nvPr/>
        </p:nvSpPr>
        <p:spPr>
          <a:xfrm>
            <a:off x="1285269" y="1556464"/>
            <a:ext cx="1436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ldrich" panose="020B0604020202020204" charset="0"/>
              </a:rPr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0D2BC0-8C9E-FEAA-C6C9-36B8B750EA8B}"/>
              </a:ext>
            </a:extLst>
          </p:cNvPr>
          <p:cNvSpPr txBox="1"/>
          <p:nvPr/>
        </p:nvSpPr>
        <p:spPr>
          <a:xfrm>
            <a:off x="2908816" y="1556465"/>
            <a:ext cx="1436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ldrich" panose="020B0604020202020204" charset="0"/>
              </a:rPr>
              <a:t>Objectives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98DCBA-4D8C-88C5-4538-ACFEC6BFBAF7}"/>
              </a:ext>
            </a:extLst>
          </p:cNvPr>
          <p:cNvSpPr txBox="1"/>
          <p:nvPr/>
        </p:nvSpPr>
        <p:spPr>
          <a:xfrm>
            <a:off x="4923372" y="1619668"/>
            <a:ext cx="1436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ldrich" panose="020B0604020202020204" charset="0"/>
              </a:rPr>
              <a:t>Scope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5860D4-C91E-0974-5FC0-CD5797AB3C65}"/>
              </a:ext>
            </a:extLst>
          </p:cNvPr>
          <p:cNvSpPr txBox="1"/>
          <p:nvPr/>
        </p:nvSpPr>
        <p:spPr>
          <a:xfrm>
            <a:off x="6396257" y="1536997"/>
            <a:ext cx="1436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ldrich" panose="020B0604020202020204" charset="0"/>
              </a:rPr>
              <a:t>Test approach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95FFAB-5DF0-DFFD-8AB9-919AD4AF7395}"/>
              </a:ext>
            </a:extLst>
          </p:cNvPr>
          <p:cNvSpPr txBox="1"/>
          <p:nvPr/>
        </p:nvSpPr>
        <p:spPr>
          <a:xfrm>
            <a:off x="2973258" y="3877757"/>
            <a:ext cx="1436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ldrich" panose="020B0604020202020204" charset="0"/>
              </a:rPr>
              <a:t>Test Environment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7F5941-0BAB-208E-A91F-ED01E708E277}"/>
              </a:ext>
            </a:extLst>
          </p:cNvPr>
          <p:cNvSpPr txBox="1"/>
          <p:nvPr/>
        </p:nvSpPr>
        <p:spPr>
          <a:xfrm>
            <a:off x="1354654" y="3838973"/>
            <a:ext cx="1436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ldrich" panose="020B0604020202020204" charset="0"/>
              </a:rPr>
              <a:t>Test Deliverables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405E49-20E3-DF9B-B02E-5177DF53DC06}"/>
              </a:ext>
            </a:extLst>
          </p:cNvPr>
          <p:cNvSpPr txBox="1"/>
          <p:nvPr/>
        </p:nvSpPr>
        <p:spPr>
          <a:xfrm>
            <a:off x="4923373" y="3972364"/>
            <a:ext cx="1436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ldrich" panose="020B0604020202020204" charset="0"/>
              </a:rPr>
              <a:t>Schedule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13227A-6ED7-9C4E-A9D9-DC528CA34189}"/>
              </a:ext>
            </a:extLst>
          </p:cNvPr>
          <p:cNvSpPr txBox="1"/>
          <p:nvPr/>
        </p:nvSpPr>
        <p:spPr>
          <a:xfrm>
            <a:off x="6401022" y="3832567"/>
            <a:ext cx="1436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ldrich" panose="020B0604020202020204" charset="0"/>
              </a:rPr>
              <a:t>Entry and exit Criteria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7CAC48DE-8BB3-E552-B75D-1CBBEEA0FD81}"/>
              </a:ext>
            </a:extLst>
          </p:cNvPr>
          <p:cNvSpPr txBox="1">
            <a:spLocks/>
          </p:cNvSpPr>
          <p:nvPr/>
        </p:nvSpPr>
        <p:spPr>
          <a:xfrm>
            <a:off x="2468126" y="2455097"/>
            <a:ext cx="6894900" cy="10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drich"/>
              <a:buNone/>
              <a:defRPr sz="2800" b="1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drich"/>
              <a:buNone/>
              <a:defRPr sz="2800" b="1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drich"/>
              <a:buNone/>
              <a:defRPr sz="2800" b="1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drich"/>
              <a:buNone/>
              <a:defRPr sz="2800" b="1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drich"/>
              <a:buNone/>
              <a:defRPr sz="2800" b="1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drich"/>
              <a:buNone/>
              <a:defRPr sz="2800" b="1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drich"/>
              <a:buNone/>
              <a:defRPr sz="2800" b="1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drich"/>
              <a:buNone/>
              <a:defRPr sz="2800" b="1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drich"/>
              <a:buNone/>
              <a:defRPr sz="2800" b="1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rPr lang="en-US" dirty="0"/>
              <a:t>Software Test Plan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D732349-5584-CD05-6788-DE8C0C8EB5FD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2003293" y="1864241"/>
            <a:ext cx="2212905" cy="812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F87510-7B67-15A5-CA34-B88ECF609C0A}"/>
              </a:ext>
            </a:extLst>
          </p:cNvPr>
          <p:cNvCxnSpPr>
            <a:cxnSpLocks/>
          </p:cNvCxnSpPr>
          <p:nvPr/>
        </p:nvCxnSpPr>
        <p:spPr>
          <a:xfrm flipV="1">
            <a:off x="4211027" y="1864240"/>
            <a:ext cx="1097479" cy="821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69ABD61-418C-B9E8-BB54-934501E23BC9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2072678" y="2876361"/>
            <a:ext cx="2138349" cy="962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72E38A1-6142-6623-4988-1380F30CF09D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3691282" y="2879959"/>
            <a:ext cx="561347" cy="99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3222F52-001A-6B39-DAD6-B2FAAB4F4690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3626840" y="1864242"/>
            <a:ext cx="607777" cy="837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01959C1-9F14-DEA5-3B46-D97C7E1EAAAA}"/>
              </a:ext>
            </a:extLst>
          </p:cNvPr>
          <p:cNvCxnSpPr>
            <a:cxnSpLocks/>
          </p:cNvCxnSpPr>
          <p:nvPr/>
        </p:nvCxnSpPr>
        <p:spPr>
          <a:xfrm>
            <a:off x="4275213" y="2887308"/>
            <a:ext cx="988092" cy="1112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74A18BD-F93E-B855-82DA-BD597138B1BF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4238196" y="1798607"/>
            <a:ext cx="2158061" cy="891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2AECC79-930A-4C20-4944-6F1219FCEF3F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4274025" y="2894392"/>
            <a:ext cx="2845021" cy="93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96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9" name="Google Shape;609;p27"/>
          <p:cNvGrpSpPr/>
          <p:nvPr/>
        </p:nvGrpSpPr>
        <p:grpSpPr>
          <a:xfrm>
            <a:off x="700199" y="497393"/>
            <a:ext cx="2574901" cy="4237891"/>
            <a:chOff x="757349" y="1330150"/>
            <a:chExt cx="2574901" cy="4237891"/>
          </a:xfrm>
        </p:grpSpPr>
        <p:sp>
          <p:nvSpPr>
            <p:cNvPr id="610" name="Google Shape;610;p27"/>
            <p:cNvSpPr/>
            <p:nvPr/>
          </p:nvSpPr>
          <p:spPr>
            <a:xfrm>
              <a:off x="757349" y="2059074"/>
              <a:ext cx="2574901" cy="3508967"/>
            </a:xfrm>
            <a:prstGeom prst="roundRect">
              <a:avLst>
                <a:gd name="adj" fmla="val 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2545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lt1"/>
                  </a:solidFill>
                  <a:latin typeface="Advent Pro Medium"/>
                  <a:ea typeface="Advent Pro Medium"/>
                  <a:cs typeface="Advent Pro Medium"/>
                  <a:sym typeface="Advent Pro Medium"/>
                </a:rPr>
                <a:t>This test plan aims to validate the functionality, usability, and stability of the key features on the </a:t>
              </a:r>
              <a:r>
                <a:rPr lang="en-US" dirty="0" err="1">
                  <a:solidFill>
                    <a:schemeClr val="lt1"/>
                  </a:solidFill>
                  <a:latin typeface="Advent Pro Medium"/>
                  <a:ea typeface="Advent Pro Medium"/>
                  <a:cs typeface="Advent Pro Medium"/>
                  <a:sym typeface="Advent Pro Medium"/>
                </a:rPr>
                <a:t>nopCommerce</a:t>
              </a:r>
              <a:r>
                <a:rPr lang="en-US" dirty="0">
                  <a:solidFill>
                    <a:schemeClr val="lt1"/>
                  </a:solidFill>
                  <a:latin typeface="Advent Pro Medium"/>
                  <a:ea typeface="Advent Pro Medium"/>
                  <a:cs typeface="Advent Pro Medium"/>
                  <a:sym typeface="Advent Pro Medium"/>
                </a:rPr>
                <a:t> demo website.</a:t>
              </a:r>
            </a:p>
            <a:p>
              <a:pPr marL="42545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lt1"/>
                  </a:solidFill>
                  <a:latin typeface="Advent Pro Medium"/>
                  <a:ea typeface="Advent Pro Medium"/>
                  <a:cs typeface="Advent Pro Medium"/>
                  <a:sym typeface="Advent Pro Medium"/>
                </a:rPr>
                <a:t>The features to be tested include Register, Login, Currencies, Search, Hover Categories, Home Sliders, Follow Us, and Wishlist.</a:t>
              </a:r>
            </a:p>
            <a:p>
              <a:pPr marL="42545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lt1"/>
                  </a:solidFill>
                  <a:latin typeface="Advent Pro Medium"/>
                  <a:ea typeface="Advent Pro Medium"/>
                  <a:cs typeface="Advent Pro Medium"/>
                  <a:sym typeface="Advent Pro Medium"/>
                </a:rPr>
                <a:t>Testing will cover both functional and non-functional aspects to ensure an optimal user experience.</a:t>
              </a:r>
            </a:p>
          </p:txBody>
        </p:sp>
        <p:sp>
          <p:nvSpPr>
            <p:cNvPr id="611" name="Google Shape;611;p27"/>
            <p:cNvSpPr/>
            <p:nvPr/>
          </p:nvSpPr>
          <p:spPr>
            <a:xfrm>
              <a:off x="757350" y="1330150"/>
              <a:ext cx="2460600" cy="597900"/>
            </a:xfrm>
            <a:prstGeom prst="roundRect">
              <a:avLst>
                <a:gd name="adj" fmla="val 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18287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1"/>
                  </a:solidFill>
                  <a:latin typeface="Aldrich"/>
                  <a:ea typeface="Aldrich"/>
                  <a:cs typeface="Aldrich"/>
                  <a:sym typeface="Aldrich"/>
                </a:rPr>
                <a:t>introduction</a:t>
              </a:r>
              <a:endParaRPr sz="1800" dirty="0">
                <a:solidFill>
                  <a:schemeClr val="accent1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</p:grpSp>
      <p:grpSp>
        <p:nvGrpSpPr>
          <p:cNvPr id="612" name="Google Shape;612;p27"/>
          <p:cNvGrpSpPr/>
          <p:nvPr/>
        </p:nvGrpSpPr>
        <p:grpSpPr>
          <a:xfrm>
            <a:off x="3279900" y="497393"/>
            <a:ext cx="2460600" cy="4237891"/>
            <a:chOff x="3337050" y="1330150"/>
            <a:chExt cx="2460600" cy="4237891"/>
          </a:xfrm>
        </p:grpSpPr>
        <p:sp>
          <p:nvSpPr>
            <p:cNvPr id="613" name="Google Shape;613;p27"/>
            <p:cNvSpPr/>
            <p:nvPr/>
          </p:nvSpPr>
          <p:spPr>
            <a:xfrm>
              <a:off x="3337050" y="1330150"/>
              <a:ext cx="2460600" cy="597900"/>
            </a:xfrm>
            <a:prstGeom prst="roundRect">
              <a:avLst>
                <a:gd name="adj" fmla="val 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18287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1"/>
                  </a:solidFill>
                  <a:latin typeface="Aldrich"/>
                  <a:ea typeface="Aldrich"/>
                  <a:cs typeface="Aldrich"/>
                  <a:sym typeface="Aldrich"/>
                </a:rPr>
                <a:t>Objectives</a:t>
              </a:r>
              <a:endParaRPr sz="1800" dirty="0">
                <a:solidFill>
                  <a:schemeClr val="accent1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  <p:sp>
          <p:nvSpPr>
            <p:cNvPr id="614" name="Google Shape;614;p27"/>
            <p:cNvSpPr/>
            <p:nvPr/>
          </p:nvSpPr>
          <p:spPr>
            <a:xfrm>
              <a:off x="3341700" y="2059075"/>
              <a:ext cx="2455950" cy="3508966"/>
            </a:xfrm>
            <a:prstGeom prst="roundRect">
              <a:avLst>
                <a:gd name="adj" fmla="val 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Advent Pro Medium"/>
                <a:buChar char="●"/>
              </a:pPr>
              <a:r>
                <a:rPr lang="en-US" dirty="0">
                  <a:solidFill>
                    <a:schemeClr val="lt1"/>
                  </a:solidFill>
                  <a:latin typeface="Advent Pro Medium"/>
                  <a:ea typeface="Advent Pro Medium"/>
                  <a:cs typeface="Advent Pro Medium"/>
                  <a:sym typeface="Advent Pro Medium"/>
                </a:rPr>
                <a:t>To verify that the core functionalities of </a:t>
              </a:r>
              <a:r>
                <a:rPr lang="en-US" dirty="0" err="1">
                  <a:solidFill>
                    <a:schemeClr val="lt1"/>
                  </a:solidFill>
                  <a:latin typeface="Advent Pro Medium"/>
                  <a:ea typeface="Advent Pro Medium"/>
                  <a:cs typeface="Advent Pro Medium"/>
                  <a:sym typeface="Advent Pro Medium"/>
                </a:rPr>
                <a:t>nopCommerce</a:t>
              </a:r>
              <a:r>
                <a:rPr lang="en-US" dirty="0">
                  <a:solidFill>
                    <a:schemeClr val="lt1"/>
                  </a:solidFill>
                  <a:latin typeface="Advent Pro Medium"/>
                  <a:ea typeface="Advent Pro Medium"/>
                  <a:cs typeface="Advent Pro Medium"/>
                  <a:sym typeface="Advent Pro Medium"/>
                </a:rPr>
                <a:t> (e.g., Register, Login) work as expected.</a:t>
              </a: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Advent Pro Medium"/>
                <a:buChar char="●"/>
              </a:pPr>
              <a:r>
                <a:rPr lang="en-US" dirty="0">
                  <a:solidFill>
                    <a:schemeClr val="lt1"/>
                  </a:solidFill>
                  <a:latin typeface="Advent Pro Medium"/>
                  <a:ea typeface="Advent Pro Medium"/>
                  <a:cs typeface="Advent Pro Medium"/>
                  <a:sym typeface="Advent Pro Medium"/>
                </a:rPr>
                <a:t>To assess the usability and accessibility of the navigation and layout features.</a:t>
              </a: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Advent Pro Medium"/>
                <a:buChar char="●"/>
              </a:pPr>
              <a:r>
                <a:rPr lang="en-US" dirty="0">
                  <a:solidFill>
                    <a:schemeClr val="lt1"/>
                  </a:solidFill>
                  <a:latin typeface="Advent Pro Medium"/>
                  <a:ea typeface="Advent Pro Medium"/>
                  <a:cs typeface="Advent Pro Medium"/>
                  <a:sym typeface="Advent Pro Medium"/>
                </a:rPr>
                <a:t>To confirm that each feature operates consistently across various devices and browsers</a:t>
              </a:r>
              <a:endParaRPr dirty="0"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endParaRPr>
            </a:p>
          </p:txBody>
        </p:sp>
      </p:grpSp>
      <p:grpSp>
        <p:nvGrpSpPr>
          <p:cNvPr id="615" name="Google Shape;615;p27"/>
          <p:cNvGrpSpPr/>
          <p:nvPr/>
        </p:nvGrpSpPr>
        <p:grpSpPr>
          <a:xfrm>
            <a:off x="5749951" y="497393"/>
            <a:ext cx="2693850" cy="4237884"/>
            <a:chOff x="5807101" y="1330150"/>
            <a:chExt cx="2693850" cy="4237884"/>
          </a:xfrm>
        </p:grpSpPr>
        <p:sp>
          <p:nvSpPr>
            <p:cNvPr id="616" name="Google Shape;616;p27"/>
            <p:cNvSpPr/>
            <p:nvPr/>
          </p:nvSpPr>
          <p:spPr>
            <a:xfrm>
              <a:off x="5916750" y="1330150"/>
              <a:ext cx="2460600" cy="597900"/>
            </a:xfrm>
            <a:prstGeom prst="roundRect">
              <a:avLst>
                <a:gd name="adj" fmla="val 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18287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1"/>
                  </a:solidFill>
                  <a:latin typeface="Aldrich"/>
                  <a:ea typeface="Aldrich"/>
                  <a:cs typeface="Aldrich"/>
                  <a:sym typeface="Aldrich"/>
                </a:rPr>
                <a:t>Scpe</a:t>
              </a:r>
              <a:endParaRPr sz="1800" dirty="0">
                <a:solidFill>
                  <a:schemeClr val="accent1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  <p:sp>
          <p:nvSpPr>
            <p:cNvPr id="617" name="Google Shape;617;p27"/>
            <p:cNvSpPr/>
            <p:nvPr/>
          </p:nvSpPr>
          <p:spPr>
            <a:xfrm>
              <a:off x="5807101" y="2059075"/>
              <a:ext cx="2693850" cy="3508959"/>
            </a:xfrm>
            <a:prstGeom prst="roundRect">
              <a:avLst>
                <a:gd name="adj" fmla="val 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Advent Pro Medium"/>
                <a:buChar char="●"/>
              </a:pPr>
              <a:r>
                <a:rPr lang="en-US" dirty="0">
                  <a:solidFill>
                    <a:schemeClr val="lt1"/>
                  </a:solidFill>
                  <a:latin typeface="Advent Pro Medium"/>
                  <a:ea typeface="Advent Pro Medium"/>
                  <a:cs typeface="Advent Pro Medium"/>
                  <a:sym typeface="Advent Pro Medium"/>
                </a:rPr>
                <a:t>Functionality testing for each specified feature.</a:t>
              </a: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Advent Pro Medium"/>
                <a:buChar char="●"/>
              </a:pPr>
              <a:r>
                <a:rPr lang="en-US" dirty="0">
                  <a:solidFill>
                    <a:schemeClr val="lt1"/>
                  </a:solidFill>
                  <a:latin typeface="Advent Pro Medium"/>
                  <a:ea typeface="Advent Pro Medium"/>
                  <a:cs typeface="Advent Pro Medium"/>
                  <a:sym typeface="Advent Pro Medium"/>
                </a:rPr>
                <a:t> UI/UX verification for user interface elements, ensuring usability.</a:t>
              </a: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Advent Pro Medium"/>
                <a:buChar char="●"/>
              </a:pPr>
              <a:r>
                <a:rPr lang="en-US" dirty="0">
                  <a:solidFill>
                    <a:schemeClr val="lt1"/>
                  </a:solidFill>
                  <a:latin typeface="Advent Pro Medium"/>
                  <a:ea typeface="Advent Pro Medium"/>
                  <a:cs typeface="Advent Pro Medium"/>
                  <a:sym typeface="Advent Pro Medium"/>
                </a:rPr>
                <a:t> Accessibility testing for interactive elements</a:t>
              </a:r>
              <a:endParaRPr dirty="0"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endParaRPr>
            </a:p>
          </p:txBody>
        </p:sp>
      </p:grpSp>
      <p:cxnSp>
        <p:nvCxnSpPr>
          <p:cNvPr id="618" name="Google Shape;618;p27"/>
          <p:cNvCxnSpPr>
            <a:stCxn id="611" idx="3"/>
            <a:endCxn id="613" idx="1"/>
          </p:cNvCxnSpPr>
          <p:nvPr/>
        </p:nvCxnSpPr>
        <p:spPr>
          <a:xfrm>
            <a:off x="3160800" y="796343"/>
            <a:ext cx="1191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9" name="Google Shape;619;p27"/>
          <p:cNvCxnSpPr>
            <a:stCxn id="613" idx="3"/>
            <a:endCxn id="616" idx="1"/>
          </p:cNvCxnSpPr>
          <p:nvPr/>
        </p:nvCxnSpPr>
        <p:spPr>
          <a:xfrm>
            <a:off x="5740500" y="796343"/>
            <a:ext cx="1191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oftware Testing Company Infographics by Slidesgo">
  <a:themeElements>
    <a:clrScheme name="Simple Light">
      <a:dk1>
        <a:srgbClr val="FFFFFF"/>
      </a:dk1>
      <a:lt1>
        <a:srgbClr val="FFFFFF"/>
      </a:lt1>
      <a:dk2>
        <a:srgbClr val="000607"/>
      </a:dk2>
      <a:lt2>
        <a:srgbClr val="004651"/>
      </a:lt2>
      <a:accent1>
        <a:srgbClr val="00AB8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923</Words>
  <Application>Microsoft Office PowerPoint</Application>
  <PresentationFormat>On-screen Show (16:9)</PresentationFormat>
  <Paragraphs>116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Advent Pro</vt:lpstr>
      <vt:lpstr>Arial</vt:lpstr>
      <vt:lpstr>Roboto Condensed Light</vt:lpstr>
      <vt:lpstr>Advent Pro Medium</vt:lpstr>
      <vt:lpstr>Aldrich</vt:lpstr>
      <vt:lpstr>Software Testing Company Infographics by Slidesgo</vt:lpstr>
      <vt:lpstr>SOFTWARE TESTING Project</vt:lpstr>
      <vt:lpstr>Why Quality Control is Essential</vt:lpstr>
      <vt:lpstr>Lessons Learned: Importance of Quality Control</vt:lpstr>
      <vt:lpstr>Competitor Analysis</vt:lpstr>
      <vt:lpstr>Because of all the previous factors, we decided to conduct testing on NopCommerce website</vt:lpstr>
      <vt:lpstr>What is NopCommerce?</vt:lpstr>
      <vt:lpstr>Software Test Process</vt:lpstr>
      <vt:lpstr>Software Test Plan</vt:lpstr>
      <vt:lpstr>PowerPoint Presentation</vt:lpstr>
      <vt:lpstr>PowerPoint Presentation</vt:lpstr>
      <vt:lpstr>SOFTWARE TEST Schedule</vt:lpstr>
      <vt:lpstr>PowerPoint Presentation</vt:lpstr>
      <vt:lpstr>PowerPoint Presentation</vt:lpstr>
      <vt:lpstr>Test Design</vt:lpstr>
      <vt:lpstr>Test Execution Process</vt:lpstr>
      <vt:lpstr>PowerPoint Presentation</vt:lpstr>
      <vt:lpstr>PowerPoint Presentation</vt:lpstr>
      <vt:lpstr>Defect Reporting Process</vt:lpstr>
      <vt:lpstr>Closure Process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Mohamed Abdelaty</dc:creator>
  <cp:lastModifiedBy>Mohamed abdelaty mohamed kabil 20P9634</cp:lastModifiedBy>
  <cp:revision>3</cp:revision>
  <dcterms:modified xsi:type="dcterms:W3CDTF">2024-10-28T01:11:02Z</dcterms:modified>
</cp:coreProperties>
</file>