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90" r:id="rId3"/>
    <p:sldId id="296" r:id="rId4"/>
    <p:sldId id="297" r:id="rId5"/>
    <p:sldId id="298" r:id="rId6"/>
    <p:sldId id="291" r:id="rId7"/>
    <p:sldId id="287" r:id="rId8"/>
  </p:sldIdLst>
  <p:sldSz cx="9144000" cy="5143500" type="screen16x9"/>
  <p:notesSz cx="6858000" cy="9144000"/>
  <p:embeddedFontLst>
    <p:embeddedFont>
      <p:font typeface="Inter" panose="020B0604020202020204" charset="0"/>
      <p:regular r:id="rId10"/>
      <p:bold r:id="rId11"/>
    </p:embeddedFont>
    <p:embeddedFont>
      <p:font typeface="Work Sans" panose="020F05020202040302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1F100C-330F-46C7-A9BC-67CD78ECD9C5}">
  <a:tblStyle styleId="{191F100C-330F-46C7-A9BC-67CD78ECD9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1fd100d434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1fd100d434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1de551d7a50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1de551d7a50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1de551d7a50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1de551d7a50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1de551d7a50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1de551d7a50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051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1de551d7a50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1de551d7a50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161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g1de551d7a50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3" name="Google Shape;4133;g1de551d7a50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eba1a568b6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eba1a568b6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472432" y="-47900"/>
            <a:ext cx="3579132" cy="1128476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6646936" y="2646442"/>
            <a:ext cx="2226875" cy="2767242"/>
          </a:xfrm>
          <a:custGeom>
            <a:avLst/>
            <a:gdLst/>
            <a:ahLst/>
            <a:cxnLst/>
            <a:rect l="l" t="t" r="r" b="b"/>
            <a:pathLst>
              <a:path w="23083" h="28685" extrusionOk="0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2" y="2252751"/>
            <a:ext cx="2616871" cy="2890847"/>
          </a:xfrm>
          <a:custGeom>
            <a:avLst/>
            <a:gdLst/>
            <a:ahLst/>
            <a:cxnLst/>
            <a:rect l="l" t="t" r="r" b="b"/>
            <a:pathLst>
              <a:path w="35850" h="39602" extrusionOk="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10800000" flipH="1">
            <a:off x="-615181" y="4250518"/>
            <a:ext cx="1362511" cy="1457953"/>
            <a:chOff x="1141181" y="262025"/>
            <a:chExt cx="4067198" cy="4352099"/>
          </a:xfrm>
        </p:grpSpPr>
        <p:sp>
          <p:nvSpPr>
            <p:cNvPr id="13" name="Google Shape;13;p2"/>
            <p:cNvSpPr/>
            <p:nvPr/>
          </p:nvSpPr>
          <p:spPr>
            <a:xfrm>
              <a:off x="1618170" y="262025"/>
              <a:ext cx="3590208" cy="3617788"/>
            </a:xfrm>
            <a:custGeom>
              <a:avLst/>
              <a:gdLst/>
              <a:ahLst/>
              <a:cxnLst/>
              <a:rect l="l" t="t" r="r" b="b"/>
              <a:pathLst>
                <a:path w="20789" h="20949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18170" y="262025"/>
              <a:ext cx="3590208" cy="2527391"/>
            </a:xfrm>
            <a:custGeom>
              <a:avLst/>
              <a:gdLst/>
              <a:ahLst/>
              <a:cxnLst/>
              <a:rect l="l" t="t" r="r" b="b"/>
              <a:pathLst>
                <a:path w="20789" h="14635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2519" y="687548"/>
              <a:ext cx="385806" cy="347980"/>
            </a:xfrm>
            <a:custGeom>
              <a:avLst/>
              <a:gdLst/>
              <a:ahLst/>
              <a:cxnLst/>
              <a:rect l="l" t="t" r="r" b="b"/>
              <a:pathLst>
                <a:path w="2234" h="2015" extrusionOk="0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52255" y="1474007"/>
              <a:ext cx="1477945" cy="1592075"/>
            </a:xfrm>
            <a:custGeom>
              <a:avLst/>
              <a:gdLst/>
              <a:ahLst/>
              <a:cxnLst/>
              <a:rect l="l" t="t" r="r" b="b"/>
              <a:pathLst>
                <a:path w="8558" h="9219" extrusionOk="0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51523" y="1609228"/>
              <a:ext cx="1182287" cy="1269826"/>
            </a:xfrm>
            <a:custGeom>
              <a:avLst/>
              <a:gdLst/>
              <a:ahLst/>
              <a:cxnLst/>
              <a:rect l="l" t="t" r="r" b="b"/>
              <a:pathLst>
                <a:path w="6846" h="7353" extrusionOk="0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42286" y="2283262"/>
              <a:ext cx="393405" cy="410669"/>
            </a:xfrm>
            <a:custGeom>
              <a:avLst/>
              <a:gdLst/>
              <a:ahLst/>
              <a:cxnLst/>
              <a:rect l="l" t="t" r="r" b="b"/>
              <a:pathLst>
                <a:path w="2278" h="2378" extrusionOk="0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68051" y="1876044"/>
              <a:ext cx="393405" cy="410496"/>
            </a:xfrm>
            <a:custGeom>
              <a:avLst/>
              <a:gdLst/>
              <a:ahLst/>
              <a:cxnLst/>
              <a:rect l="l" t="t" r="r" b="b"/>
              <a:pathLst>
                <a:path w="2278" h="2377" extrusionOk="0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41181" y="1962219"/>
              <a:ext cx="3622675" cy="2651904"/>
            </a:xfrm>
            <a:custGeom>
              <a:avLst/>
              <a:gdLst/>
              <a:ahLst/>
              <a:cxnLst/>
              <a:rect l="l" t="t" r="r" b="b"/>
              <a:pathLst>
                <a:path w="20977" h="15356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41181" y="1962219"/>
              <a:ext cx="3622675" cy="1993418"/>
            </a:xfrm>
            <a:custGeom>
              <a:avLst/>
              <a:gdLst/>
              <a:ahLst/>
              <a:cxnLst/>
              <a:rect l="l" t="t" r="r" b="b"/>
              <a:pathLst>
                <a:path w="20977" h="11543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49980" y="3025337"/>
              <a:ext cx="3273999" cy="1078308"/>
            </a:xfrm>
            <a:custGeom>
              <a:avLst/>
              <a:gdLst/>
              <a:ahLst/>
              <a:cxnLst/>
              <a:rect l="l" t="t" r="r" b="b"/>
              <a:pathLst>
                <a:path w="18958" h="6244" extrusionOk="0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28120" y="2960922"/>
              <a:ext cx="2008299" cy="606678"/>
            </a:xfrm>
            <a:custGeom>
              <a:avLst/>
              <a:gdLst/>
              <a:ahLst/>
              <a:cxnLst/>
              <a:rect l="l" t="t" r="r" b="b"/>
              <a:pathLst>
                <a:path w="11629" h="3513" extrusionOk="0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17025" y="2792543"/>
              <a:ext cx="1583118" cy="505996"/>
            </a:xfrm>
            <a:custGeom>
              <a:avLst/>
              <a:gdLst/>
              <a:ahLst/>
              <a:cxnLst/>
              <a:rect l="l" t="t" r="r" b="b"/>
              <a:pathLst>
                <a:path w="9167" h="2930" extrusionOk="0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52874" y="2207621"/>
              <a:ext cx="383043" cy="348153"/>
            </a:xfrm>
            <a:custGeom>
              <a:avLst/>
              <a:gdLst/>
              <a:ahLst/>
              <a:cxnLst/>
              <a:rect l="l" t="t" r="r" b="b"/>
              <a:pathLst>
                <a:path w="2218" h="2016" extrusionOk="0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4046899">
            <a:off x="-808797" y="-779120"/>
            <a:ext cx="1651494" cy="1730032"/>
            <a:chOff x="1511250" y="306000"/>
            <a:chExt cx="3756676" cy="3935328"/>
          </a:xfrm>
        </p:grpSpPr>
        <p:sp>
          <p:nvSpPr>
            <p:cNvPr id="27" name="Google Shape;27;p2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11250" y="1630859"/>
              <a:ext cx="3300871" cy="1504615"/>
            </a:xfrm>
            <a:custGeom>
              <a:avLst/>
              <a:gdLst/>
              <a:ahLst/>
              <a:cxnLst/>
              <a:rect l="l" t="t" r="r" b="b"/>
              <a:pathLst>
                <a:path w="17996" h="8203" extrusionOk="0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91425" y="1932222"/>
              <a:ext cx="2210608" cy="986996"/>
            </a:xfrm>
            <a:custGeom>
              <a:avLst/>
              <a:gdLst/>
              <a:ahLst/>
              <a:cxnLst/>
              <a:rect l="l" t="t" r="r" b="b"/>
              <a:pathLst>
                <a:path w="12052" h="5381" extrusionOk="0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662409" y="2173422"/>
              <a:ext cx="2042960" cy="917663"/>
            </a:xfrm>
            <a:custGeom>
              <a:avLst/>
              <a:gdLst/>
              <a:ahLst/>
              <a:cxnLst/>
              <a:rect l="l" t="t" r="r" b="b"/>
              <a:pathLst>
                <a:path w="11138" h="5003" extrusionOk="0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33027" y="2408386"/>
              <a:ext cx="1890169" cy="854749"/>
            </a:xfrm>
            <a:custGeom>
              <a:avLst/>
              <a:gdLst/>
              <a:ahLst/>
              <a:cxnLst/>
              <a:rect l="l" t="t" r="r" b="b"/>
              <a:pathLst>
                <a:path w="10305" h="4660" extrusionOk="0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08746" y="3150146"/>
              <a:ext cx="1124197" cy="538712"/>
            </a:xfrm>
            <a:custGeom>
              <a:avLst/>
              <a:gdLst/>
              <a:ahLst/>
              <a:cxnLst/>
              <a:rect l="l" t="t" r="r" b="b"/>
              <a:pathLst>
                <a:path w="6129" h="2937" extrusionOk="0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82466" y="2945997"/>
              <a:ext cx="446450" cy="258993"/>
            </a:xfrm>
            <a:custGeom>
              <a:avLst/>
              <a:gdLst/>
              <a:ahLst/>
              <a:cxnLst/>
              <a:rect l="l" t="t" r="r" b="b"/>
              <a:pathLst>
                <a:path w="2434" h="1412" extrusionOk="0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54819" y="3018999"/>
              <a:ext cx="1124197" cy="538528"/>
            </a:xfrm>
            <a:custGeom>
              <a:avLst/>
              <a:gdLst/>
              <a:ahLst/>
              <a:cxnLst/>
              <a:rect l="l" t="t" r="r" b="b"/>
              <a:pathLst>
                <a:path w="6129" h="2936" extrusionOk="0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783082" y="3136206"/>
              <a:ext cx="728921" cy="375466"/>
            </a:xfrm>
            <a:custGeom>
              <a:avLst/>
              <a:gdLst/>
              <a:ahLst/>
              <a:cxnLst/>
              <a:rect l="l" t="t" r="r" b="b"/>
              <a:pathLst>
                <a:path w="3974" h="2047" extrusionOk="0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9156" y="3005426"/>
              <a:ext cx="729104" cy="375282"/>
            </a:xfrm>
            <a:custGeom>
              <a:avLst/>
              <a:gdLst/>
              <a:ahLst/>
              <a:cxnLst/>
              <a:rect l="l" t="t" r="r" b="b"/>
              <a:pathLst>
                <a:path w="3975" h="2046" extrusionOk="0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600818" y="2517522"/>
              <a:ext cx="407565" cy="415452"/>
            </a:xfrm>
            <a:custGeom>
              <a:avLst/>
              <a:gdLst/>
              <a:ahLst/>
              <a:cxnLst/>
              <a:rect l="l" t="t" r="r" b="b"/>
              <a:pathLst>
                <a:path w="2222" h="2265" extrusionOk="0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913369" y="2689206"/>
              <a:ext cx="26413" cy="24762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945468" y="2744783"/>
              <a:ext cx="26229" cy="24762"/>
            </a:xfrm>
            <a:custGeom>
              <a:avLst/>
              <a:gdLst/>
              <a:ahLst/>
              <a:cxnLst/>
              <a:rect l="l" t="t" r="r" b="b"/>
              <a:pathLst>
                <a:path w="143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52691" y="2619505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88677" y="2623724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74942" y="3363833"/>
              <a:ext cx="647848" cy="647848"/>
            </a:xfrm>
            <a:custGeom>
              <a:avLst/>
              <a:gdLst/>
              <a:ahLst/>
              <a:cxnLst/>
              <a:rect l="l" t="t" r="r" b="b"/>
              <a:pathLst>
                <a:path w="3532" h="3532" extrusionOk="0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91187" y="424307"/>
              <a:ext cx="3142761" cy="3458248"/>
            </a:xfrm>
            <a:custGeom>
              <a:avLst/>
              <a:gdLst/>
              <a:ahLst/>
              <a:cxnLst/>
              <a:rect l="l" t="t" r="r" b="b"/>
              <a:pathLst>
                <a:path w="17134" h="18854" extrusionOk="0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436066" y="560774"/>
              <a:ext cx="1568813" cy="1878063"/>
            </a:xfrm>
            <a:custGeom>
              <a:avLst/>
              <a:gdLst/>
              <a:ahLst/>
              <a:cxnLst/>
              <a:rect l="l" t="t" r="r" b="b"/>
              <a:pathLst>
                <a:path w="8553" h="10239" extrusionOk="0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579869" y="819216"/>
              <a:ext cx="1453440" cy="1737745"/>
            </a:xfrm>
            <a:custGeom>
              <a:avLst/>
              <a:gdLst/>
              <a:ahLst/>
              <a:cxnLst/>
              <a:rect l="l" t="t" r="r" b="b"/>
              <a:pathLst>
                <a:path w="7924" h="9474" extrusionOk="0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23489" y="1065185"/>
              <a:ext cx="1348522" cy="1610083"/>
            </a:xfrm>
            <a:custGeom>
              <a:avLst/>
              <a:gdLst/>
              <a:ahLst/>
              <a:cxnLst/>
              <a:rect l="l" t="t" r="r" b="b"/>
              <a:pathLst>
                <a:path w="7352" h="8778" extrusionOk="0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79328" y="1997520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886204" y="1581885"/>
              <a:ext cx="356757" cy="404080"/>
            </a:xfrm>
            <a:custGeom>
              <a:avLst/>
              <a:gdLst/>
              <a:ahLst/>
              <a:cxnLst/>
              <a:rect l="l" t="t" r="r" b="b"/>
              <a:pathLst>
                <a:path w="1945" h="2203" extrusionOk="0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69825" y="1907643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03923" y="2701495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94419" y="2611618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128505" y="999703"/>
              <a:ext cx="452320" cy="432510"/>
            </a:xfrm>
            <a:custGeom>
              <a:avLst/>
              <a:gdLst/>
              <a:ahLst/>
              <a:cxnLst/>
              <a:rect l="l" t="t" r="r" b="b"/>
              <a:pathLst>
                <a:path w="2466" h="2358" extrusionOk="0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21797" y="1149926"/>
              <a:ext cx="25679" cy="24762"/>
            </a:xfrm>
            <a:custGeom>
              <a:avLst/>
              <a:gdLst/>
              <a:ahLst/>
              <a:cxnLst/>
              <a:rect l="l" t="t" r="r" b="b"/>
              <a:pathLst>
                <a:path w="140" h="135" extrusionOk="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76274" y="1183859"/>
              <a:ext cx="25863" cy="24762"/>
            </a:xfrm>
            <a:custGeom>
              <a:avLst/>
              <a:gdLst/>
              <a:ahLst/>
              <a:cxnLst/>
              <a:rect l="l" t="t" r="r" b="b"/>
              <a:pathLst>
                <a:path w="141" h="135" extrusionOk="0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2594" y="1162582"/>
              <a:ext cx="25496" cy="24945"/>
            </a:xfrm>
            <a:custGeom>
              <a:avLst/>
              <a:gdLst/>
              <a:ahLst/>
              <a:cxnLst/>
              <a:rect l="l" t="t" r="r" b="b"/>
              <a:pathLst>
                <a:path w="139" h="136" extrusionOk="0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87934" y="1196699"/>
              <a:ext cx="25679" cy="24945"/>
            </a:xfrm>
            <a:custGeom>
              <a:avLst/>
              <a:gdLst/>
              <a:ahLst/>
              <a:cxnLst/>
              <a:rect l="l" t="t" r="r" b="b"/>
              <a:pathLst>
                <a:path w="140" h="136" extrusionOk="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34485" y="2922702"/>
              <a:ext cx="698289" cy="698473"/>
            </a:xfrm>
            <a:custGeom>
              <a:avLst/>
              <a:gdLst/>
              <a:ahLst/>
              <a:cxnLst/>
              <a:rect l="l" t="t" r="r" b="b"/>
              <a:pathLst>
                <a:path w="3807" h="3808" extrusionOk="0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1992157">
            <a:off x="8337158" y="3820225"/>
            <a:ext cx="1717499" cy="1461648"/>
            <a:chOff x="725975" y="529375"/>
            <a:chExt cx="4581126" cy="3898687"/>
          </a:xfrm>
        </p:grpSpPr>
        <p:sp>
          <p:nvSpPr>
            <p:cNvPr id="62" name="Google Shape;62;p2"/>
            <p:cNvSpPr/>
            <p:nvPr/>
          </p:nvSpPr>
          <p:spPr>
            <a:xfrm>
              <a:off x="725975" y="738407"/>
              <a:ext cx="4581126" cy="3689182"/>
            </a:xfrm>
            <a:custGeom>
              <a:avLst/>
              <a:gdLst/>
              <a:ahLst/>
              <a:cxnLst/>
              <a:rect l="l" t="t" r="r" b="b"/>
              <a:pathLst>
                <a:path w="29722" h="23367" extrusionOk="0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32633" y="25058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16271" y="203768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099508" y="156150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2908" y="11021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449383" y="297373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249249" y="738722"/>
              <a:ext cx="4057846" cy="3689340"/>
            </a:xfrm>
            <a:custGeom>
              <a:avLst/>
              <a:gdLst/>
              <a:ahLst/>
              <a:cxnLst/>
              <a:rect l="l" t="t" r="r" b="b"/>
              <a:pathLst>
                <a:path w="26327" h="23368" extrusionOk="0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04797" y="666256"/>
              <a:ext cx="1153528" cy="334548"/>
            </a:xfrm>
            <a:custGeom>
              <a:avLst/>
              <a:gdLst/>
              <a:ahLst/>
              <a:cxnLst/>
              <a:rect l="l" t="t" r="r" b="b"/>
              <a:pathLst>
                <a:path w="7484" h="2119" extrusionOk="0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850975" y="529375"/>
              <a:ext cx="1513581" cy="829817"/>
            </a:xfrm>
            <a:custGeom>
              <a:avLst/>
              <a:gdLst/>
              <a:ahLst/>
              <a:cxnLst/>
              <a:rect l="l" t="t" r="r" b="b"/>
              <a:pathLst>
                <a:path w="9820" h="5256" extrusionOk="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47306" y="1248986"/>
              <a:ext cx="135482" cy="68204"/>
            </a:xfrm>
            <a:custGeom>
              <a:avLst/>
              <a:gdLst/>
              <a:ahLst/>
              <a:cxnLst/>
              <a:rect l="l" t="t" r="r" b="b"/>
              <a:pathLst>
                <a:path w="879" h="432" extrusionOk="0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18884" y="917914"/>
              <a:ext cx="135328" cy="68204"/>
            </a:xfrm>
            <a:custGeom>
              <a:avLst/>
              <a:gdLst/>
              <a:ahLst/>
              <a:cxnLst/>
              <a:rect l="l" t="t" r="r" b="b"/>
              <a:pathLst>
                <a:path w="878" h="432" extrusionOk="0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834328" y="798716"/>
              <a:ext cx="974117" cy="2885099"/>
            </a:xfrm>
            <a:custGeom>
              <a:avLst/>
              <a:gdLst/>
              <a:ahLst/>
              <a:cxnLst/>
              <a:rect l="l" t="t" r="r" b="b"/>
              <a:pathLst>
                <a:path w="6320" h="18274" extrusionOk="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280999" y="2213781"/>
              <a:ext cx="87547" cy="81150"/>
            </a:xfrm>
            <a:custGeom>
              <a:avLst/>
              <a:gdLst/>
              <a:ahLst/>
              <a:cxnLst/>
              <a:rect l="l" t="t" r="r" b="b"/>
              <a:pathLst>
                <a:path w="568" h="514" extrusionOk="0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5931" y="1908286"/>
              <a:ext cx="571677" cy="667201"/>
            </a:xfrm>
            <a:custGeom>
              <a:avLst/>
              <a:gdLst/>
              <a:ahLst/>
              <a:cxnLst/>
              <a:rect l="l" t="t" r="r" b="b"/>
              <a:pathLst>
                <a:path w="3709" h="4226" extrusionOk="0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253718" y="2482491"/>
              <a:ext cx="279750" cy="97728"/>
            </a:xfrm>
            <a:custGeom>
              <a:avLst/>
              <a:gdLst/>
              <a:ahLst/>
              <a:cxnLst/>
              <a:rect l="l" t="t" r="r" b="b"/>
              <a:pathLst>
                <a:path w="1815" h="619" extrusionOk="0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223509" y="1481699"/>
              <a:ext cx="974272" cy="2885257"/>
            </a:xfrm>
            <a:custGeom>
              <a:avLst/>
              <a:gdLst/>
              <a:ahLst/>
              <a:cxnLst/>
              <a:rect l="l" t="t" r="r" b="b"/>
              <a:pathLst>
                <a:path w="6321" h="18275" extrusionOk="0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70179" y="2896448"/>
              <a:ext cx="87547" cy="81308"/>
            </a:xfrm>
            <a:custGeom>
              <a:avLst/>
              <a:gdLst/>
              <a:ahLst/>
              <a:cxnLst/>
              <a:rect l="l" t="t" r="r" b="b"/>
              <a:pathLst>
                <a:path w="568" h="515" extrusionOk="0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25266" y="2591111"/>
              <a:ext cx="571523" cy="667043"/>
            </a:xfrm>
            <a:custGeom>
              <a:avLst/>
              <a:gdLst/>
              <a:ahLst/>
              <a:cxnLst/>
              <a:rect l="l" t="t" r="r" b="b"/>
              <a:pathLst>
                <a:path w="3708" h="4225" extrusionOk="0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43207" y="3165315"/>
              <a:ext cx="279596" cy="97570"/>
            </a:xfrm>
            <a:custGeom>
              <a:avLst/>
              <a:gdLst/>
              <a:ahLst/>
              <a:cxnLst/>
              <a:rect l="l" t="t" r="r" b="b"/>
              <a:pathLst>
                <a:path w="1814" h="618" extrusionOk="0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08311" y="1270615"/>
              <a:ext cx="241680" cy="102780"/>
            </a:xfrm>
            <a:custGeom>
              <a:avLst/>
              <a:gdLst/>
              <a:ahLst/>
              <a:cxnLst/>
              <a:rect l="l" t="t" r="r" b="b"/>
              <a:pathLst>
                <a:path w="1568" h="651" extrusionOk="0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02146" y="1270141"/>
              <a:ext cx="242913" cy="85413"/>
            </a:xfrm>
            <a:custGeom>
              <a:avLst/>
              <a:gdLst/>
              <a:ahLst/>
              <a:cxnLst/>
              <a:rect l="l" t="t" r="r" b="b"/>
              <a:pathLst>
                <a:path w="1576" h="541" extrusionOk="0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78502" y="938281"/>
              <a:ext cx="241526" cy="102938"/>
            </a:xfrm>
            <a:custGeom>
              <a:avLst/>
              <a:gdLst/>
              <a:ahLst/>
              <a:cxnLst/>
              <a:rect l="l" t="t" r="r" b="b"/>
              <a:pathLst>
                <a:path w="1567" h="652" extrusionOk="0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172645" y="937807"/>
              <a:ext cx="243067" cy="85413"/>
            </a:xfrm>
            <a:custGeom>
              <a:avLst/>
              <a:gdLst/>
              <a:ahLst/>
              <a:cxnLst/>
              <a:rect l="l" t="t" r="r" b="b"/>
              <a:pathLst>
                <a:path w="1577" h="541" extrusionOk="0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725975" y="1112867"/>
            <a:ext cx="4910100" cy="21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725975" y="3334113"/>
            <a:ext cx="491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1300713" y="260938"/>
            <a:ext cx="186813" cy="186676"/>
          </a:xfrm>
          <a:custGeom>
            <a:avLst/>
            <a:gdLst/>
            <a:ahLst/>
            <a:cxnLst/>
            <a:rect l="l" t="t" r="r" b="b"/>
            <a:pathLst>
              <a:path w="6113" h="6108" extrusionOk="0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8840599" y="1906913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192999" y="1754413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5"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9"/>
          <p:cNvSpPr/>
          <p:nvPr/>
        </p:nvSpPr>
        <p:spPr>
          <a:xfrm flipH="1">
            <a:off x="3745837" y="0"/>
            <a:ext cx="3579132" cy="1128476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19"/>
          <p:cNvSpPr/>
          <p:nvPr/>
        </p:nvSpPr>
        <p:spPr>
          <a:xfrm rot="5400000" flipH="1">
            <a:off x="270216" y="2646442"/>
            <a:ext cx="2226875" cy="2767242"/>
          </a:xfrm>
          <a:custGeom>
            <a:avLst/>
            <a:gdLst/>
            <a:ahLst/>
            <a:cxnLst/>
            <a:rect l="l" t="t" r="r" b="b"/>
            <a:pathLst>
              <a:path w="23083" h="28685" extrusionOk="0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19"/>
          <p:cNvSpPr/>
          <p:nvPr/>
        </p:nvSpPr>
        <p:spPr>
          <a:xfrm>
            <a:off x="6527124" y="2252751"/>
            <a:ext cx="2616871" cy="2890847"/>
          </a:xfrm>
          <a:custGeom>
            <a:avLst/>
            <a:gdLst/>
            <a:ahLst/>
            <a:cxnLst/>
            <a:rect l="l" t="t" r="r" b="b"/>
            <a:pathLst>
              <a:path w="35850" h="39602" extrusionOk="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19"/>
          <p:cNvGrpSpPr/>
          <p:nvPr/>
        </p:nvGrpSpPr>
        <p:grpSpPr>
          <a:xfrm>
            <a:off x="-573531" y="-574433"/>
            <a:ext cx="1362511" cy="1457953"/>
            <a:chOff x="1141181" y="262025"/>
            <a:chExt cx="4067198" cy="4352099"/>
          </a:xfrm>
        </p:grpSpPr>
        <p:sp>
          <p:nvSpPr>
            <p:cNvPr id="1147" name="Google Shape;1147;p19"/>
            <p:cNvSpPr/>
            <p:nvPr/>
          </p:nvSpPr>
          <p:spPr>
            <a:xfrm>
              <a:off x="1618170" y="262025"/>
              <a:ext cx="3590208" cy="3617788"/>
            </a:xfrm>
            <a:custGeom>
              <a:avLst/>
              <a:gdLst/>
              <a:ahLst/>
              <a:cxnLst/>
              <a:rect l="l" t="t" r="r" b="b"/>
              <a:pathLst>
                <a:path w="20789" h="20949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1618170" y="262025"/>
              <a:ext cx="3590208" cy="2527391"/>
            </a:xfrm>
            <a:custGeom>
              <a:avLst/>
              <a:gdLst/>
              <a:ahLst/>
              <a:cxnLst/>
              <a:rect l="l" t="t" r="r" b="b"/>
              <a:pathLst>
                <a:path w="20789" h="14635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2902519" y="687548"/>
              <a:ext cx="385806" cy="347980"/>
            </a:xfrm>
            <a:custGeom>
              <a:avLst/>
              <a:gdLst/>
              <a:ahLst/>
              <a:cxnLst/>
              <a:rect l="l" t="t" r="r" b="b"/>
              <a:pathLst>
                <a:path w="2234" h="2015" extrusionOk="0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2952255" y="1474007"/>
              <a:ext cx="1477945" cy="1592075"/>
            </a:xfrm>
            <a:custGeom>
              <a:avLst/>
              <a:gdLst/>
              <a:ahLst/>
              <a:cxnLst/>
              <a:rect l="l" t="t" r="r" b="b"/>
              <a:pathLst>
                <a:path w="8558" h="9219" extrusionOk="0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3451523" y="1609228"/>
              <a:ext cx="1182287" cy="1269826"/>
            </a:xfrm>
            <a:custGeom>
              <a:avLst/>
              <a:gdLst/>
              <a:ahLst/>
              <a:cxnLst/>
              <a:rect l="l" t="t" r="r" b="b"/>
              <a:pathLst>
                <a:path w="6846" h="7353" extrusionOk="0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4442286" y="2283262"/>
              <a:ext cx="393405" cy="410669"/>
            </a:xfrm>
            <a:custGeom>
              <a:avLst/>
              <a:gdLst/>
              <a:ahLst/>
              <a:cxnLst/>
              <a:rect l="l" t="t" r="r" b="b"/>
              <a:pathLst>
                <a:path w="2278" h="2378" extrusionOk="0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4068051" y="1876044"/>
              <a:ext cx="393405" cy="410496"/>
            </a:xfrm>
            <a:custGeom>
              <a:avLst/>
              <a:gdLst/>
              <a:ahLst/>
              <a:cxnLst/>
              <a:rect l="l" t="t" r="r" b="b"/>
              <a:pathLst>
                <a:path w="2278" h="2377" extrusionOk="0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1141181" y="1962219"/>
              <a:ext cx="3622675" cy="2651904"/>
            </a:xfrm>
            <a:custGeom>
              <a:avLst/>
              <a:gdLst/>
              <a:ahLst/>
              <a:cxnLst/>
              <a:rect l="l" t="t" r="r" b="b"/>
              <a:pathLst>
                <a:path w="20977" h="15356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1141181" y="1962219"/>
              <a:ext cx="3622675" cy="1993418"/>
            </a:xfrm>
            <a:custGeom>
              <a:avLst/>
              <a:gdLst/>
              <a:ahLst/>
              <a:cxnLst/>
              <a:rect l="l" t="t" r="r" b="b"/>
              <a:pathLst>
                <a:path w="20977" h="11543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1249980" y="3025337"/>
              <a:ext cx="3273999" cy="1078308"/>
            </a:xfrm>
            <a:custGeom>
              <a:avLst/>
              <a:gdLst/>
              <a:ahLst/>
              <a:cxnLst/>
              <a:rect l="l" t="t" r="r" b="b"/>
              <a:pathLst>
                <a:path w="18958" h="6244" extrusionOk="0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2428120" y="2960922"/>
              <a:ext cx="2008299" cy="606678"/>
            </a:xfrm>
            <a:custGeom>
              <a:avLst/>
              <a:gdLst/>
              <a:ahLst/>
              <a:cxnLst/>
              <a:rect l="l" t="t" r="r" b="b"/>
              <a:pathLst>
                <a:path w="11629" h="3513" extrusionOk="0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2917025" y="2792543"/>
              <a:ext cx="1583118" cy="505996"/>
            </a:xfrm>
            <a:custGeom>
              <a:avLst/>
              <a:gdLst/>
              <a:ahLst/>
              <a:cxnLst/>
              <a:rect l="l" t="t" r="r" b="b"/>
              <a:pathLst>
                <a:path w="9167" h="2930" extrusionOk="0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1752874" y="2207621"/>
              <a:ext cx="383043" cy="348153"/>
            </a:xfrm>
            <a:custGeom>
              <a:avLst/>
              <a:gdLst/>
              <a:ahLst/>
              <a:cxnLst/>
              <a:rect l="l" t="t" r="r" b="b"/>
              <a:pathLst>
                <a:path w="2218" h="2016" extrusionOk="0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19"/>
          <p:cNvGrpSpPr/>
          <p:nvPr/>
        </p:nvGrpSpPr>
        <p:grpSpPr>
          <a:xfrm rot="6753101" flipH="1">
            <a:off x="-831147" y="4114102"/>
            <a:ext cx="1651494" cy="1730032"/>
            <a:chOff x="1511250" y="306000"/>
            <a:chExt cx="3756676" cy="3935328"/>
          </a:xfrm>
        </p:grpSpPr>
        <p:sp>
          <p:nvSpPr>
            <p:cNvPr id="1161" name="Google Shape;1161;p19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1511250" y="1630859"/>
              <a:ext cx="3300871" cy="1504615"/>
            </a:xfrm>
            <a:custGeom>
              <a:avLst/>
              <a:gdLst/>
              <a:ahLst/>
              <a:cxnLst/>
              <a:rect l="l" t="t" r="r" b="b"/>
              <a:pathLst>
                <a:path w="17996" h="8203" extrusionOk="0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2591425" y="1932222"/>
              <a:ext cx="2210608" cy="986996"/>
            </a:xfrm>
            <a:custGeom>
              <a:avLst/>
              <a:gdLst/>
              <a:ahLst/>
              <a:cxnLst/>
              <a:rect l="l" t="t" r="r" b="b"/>
              <a:pathLst>
                <a:path w="12052" h="5381" extrusionOk="0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2662409" y="2173422"/>
              <a:ext cx="2042960" cy="917663"/>
            </a:xfrm>
            <a:custGeom>
              <a:avLst/>
              <a:gdLst/>
              <a:ahLst/>
              <a:cxnLst/>
              <a:rect l="l" t="t" r="r" b="b"/>
              <a:pathLst>
                <a:path w="11138" h="5003" extrusionOk="0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2733027" y="2408386"/>
              <a:ext cx="1890169" cy="854749"/>
            </a:xfrm>
            <a:custGeom>
              <a:avLst/>
              <a:gdLst/>
              <a:ahLst/>
              <a:cxnLst/>
              <a:rect l="l" t="t" r="r" b="b"/>
              <a:pathLst>
                <a:path w="10305" h="4660" extrusionOk="0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2908746" y="3150146"/>
              <a:ext cx="1124197" cy="538712"/>
            </a:xfrm>
            <a:custGeom>
              <a:avLst/>
              <a:gdLst/>
              <a:ahLst/>
              <a:cxnLst/>
              <a:rect l="l" t="t" r="r" b="b"/>
              <a:pathLst>
                <a:path w="6129" h="2937" extrusionOk="0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4082466" y="2945997"/>
              <a:ext cx="446450" cy="258993"/>
            </a:xfrm>
            <a:custGeom>
              <a:avLst/>
              <a:gdLst/>
              <a:ahLst/>
              <a:cxnLst/>
              <a:rect l="l" t="t" r="r" b="b"/>
              <a:pathLst>
                <a:path w="2434" h="1412" extrusionOk="0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2854819" y="3018999"/>
              <a:ext cx="1124197" cy="538528"/>
            </a:xfrm>
            <a:custGeom>
              <a:avLst/>
              <a:gdLst/>
              <a:ahLst/>
              <a:cxnLst/>
              <a:rect l="l" t="t" r="r" b="b"/>
              <a:pathLst>
                <a:path w="6129" h="2936" extrusionOk="0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1783082" y="3136206"/>
              <a:ext cx="728921" cy="375466"/>
            </a:xfrm>
            <a:custGeom>
              <a:avLst/>
              <a:gdLst/>
              <a:ahLst/>
              <a:cxnLst/>
              <a:rect l="l" t="t" r="r" b="b"/>
              <a:pathLst>
                <a:path w="3974" h="2047" extrusionOk="0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1729156" y="3005426"/>
              <a:ext cx="729104" cy="375282"/>
            </a:xfrm>
            <a:custGeom>
              <a:avLst/>
              <a:gdLst/>
              <a:ahLst/>
              <a:cxnLst/>
              <a:rect l="l" t="t" r="r" b="b"/>
              <a:pathLst>
                <a:path w="3975" h="2046" extrusionOk="0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4600818" y="2517522"/>
              <a:ext cx="407565" cy="415452"/>
            </a:xfrm>
            <a:custGeom>
              <a:avLst/>
              <a:gdLst/>
              <a:ahLst/>
              <a:cxnLst/>
              <a:rect l="l" t="t" r="r" b="b"/>
              <a:pathLst>
                <a:path w="2222" h="2265" extrusionOk="0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4913369" y="2689206"/>
              <a:ext cx="26413" cy="24762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4945468" y="2744783"/>
              <a:ext cx="26229" cy="24762"/>
            </a:xfrm>
            <a:custGeom>
              <a:avLst/>
              <a:gdLst/>
              <a:ahLst/>
              <a:cxnLst/>
              <a:rect l="l" t="t" r="r" b="b"/>
              <a:pathLst>
                <a:path w="143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4752691" y="2619505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4688677" y="2623724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1974942" y="3363833"/>
              <a:ext cx="647848" cy="647848"/>
            </a:xfrm>
            <a:custGeom>
              <a:avLst/>
              <a:gdLst/>
              <a:ahLst/>
              <a:cxnLst/>
              <a:rect l="l" t="t" r="r" b="b"/>
              <a:pathLst>
                <a:path w="3532" h="3532" extrusionOk="0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1691187" y="424307"/>
              <a:ext cx="3142761" cy="3458248"/>
            </a:xfrm>
            <a:custGeom>
              <a:avLst/>
              <a:gdLst/>
              <a:ahLst/>
              <a:cxnLst/>
              <a:rect l="l" t="t" r="r" b="b"/>
              <a:pathLst>
                <a:path w="17134" h="18854" extrusionOk="0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2436066" y="560774"/>
              <a:ext cx="1568813" cy="1878063"/>
            </a:xfrm>
            <a:custGeom>
              <a:avLst/>
              <a:gdLst/>
              <a:ahLst/>
              <a:cxnLst/>
              <a:rect l="l" t="t" r="r" b="b"/>
              <a:pathLst>
                <a:path w="8553" h="10239" extrusionOk="0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2579869" y="819216"/>
              <a:ext cx="1453440" cy="1737745"/>
            </a:xfrm>
            <a:custGeom>
              <a:avLst/>
              <a:gdLst/>
              <a:ahLst/>
              <a:cxnLst/>
              <a:rect l="l" t="t" r="r" b="b"/>
              <a:pathLst>
                <a:path w="7924" h="9474" extrusionOk="0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2723489" y="1065185"/>
              <a:ext cx="1348522" cy="1610083"/>
            </a:xfrm>
            <a:custGeom>
              <a:avLst/>
              <a:gdLst/>
              <a:ahLst/>
              <a:cxnLst/>
              <a:rect l="l" t="t" r="r" b="b"/>
              <a:pathLst>
                <a:path w="7352" h="8778" extrusionOk="0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3079328" y="1997520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3886204" y="1581885"/>
              <a:ext cx="356757" cy="404080"/>
            </a:xfrm>
            <a:custGeom>
              <a:avLst/>
              <a:gdLst/>
              <a:ahLst/>
              <a:cxnLst/>
              <a:rect l="l" t="t" r="r" b="b"/>
              <a:pathLst>
                <a:path w="1945" h="2203" extrusionOk="0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2969825" y="1907643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2003923" y="2701495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1894419" y="2611618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4128505" y="999703"/>
              <a:ext cx="452320" cy="432510"/>
            </a:xfrm>
            <a:custGeom>
              <a:avLst/>
              <a:gdLst/>
              <a:ahLst/>
              <a:cxnLst/>
              <a:rect l="l" t="t" r="r" b="b"/>
              <a:pathLst>
                <a:path w="2466" h="2358" extrusionOk="0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4421797" y="1149926"/>
              <a:ext cx="25679" cy="24762"/>
            </a:xfrm>
            <a:custGeom>
              <a:avLst/>
              <a:gdLst/>
              <a:ahLst/>
              <a:cxnLst/>
              <a:rect l="l" t="t" r="r" b="b"/>
              <a:pathLst>
                <a:path w="140" h="135" extrusionOk="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4476274" y="1183859"/>
              <a:ext cx="25863" cy="24762"/>
            </a:xfrm>
            <a:custGeom>
              <a:avLst/>
              <a:gdLst/>
              <a:ahLst/>
              <a:cxnLst/>
              <a:rect l="l" t="t" r="r" b="b"/>
              <a:pathLst>
                <a:path w="141" h="135" extrusionOk="0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4242594" y="1162582"/>
              <a:ext cx="25496" cy="24945"/>
            </a:xfrm>
            <a:custGeom>
              <a:avLst/>
              <a:gdLst/>
              <a:ahLst/>
              <a:cxnLst/>
              <a:rect l="l" t="t" r="r" b="b"/>
              <a:pathLst>
                <a:path w="139" h="136" extrusionOk="0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4187934" y="1196699"/>
              <a:ext cx="25679" cy="24945"/>
            </a:xfrm>
            <a:custGeom>
              <a:avLst/>
              <a:gdLst/>
              <a:ahLst/>
              <a:cxnLst/>
              <a:rect l="l" t="t" r="r" b="b"/>
              <a:pathLst>
                <a:path w="140" h="136" extrusionOk="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2234485" y="2922702"/>
              <a:ext cx="698289" cy="698473"/>
            </a:xfrm>
            <a:custGeom>
              <a:avLst/>
              <a:gdLst/>
              <a:ahLst/>
              <a:cxnLst/>
              <a:rect l="l" t="t" r="r" b="b"/>
              <a:pathLst>
                <a:path w="3807" h="3808" extrusionOk="0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19"/>
          <p:cNvGrpSpPr/>
          <p:nvPr/>
        </p:nvGrpSpPr>
        <p:grpSpPr>
          <a:xfrm rot="1992157">
            <a:off x="8316333" y="4149525"/>
            <a:ext cx="1717499" cy="1461648"/>
            <a:chOff x="725975" y="529375"/>
            <a:chExt cx="4581126" cy="3898687"/>
          </a:xfrm>
        </p:grpSpPr>
        <p:sp>
          <p:nvSpPr>
            <p:cNvPr id="1196" name="Google Shape;1196;p19"/>
            <p:cNvSpPr/>
            <p:nvPr/>
          </p:nvSpPr>
          <p:spPr>
            <a:xfrm>
              <a:off x="725975" y="738407"/>
              <a:ext cx="4581126" cy="3689182"/>
            </a:xfrm>
            <a:custGeom>
              <a:avLst/>
              <a:gdLst/>
              <a:ahLst/>
              <a:cxnLst/>
              <a:rect l="l" t="t" r="r" b="b"/>
              <a:pathLst>
                <a:path w="29722" h="23367" extrusionOk="0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1332633" y="25058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1216271" y="203768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1099508" y="156150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982908" y="11021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1449383" y="297373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1249249" y="738722"/>
              <a:ext cx="4057846" cy="3689340"/>
            </a:xfrm>
            <a:custGeom>
              <a:avLst/>
              <a:gdLst/>
              <a:ahLst/>
              <a:cxnLst/>
              <a:rect l="l" t="t" r="r" b="b"/>
              <a:pathLst>
                <a:path w="26327" h="23368" extrusionOk="0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2004797" y="666256"/>
              <a:ext cx="1153528" cy="334548"/>
            </a:xfrm>
            <a:custGeom>
              <a:avLst/>
              <a:gdLst/>
              <a:ahLst/>
              <a:cxnLst/>
              <a:rect l="l" t="t" r="r" b="b"/>
              <a:pathLst>
                <a:path w="7484" h="2119" extrusionOk="0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1850975" y="529375"/>
              <a:ext cx="1513581" cy="829817"/>
            </a:xfrm>
            <a:custGeom>
              <a:avLst/>
              <a:gdLst/>
              <a:ahLst/>
              <a:cxnLst/>
              <a:rect l="l" t="t" r="r" b="b"/>
              <a:pathLst>
                <a:path w="9820" h="5256" extrusionOk="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1947306" y="1248986"/>
              <a:ext cx="135482" cy="68204"/>
            </a:xfrm>
            <a:custGeom>
              <a:avLst/>
              <a:gdLst/>
              <a:ahLst/>
              <a:cxnLst/>
              <a:rect l="l" t="t" r="r" b="b"/>
              <a:pathLst>
                <a:path w="879" h="432" extrusionOk="0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3218884" y="917914"/>
              <a:ext cx="135328" cy="68204"/>
            </a:xfrm>
            <a:custGeom>
              <a:avLst/>
              <a:gdLst/>
              <a:ahLst/>
              <a:cxnLst/>
              <a:rect l="l" t="t" r="r" b="b"/>
              <a:pathLst>
                <a:path w="878" h="432" extrusionOk="0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3834328" y="798716"/>
              <a:ext cx="974117" cy="2885099"/>
            </a:xfrm>
            <a:custGeom>
              <a:avLst/>
              <a:gdLst/>
              <a:ahLst/>
              <a:cxnLst/>
              <a:rect l="l" t="t" r="r" b="b"/>
              <a:pathLst>
                <a:path w="6320" h="18274" extrusionOk="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4280999" y="2213781"/>
              <a:ext cx="87547" cy="81150"/>
            </a:xfrm>
            <a:custGeom>
              <a:avLst/>
              <a:gdLst/>
              <a:ahLst/>
              <a:cxnLst/>
              <a:rect l="l" t="t" r="r" b="b"/>
              <a:pathLst>
                <a:path w="568" h="514" extrusionOk="0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4035931" y="1908286"/>
              <a:ext cx="571677" cy="667201"/>
            </a:xfrm>
            <a:custGeom>
              <a:avLst/>
              <a:gdLst/>
              <a:ahLst/>
              <a:cxnLst/>
              <a:rect l="l" t="t" r="r" b="b"/>
              <a:pathLst>
                <a:path w="3709" h="4226" extrusionOk="0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4253718" y="2482491"/>
              <a:ext cx="279750" cy="97728"/>
            </a:xfrm>
            <a:custGeom>
              <a:avLst/>
              <a:gdLst/>
              <a:ahLst/>
              <a:cxnLst/>
              <a:rect l="l" t="t" r="r" b="b"/>
              <a:pathLst>
                <a:path w="1815" h="619" extrusionOk="0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1223509" y="1481699"/>
              <a:ext cx="974272" cy="2885257"/>
            </a:xfrm>
            <a:custGeom>
              <a:avLst/>
              <a:gdLst/>
              <a:ahLst/>
              <a:cxnLst/>
              <a:rect l="l" t="t" r="r" b="b"/>
              <a:pathLst>
                <a:path w="6321" h="18275" extrusionOk="0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1670179" y="2896448"/>
              <a:ext cx="87547" cy="81308"/>
            </a:xfrm>
            <a:custGeom>
              <a:avLst/>
              <a:gdLst/>
              <a:ahLst/>
              <a:cxnLst/>
              <a:rect l="l" t="t" r="r" b="b"/>
              <a:pathLst>
                <a:path w="568" h="515" extrusionOk="0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1425266" y="2591111"/>
              <a:ext cx="571523" cy="667043"/>
            </a:xfrm>
            <a:custGeom>
              <a:avLst/>
              <a:gdLst/>
              <a:ahLst/>
              <a:cxnLst/>
              <a:rect l="l" t="t" r="r" b="b"/>
              <a:pathLst>
                <a:path w="3708" h="4225" extrusionOk="0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1643207" y="3165315"/>
              <a:ext cx="279596" cy="97570"/>
            </a:xfrm>
            <a:custGeom>
              <a:avLst/>
              <a:gdLst/>
              <a:ahLst/>
              <a:cxnLst/>
              <a:rect l="l" t="t" r="r" b="b"/>
              <a:pathLst>
                <a:path w="1814" h="618" extrusionOk="0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1908311" y="1270615"/>
              <a:ext cx="241680" cy="102780"/>
            </a:xfrm>
            <a:custGeom>
              <a:avLst/>
              <a:gdLst/>
              <a:ahLst/>
              <a:cxnLst/>
              <a:rect l="l" t="t" r="r" b="b"/>
              <a:pathLst>
                <a:path w="1568" h="651" extrusionOk="0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1902146" y="1270141"/>
              <a:ext cx="242913" cy="85413"/>
            </a:xfrm>
            <a:custGeom>
              <a:avLst/>
              <a:gdLst/>
              <a:ahLst/>
              <a:cxnLst/>
              <a:rect l="l" t="t" r="r" b="b"/>
              <a:pathLst>
                <a:path w="1576" h="541" extrusionOk="0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3178502" y="938281"/>
              <a:ext cx="241526" cy="102938"/>
            </a:xfrm>
            <a:custGeom>
              <a:avLst/>
              <a:gdLst/>
              <a:ahLst/>
              <a:cxnLst/>
              <a:rect l="l" t="t" r="r" b="b"/>
              <a:pathLst>
                <a:path w="1567" h="652" extrusionOk="0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3172645" y="937807"/>
              <a:ext cx="243067" cy="85413"/>
            </a:xfrm>
            <a:custGeom>
              <a:avLst/>
              <a:gdLst/>
              <a:ahLst/>
              <a:cxnLst/>
              <a:rect l="l" t="t" r="r" b="b"/>
              <a:pathLst>
                <a:path w="1577" h="541" extrusionOk="0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19"/>
          <p:cNvSpPr/>
          <p:nvPr/>
        </p:nvSpPr>
        <p:spPr>
          <a:xfrm rot="-693687">
            <a:off x="1897425" y="-600783"/>
            <a:ext cx="3025015" cy="1817032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19"/>
          <p:cNvSpPr txBox="1">
            <a:spLocks noGrp="1"/>
          </p:cNvSpPr>
          <p:nvPr>
            <p:ph type="title"/>
          </p:nvPr>
        </p:nvSpPr>
        <p:spPr>
          <a:xfrm>
            <a:off x="720000" y="2300165"/>
            <a:ext cx="53625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1" name="Google Shape;1221;p19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53538"/>
            <a:ext cx="1388100" cy="103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2" name="Google Shape;1222;p19"/>
          <p:cNvSpPr txBox="1">
            <a:spLocks noGrp="1"/>
          </p:cNvSpPr>
          <p:nvPr>
            <p:ph type="subTitle" idx="1"/>
          </p:nvPr>
        </p:nvSpPr>
        <p:spPr>
          <a:xfrm>
            <a:off x="720000" y="3220550"/>
            <a:ext cx="53625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19"/>
          <p:cNvSpPr/>
          <p:nvPr/>
        </p:nvSpPr>
        <p:spPr>
          <a:xfrm>
            <a:off x="8731038" y="1180238"/>
            <a:ext cx="186813" cy="186676"/>
          </a:xfrm>
          <a:custGeom>
            <a:avLst/>
            <a:gdLst/>
            <a:ahLst/>
            <a:cxnLst/>
            <a:rect l="l" t="t" r="r" b="b"/>
            <a:pathLst>
              <a:path w="6113" h="6108" extrusionOk="0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19"/>
          <p:cNvSpPr/>
          <p:nvPr/>
        </p:nvSpPr>
        <p:spPr>
          <a:xfrm>
            <a:off x="1391349" y="376863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8"/>
          <p:cNvSpPr/>
          <p:nvPr/>
        </p:nvSpPr>
        <p:spPr>
          <a:xfrm>
            <a:off x="1624270" y="-50"/>
            <a:ext cx="3579132" cy="1128476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28"/>
          <p:cNvSpPr/>
          <p:nvPr/>
        </p:nvSpPr>
        <p:spPr>
          <a:xfrm rot="-5400000">
            <a:off x="6646936" y="2646442"/>
            <a:ext cx="2226875" cy="2767242"/>
          </a:xfrm>
          <a:custGeom>
            <a:avLst/>
            <a:gdLst/>
            <a:ahLst/>
            <a:cxnLst/>
            <a:rect l="l" t="t" r="r" b="b"/>
            <a:pathLst>
              <a:path w="23083" h="28685" extrusionOk="0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28"/>
          <p:cNvSpPr/>
          <p:nvPr/>
        </p:nvSpPr>
        <p:spPr>
          <a:xfrm flipH="1">
            <a:off x="32" y="2252751"/>
            <a:ext cx="2616871" cy="2890847"/>
          </a:xfrm>
          <a:custGeom>
            <a:avLst/>
            <a:gdLst/>
            <a:ahLst/>
            <a:cxnLst/>
            <a:rect l="l" t="t" r="r" b="b"/>
            <a:pathLst>
              <a:path w="35850" h="39602" extrusionOk="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6" name="Google Shape;1866;p28"/>
          <p:cNvGrpSpPr/>
          <p:nvPr/>
        </p:nvGrpSpPr>
        <p:grpSpPr>
          <a:xfrm rot="-6423465" flipH="1">
            <a:off x="-73991" y="-507194"/>
            <a:ext cx="1059855" cy="1224620"/>
            <a:chOff x="725975" y="580175"/>
            <a:chExt cx="3328618" cy="3846085"/>
          </a:xfrm>
        </p:grpSpPr>
        <p:sp>
          <p:nvSpPr>
            <p:cNvPr id="1867" name="Google Shape;1867;p28"/>
            <p:cNvSpPr/>
            <p:nvPr/>
          </p:nvSpPr>
          <p:spPr>
            <a:xfrm>
              <a:off x="726139" y="580832"/>
              <a:ext cx="3328454" cy="3845428"/>
            </a:xfrm>
            <a:custGeom>
              <a:avLst/>
              <a:gdLst/>
              <a:ahLst/>
              <a:cxnLst/>
              <a:rect l="l" t="t" r="r" b="b"/>
              <a:pathLst>
                <a:path w="20255" h="23401" extrusionOk="0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8"/>
            <p:cNvSpPr/>
            <p:nvPr/>
          </p:nvSpPr>
          <p:spPr>
            <a:xfrm>
              <a:off x="726304" y="580175"/>
              <a:ext cx="2377983" cy="3455479"/>
            </a:xfrm>
            <a:custGeom>
              <a:avLst/>
              <a:gdLst/>
              <a:ahLst/>
              <a:cxnLst/>
              <a:rect l="l" t="t" r="r" b="b"/>
              <a:pathLst>
                <a:path w="14471" h="21028" extrusionOk="0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8"/>
            <p:cNvSpPr/>
            <p:nvPr/>
          </p:nvSpPr>
          <p:spPr>
            <a:xfrm>
              <a:off x="725975" y="580175"/>
              <a:ext cx="1562590" cy="3077854"/>
            </a:xfrm>
            <a:custGeom>
              <a:avLst/>
              <a:gdLst/>
              <a:ahLst/>
              <a:cxnLst/>
              <a:rect l="l" t="t" r="r" b="b"/>
              <a:pathLst>
                <a:path w="9509" h="18730" extrusionOk="0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8"/>
            <p:cNvSpPr/>
            <p:nvPr/>
          </p:nvSpPr>
          <p:spPr>
            <a:xfrm>
              <a:off x="1577516" y="2620953"/>
              <a:ext cx="1396291" cy="712031"/>
            </a:xfrm>
            <a:custGeom>
              <a:avLst/>
              <a:gdLst/>
              <a:ahLst/>
              <a:cxnLst/>
              <a:rect l="l" t="t" r="r" b="b"/>
              <a:pathLst>
                <a:path w="8497" h="4333" extrusionOk="0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8"/>
            <p:cNvSpPr/>
            <p:nvPr/>
          </p:nvSpPr>
          <p:spPr>
            <a:xfrm>
              <a:off x="1485493" y="2819296"/>
              <a:ext cx="1396291" cy="712031"/>
            </a:xfrm>
            <a:custGeom>
              <a:avLst/>
              <a:gdLst/>
              <a:ahLst/>
              <a:cxnLst/>
              <a:rect l="l" t="t" r="r" b="b"/>
              <a:pathLst>
                <a:path w="8497" h="4333" extrusionOk="0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8"/>
            <p:cNvSpPr/>
            <p:nvPr/>
          </p:nvSpPr>
          <p:spPr>
            <a:xfrm>
              <a:off x="1393798" y="3017967"/>
              <a:ext cx="1396126" cy="712195"/>
            </a:xfrm>
            <a:custGeom>
              <a:avLst/>
              <a:gdLst/>
              <a:ahLst/>
              <a:cxnLst/>
              <a:rect l="l" t="t" r="r" b="b"/>
              <a:pathLst>
                <a:path w="8496" h="4334" extrusionOk="0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8"/>
            <p:cNvSpPr/>
            <p:nvPr/>
          </p:nvSpPr>
          <p:spPr>
            <a:xfrm>
              <a:off x="2072632" y="1651423"/>
              <a:ext cx="1161960" cy="1019816"/>
            </a:xfrm>
            <a:custGeom>
              <a:avLst/>
              <a:gdLst/>
              <a:ahLst/>
              <a:cxnLst/>
              <a:rect l="l" t="t" r="r" b="b"/>
              <a:pathLst>
                <a:path w="7071" h="6206" extrusionOk="0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8"/>
            <p:cNvSpPr/>
            <p:nvPr/>
          </p:nvSpPr>
          <p:spPr>
            <a:xfrm>
              <a:off x="2156603" y="2048766"/>
              <a:ext cx="886054" cy="439412"/>
            </a:xfrm>
            <a:custGeom>
              <a:avLst/>
              <a:gdLst/>
              <a:ahLst/>
              <a:cxnLst/>
              <a:rect l="l" t="t" r="r" b="b"/>
              <a:pathLst>
                <a:path w="5392" h="2674" extrusionOk="0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8"/>
            <p:cNvSpPr/>
            <p:nvPr/>
          </p:nvSpPr>
          <p:spPr>
            <a:xfrm>
              <a:off x="2279190" y="1661940"/>
              <a:ext cx="462746" cy="873401"/>
            </a:xfrm>
            <a:custGeom>
              <a:avLst/>
              <a:gdLst/>
              <a:ahLst/>
              <a:cxnLst/>
              <a:rect l="l" t="t" r="r" b="b"/>
              <a:pathLst>
                <a:path w="2816" h="5315" extrusionOk="0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8"/>
            <p:cNvSpPr/>
            <p:nvPr/>
          </p:nvSpPr>
          <p:spPr>
            <a:xfrm>
              <a:off x="2262758" y="1838920"/>
              <a:ext cx="886054" cy="439576"/>
            </a:xfrm>
            <a:custGeom>
              <a:avLst/>
              <a:gdLst/>
              <a:ahLst/>
              <a:cxnLst/>
              <a:rect l="l" t="t" r="r" b="b"/>
              <a:pathLst>
                <a:path w="5392" h="2675" extrusionOk="0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8"/>
            <p:cNvSpPr/>
            <p:nvPr/>
          </p:nvSpPr>
          <p:spPr>
            <a:xfrm>
              <a:off x="2563311" y="1792087"/>
              <a:ext cx="462582" cy="873565"/>
            </a:xfrm>
            <a:custGeom>
              <a:avLst/>
              <a:gdLst/>
              <a:ahLst/>
              <a:cxnLst/>
              <a:rect l="l" t="t" r="r" b="b"/>
              <a:pathLst>
                <a:path w="2815" h="5316" extrusionOk="0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8"/>
            <p:cNvSpPr/>
            <p:nvPr/>
          </p:nvSpPr>
          <p:spPr>
            <a:xfrm>
              <a:off x="2428563" y="1711074"/>
              <a:ext cx="451079" cy="903308"/>
            </a:xfrm>
            <a:custGeom>
              <a:avLst/>
              <a:gdLst/>
              <a:ahLst/>
              <a:cxnLst/>
              <a:rect l="l" t="t" r="r" b="b"/>
              <a:pathLst>
                <a:path w="2745" h="5497" extrusionOk="0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8"/>
            <p:cNvSpPr/>
            <p:nvPr/>
          </p:nvSpPr>
          <p:spPr>
            <a:xfrm>
              <a:off x="2201135" y="1935216"/>
              <a:ext cx="903144" cy="451243"/>
            </a:xfrm>
            <a:custGeom>
              <a:avLst/>
              <a:gdLst/>
              <a:ahLst/>
              <a:cxnLst/>
              <a:rect l="l" t="t" r="r" b="b"/>
              <a:pathLst>
                <a:path w="5496" h="2746" extrusionOk="0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8"/>
            <p:cNvSpPr/>
            <p:nvPr/>
          </p:nvSpPr>
          <p:spPr>
            <a:xfrm>
              <a:off x="2114042" y="580832"/>
              <a:ext cx="1885987" cy="847108"/>
            </a:xfrm>
            <a:custGeom>
              <a:avLst/>
              <a:gdLst/>
              <a:ahLst/>
              <a:cxnLst/>
              <a:rect l="l" t="t" r="r" b="b"/>
              <a:pathLst>
                <a:path w="11477" h="5155" extrusionOk="0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28"/>
          <p:cNvGrpSpPr/>
          <p:nvPr/>
        </p:nvGrpSpPr>
        <p:grpSpPr>
          <a:xfrm rot="-9502837" flipH="1">
            <a:off x="-158828" y="4390570"/>
            <a:ext cx="1112202" cy="1060997"/>
            <a:chOff x="936800" y="644000"/>
            <a:chExt cx="3397834" cy="3241401"/>
          </a:xfrm>
        </p:grpSpPr>
        <p:sp>
          <p:nvSpPr>
            <p:cNvPr id="1882" name="Google Shape;1882;p28"/>
            <p:cNvSpPr/>
            <p:nvPr/>
          </p:nvSpPr>
          <p:spPr>
            <a:xfrm>
              <a:off x="936800" y="644000"/>
              <a:ext cx="3397834" cy="3241401"/>
            </a:xfrm>
            <a:custGeom>
              <a:avLst/>
              <a:gdLst/>
              <a:ahLst/>
              <a:cxnLst/>
              <a:rect l="l" t="t" r="r" b="b"/>
              <a:pathLst>
                <a:path w="28454" h="27144" extrusionOk="0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8"/>
            <p:cNvSpPr/>
            <p:nvPr/>
          </p:nvSpPr>
          <p:spPr>
            <a:xfrm>
              <a:off x="1060634" y="813332"/>
              <a:ext cx="3149690" cy="2895933"/>
            </a:xfrm>
            <a:custGeom>
              <a:avLst/>
              <a:gdLst/>
              <a:ahLst/>
              <a:cxnLst/>
              <a:rect l="l" t="t" r="r" b="b"/>
              <a:pathLst>
                <a:path w="26376" h="24251" extrusionOk="0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8"/>
            <p:cNvSpPr/>
            <p:nvPr/>
          </p:nvSpPr>
          <p:spPr>
            <a:xfrm>
              <a:off x="1948130" y="1077241"/>
              <a:ext cx="1363361" cy="2344952"/>
            </a:xfrm>
            <a:custGeom>
              <a:avLst/>
              <a:gdLst/>
              <a:ahLst/>
              <a:cxnLst/>
              <a:rect l="l" t="t" r="r" b="b"/>
              <a:pathLst>
                <a:path w="11417" h="19637" extrusionOk="0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8"/>
            <p:cNvSpPr/>
            <p:nvPr/>
          </p:nvSpPr>
          <p:spPr>
            <a:xfrm>
              <a:off x="1060634" y="1139815"/>
              <a:ext cx="3097506" cy="2569572"/>
            </a:xfrm>
            <a:custGeom>
              <a:avLst/>
              <a:gdLst/>
              <a:ahLst/>
              <a:cxnLst/>
              <a:rect l="l" t="t" r="r" b="b"/>
              <a:pathLst>
                <a:path w="25939" h="21518" extrusionOk="0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8"/>
            <p:cNvSpPr/>
            <p:nvPr/>
          </p:nvSpPr>
          <p:spPr>
            <a:xfrm>
              <a:off x="1816773" y="1592998"/>
              <a:ext cx="145567" cy="249697"/>
            </a:xfrm>
            <a:custGeom>
              <a:avLst/>
              <a:gdLst/>
              <a:ahLst/>
              <a:cxnLst/>
              <a:rect l="l" t="t" r="r" b="b"/>
              <a:pathLst>
                <a:path w="1219" h="2091" extrusionOk="0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8"/>
            <p:cNvSpPr/>
            <p:nvPr/>
          </p:nvSpPr>
          <p:spPr>
            <a:xfrm>
              <a:off x="1888423" y="1866938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8"/>
            <p:cNvSpPr/>
            <p:nvPr/>
          </p:nvSpPr>
          <p:spPr>
            <a:xfrm>
              <a:off x="3401537" y="2314987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3473067" y="2589046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8"/>
            <p:cNvSpPr/>
            <p:nvPr/>
          </p:nvSpPr>
          <p:spPr>
            <a:xfrm>
              <a:off x="1583077" y="3103012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8"/>
            <p:cNvSpPr/>
            <p:nvPr/>
          </p:nvSpPr>
          <p:spPr>
            <a:xfrm>
              <a:off x="1654607" y="3376833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2" name="Google Shape;1892;p28"/>
          <p:cNvSpPr txBox="1">
            <a:spLocks noGrp="1"/>
          </p:cNvSpPr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1893" name="Google Shape;1893;p28"/>
          <p:cNvGrpSpPr/>
          <p:nvPr/>
        </p:nvGrpSpPr>
        <p:grpSpPr>
          <a:xfrm>
            <a:off x="8117791" y="4210342"/>
            <a:ext cx="1356911" cy="1421440"/>
            <a:chOff x="1511250" y="306000"/>
            <a:chExt cx="3756676" cy="3935328"/>
          </a:xfrm>
        </p:grpSpPr>
        <p:sp>
          <p:nvSpPr>
            <p:cNvPr id="1894" name="Google Shape;1894;p28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8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8"/>
            <p:cNvSpPr/>
            <p:nvPr/>
          </p:nvSpPr>
          <p:spPr>
            <a:xfrm>
              <a:off x="1511250" y="1630859"/>
              <a:ext cx="3300871" cy="1504615"/>
            </a:xfrm>
            <a:custGeom>
              <a:avLst/>
              <a:gdLst/>
              <a:ahLst/>
              <a:cxnLst/>
              <a:rect l="l" t="t" r="r" b="b"/>
              <a:pathLst>
                <a:path w="17996" h="8203" extrusionOk="0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8"/>
            <p:cNvSpPr/>
            <p:nvPr/>
          </p:nvSpPr>
          <p:spPr>
            <a:xfrm>
              <a:off x="2591425" y="1932222"/>
              <a:ext cx="2210608" cy="986996"/>
            </a:xfrm>
            <a:custGeom>
              <a:avLst/>
              <a:gdLst/>
              <a:ahLst/>
              <a:cxnLst/>
              <a:rect l="l" t="t" r="r" b="b"/>
              <a:pathLst>
                <a:path w="12052" h="5381" extrusionOk="0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8"/>
            <p:cNvSpPr/>
            <p:nvPr/>
          </p:nvSpPr>
          <p:spPr>
            <a:xfrm>
              <a:off x="2662409" y="2173422"/>
              <a:ext cx="2042960" cy="917663"/>
            </a:xfrm>
            <a:custGeom>
              <a:avLst/>
              <a:gdLst/>
              <a:ahLst/>
              <a:cxnLst/>
              <a:rect l="l" t="t" r="r" b="b"/>
              <a:pathLst>
                <a:path w="11138" h="5003" extrusionOk="0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8"/>
            <p:cNvSpPr/>
            <p:nvPr/>
          </p:nvSpPr>
          <p:spPr>
            <a:xfrm>
              <a:off x="2733027" y="2408386"/>
              <a:ext cx="1890169" cy="854749"/>
            </a:xfrm>
            <a:custGeom>
              <a:avLst/>
              <a:gdLst/>
              <a:ahLst/>
              <a:cxnLst/>
              <a:rect l="l" t="t" r="r" b="b"/>
              <a:pathLst>
                <a:path w="10305" h="4660" extrusionOk="0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8"/>
            <p:cNvSpPr/>
            <p:nvPr/>
          </p:nvSpPr>
          <p:spPr>
            <a:xfrm>
              <a:off x="2908746" y="3150146"/>
              <a:ext cx="1124197" cy="538712"/>
            </a:xfrm>
            <a:custGeom>
              <a:avLst/>
              <a:gdLst/>
              <a:ahLst/>
              <a:cxnLst/>
              <a:rect l="l" t="t" r="r" b="b"/>
              <a:pathLst>
                <a:path w="6129" h="2937" extrusionOk="0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8"/>
            <p:cNvSpPr/>
            <p:nvPr/>
          </p:nvSpPr>
          <p:spPr>
            <a:xfrm>
              <a:off x="4082466" y="2945997"/>
              <a:ext cx="446450" cy="258993"/>
            </a:xfrm>
            <a:custGeom>
              <a:avLst/>
              <a:gdLst/>
              <a:ahLst/>
              <a:cxnLst/>
              <a:rect l="l" t="t" r="r" b="b"/>
              <a:pathLst>
                <a:path w="2434" h="1412" extrusionOk="0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8"/>
            <p:cNvSpPr/>
            <p:nvPr/>
          </p:nvSpPr>
          <p:spPr>
            <a:xfrm>
              <a:off x="2854819" y="3018999"/>
              <a:ext cx="1124197" cy="538528"/>
            </a:xfrm>
            <a:custGeom>
              <a:avLst/>
              <a:gdLst/>
              <a:ahLst/>
              <a:cxnLst/>
              <a:rect l="l" t="t" r="r" b="b"/>
              <a:pathLst>
                <a:path w="6129" h="2936" extrusionOk="0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8"/>
            <p:cNvSpPr/>
            <p:nvPr/>
          </p:nvSpPr>
          <p:spPr>
            <a:xfrm>
              <a:off x="1783082" y="3136206"/>
              <a:ext cx="728921" cy="375466"/>
            </a:xfrm>
            <a:custGeom>
              <a:avLst/>
              <a:gdLst/>
              <a:ahLst/>
              <a:cxnLst/>
              <a:rect l="l" t="t" r="r" b="b"/>
              <a:pathLst>
                <a:path w="3974" h="2047" extrusionOk="0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8"/>
            <p:cNvSpPr/>
            <p:nvPr/>
          </p:nvSpPr>
          <p:spPr>
            <a:xfrm>
              <a:off x="1729156" y="3005426"/>
              <a:ext cx="729104" cy="375282"/>
            </a:xfrm>
            <a:custGeom>
              <a:avLst/>
              <a:gdLst/>
              <a:ahLst/>
              <a:cxnLst/>
              <a:rect l="l" t="t" r="r" b="b"/>
              <a:pathLst>
                <a:path w="3975" h="2046" extrusionOk="0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8"/>
            <p:cNvSpPr/>
            <p:nvPr/>
          </p:nvSpPr>
          <p:spPr>
            <a:xfrm>
              <a:off x="4600818" y="2517522"/>
              <a:ext cx="407565" cy="415452"/>
            </a:xfrm>
            <a:custGeom>
              <a:avLst/>
              <a:gdLst/>
              <a:ahLst/>
              <a:cxnLst/>
              <a:rect l="l" t="t" r="r" b="b"/>
              <a:pathLst>
                <a:path w="2222" h="2265" extrusionOk="0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8"/>
            <p:cNvSpPr/>
            <p:nvPr/>
          </p:nvSpPr>
          <p:spPr>
            <a:xfrm>
              <a:off x="4913369" y="2689206"/>
              <a:ext cx="26413" cy="24762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8"/>
            <p:cNvSpPr/>
            <p:nvPr/>
          </p:nvSpPr>
          <p:spPr>
            <a:xfrm>
              <a:off x="4945468" y="2744783"/>
              <a:ext cx="26229" cy="24762"/>
            </a:xfrm>
            <a:custGeom>
              <a:avLst/>
              <a:gdLst/>
              <a:ahLst/>
              <a:cxnLst/>
              <a:rect l="l" t="t" r="r" b="b"/>
              <a:pathLst>
                <a:path w="143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8"/>
            <p:cNvSpPr/>
            <p:nvPr/>
          </p:nvSpPr>
          <p:spPr>
            <a:xfrm>
              <a:off x="4752691" y="2619505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8"/>
            <p:cNvSpPr/>
            <p:nvPr/>
          </p:nvSpPr>
          <p:spPr>
            <a:xfrm>
              <a:off x="4688677" y="2623724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8"/>
            <p:cNvSpPr/>
            <p:nvPr/>
          </p:nvSpPr>
          <p:spPr>
            <a:xfrm>
              <a:off x="1974942" y="3363833"/>
              <a:ext cx="647848" cy="647848"/>
            </a:xfrm>
            <a:custGeom>
              <a:avLst/>
              <a:gdLst/>
              <a:ahLst/>
              <a:cxnLst/>
              <a:rect l="l" t="t" r="r" b="b"/>
              <a:pathLst>
                <a:path w="3532" h="3532" extrusionOk="0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8"/>
            <p:cNvSpPr/>
            <p:nvPr/>
          </p:nvSpPr>
          <p:spPr>
            <a:xfrm>
              <a:off x="1691187" y="424307"/>
              <a:ext cx="3142761" cy="3458248"/>
            </a:xfrm>
            <a:custGeom>
              <a:avLst/>
              <a:gdLst/>
              <a:ahLst/>
              <a:cxnLst/>
              <a:rect l="l" t="t" r="r" b="b"/>
              <a:pathLst>
                <a:path w="17134" h="18854" extrusionOk="0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8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8"/>
            <p:cNvSpPr/>
            <p:nvPr/>
          </p:nvSpPr>
          <p:spPr>
            <a:xfrm>
              <a:off x="2436066" y="560774"/>
              <a:ext cx="1568813" cy="1878063"/>
            </a:xfrm>
            <a:custGeom>
              <a:avLst/>
              <a:gdLst/>
              <a:ahLst/>
              <a:cxnLst/>
              <a:rect l="l" t="t" r="r" b="b"/>
              <a:pathLst>
                <a:path w="8553" h="10239" extrusionOk="0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8"/>
            <p:cNvSpPr/>
            <p:nvPr/>
          </p:nvSpPr>
          <p:spPr>
            <a:xfrm>
              <a:off x="2579869" y="819216"/>
              <a:ext cx="1453440" cy="1737745"/>
            </a:xfrm>
            <a:custGeom>
              <a:avLst/>
              <a:gdLst/>
              <a:ahLst/>
              <a:cxnLst/>
              <a:rect l="l" t="t" r="r" b="b"/>
              <a:pathLst>
                <a:path w="7924" h="9474" extrusionOk="0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723489" y="1065185"/>
              <a:ext cx="1348522" cy="1610083"/>
            </a:xfrm>
            <a:custGeom>
              <a:avLst/>
              <a:gdLst/>
              <a:ahLst/>
              <a:cxnLst/>
              <a:rect l="l" t="t" r="r" b="b"/>
              <a:pathLst>
                <a:path w="7352" h="8778" extrusionOk="0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3079328" y="1997520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3886204" y="1581885"/>
              <a:ext cx="356757" cy="404080"/>
            </a:xfrm>
            <a:custGeom>
              <a:avLst/>
              <a:gdLst/>
              <a:ahLst/>
              <a:cxnLst/>
              <a:rect l="l" t="t" r="r" b="b"/>
              <a:pathLst>
                <a:path w="1945" h="2203" extrusionOk="0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969825" y="1907643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003923" y="2701495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1894419" y="2611618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4128505" y="999703"/>
              <a:ext cx="452320" cy="432510"/>
            </a:xfrm>
            <a:custGeom>
              <a:avLst/>
              <a:gdLst/>
              <a:ahLst/>
              <a:cxnLst/>
              <a:rect l="l" t="t" r="r" b="b"/>
              <a:pathLst>
                <a:path w="2466" h="2358" extrusionOk="0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4421797" y="1149926"/>
              <a:ext cx="25679" cy="24762"/>
            </a:xfrm>
            <a:custGeom>
              <a:avLst/>
              <a:gdLst/>
              <a:ahLst/>
              <a:cxnLst/>
              <a:rect l="l" t="t" r="r" b="b"/>
              <a:pathLst>
                <a:path w="140" h="135" extrusionOk="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4476274" y="1183859"/>
              <a:ext cx="25863" cy="24762"/>
            </a:xfrm>
            <a:custGeom>
              <a:avLst/>
              <a:gdLst/>
              <a:ahLst/>
              <a:cxnLst/>
              <a:rect l="l" t="t" r="r" b="b"/>
              <a:pathLst>
                <a:path w="141" h="135" extrusionOk="0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4242594" y="1162582"/>
              <a:ext cx="25496" cy="24945"/>
            </a:xfrm>
            <a:custGeom>
              <a:avLst/>
              <a:gdLst/>
              <a:ahLst/>
              <a:cxnLst/>
              <a:rect l="l" t="t" r="r" b="b"/>
              <a:pathLst>
                <a:path w="139" h="136" extrusionOk="0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4187934" y="1196699"/>
              <a:ext cx="25679" cy="24945"/>
            </a:xfrm>
            <a:custGeom>
              <a:avLst/>
              <a:gdLst/>
              <a:ahLst/>
              <a:cxnLst/>
              <a:rect l="l" t="t" r="r" b="b"/>
              <a:pathLst>
                <a:path w="140" h="136" extrusionOk="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234485" y="2922702"/>
              <a:ext cx="698289" cy="698473"/>
            </a:xfrm>
            <a:custGeom>
              <a:avLst/>
              <a:gdLst/>
              <a:ahLst/>
              <a:cxnLst/>
              <a:rect l="l" t="t" r="r" b="b"/>
              <a:pathLst>
                <a:path w="3807" h="3808" extrusionOk="0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8" name="Google Shape;1928;p28"/>
          <p:cNvGrpSpPr/>
          <p:nvPr/>
        </p:nvGrpSpPr>
        <p:grpSpPr>
          <a:xfrm rot="5778426">
            <a:off x="8403978" y="-477225"/>
            <a:ext cx="1088463" cy="1164708"/>
            <a:chOff x="1141181" y="262025"/>
            <a:chExt cx="4067198" cy="4352099"/>
          </a:xfrm>
        </p:grpSpPr>
        <p:sp>
          <p:nvSpPr>
            <p:cNvPr id="1929" name="Google Shape;1929;p28"/>
            <p:cNvSpPr/>
            <p:nvPr/>
          </p:nvSpPr>
          <p:spPr>
            <a:xfrm>
              <a:off x="1618170" y="262025"/>
              <a:ext cx="3590208" cy="3617788"/>
            </a:xfrm>
            <a:custGeom>
              <a:avLst/>
              <a:gdLst/>
              <a:ahLst/>
              <a:cxnLst/>
              <a:rect l="l" t="t" r="r" b="b"/>
              <a:pathLst>
                <a:path w="20789" h="20949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1618170" y="262025"/>
              <a:ext cx="3590208" cy="2527391"/>
            </a:xfrm>
            <a:custGeom>
              <a:avLst/>
              <a:gdLst/>
              <a:ahLst/>
              <a:cxnLst/>
              <a:rect l="l" t="t" r="r" b="b"/>
              <a:pathLst>
                <a:path w="20789" h="14635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902519" y="687548"/>
              <a:ext cx="385806" cy="347980"/>
            </a:xfrm>
            <a:custGeom>
              <a:avLst/>
              <a:gdLst/>
              <a:ahLst/>
              <a:cxnLst/>
              <a:rect l="l" t="t" r="r" b="b"/>
              <a:pathLst>
                <a:path w="2234" h="2015" extrusionOk="0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8"/>
            <p:cNvSpPr/>
            <p:nvPr/>
          </p:nvSpPr>
          <p:spPr>
            <a:xfrm>
              <a:off x="2952255" y="1474007"/>
              <a:ext cx="1477945" cy="1592075"/>
            </a:xfrm>
            <a:custGeom>
              <a:avLst/>
              <a:gdLst/>
              <a:ahLst/>
              <a:cxnLst/>
              <a:rect l="l" t="t" r="r" b="b"/>
              <a:pathLst>
                <a:path w="8558" h="9219" extrusionOk="0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8"/>
            <p:cNvSpPr/>
            <p:nvPr/>
          </p:nvSpPr>
          <p:spPr>
            <a:xfrm>
              <a:off x="3451523" y="1609228"/>
              <a:ext cx="1182287" cy="1269826"/>
            </a:xfrm>
            <a:custGeom>
              <a:avLst/>
              <a:gdLst/>
              <a:ahLst/>
              <a:cxnLst/>
              <a:rect l="l" t="t" r="r" b="b"/>
              <a:pathLst>
                <a:path w="6846" h="7353" extrusionOk="0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8"/>
            <p:cNvSpPr/>
            <p:nvPr/>
          </p:nvSpPr>
          <p:spPr>
            <a:xfrm>
              <a:off x="4442286" y="2283262"/>
              <a:ext cx="393405" cy="410669"/>
            </a:xfrm>
            <a:custGeom>
              <a:avLst/>
              <a:gdLst/>
              <a:ahLst/>
              <a:cxnLst/>
              <a:rect l="l" t="t" r="r" b="b"/>
              <a:pathLst>
                <a:path w="2278" h="2378" extrusionOk="0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8"/>
            <p:cNvSpPr/>
            <p:nvPr/>
          </p:nvSpPr>
          <p:spPr>
            <a:xfrm>
              <a:off x="4068051" y="1876044"/>
              <a:ext cx="393405" cy="410496"/>
            </a:xfrm>
            <a:custGeom>
              <a:avLst/>
              <a:gdLst/>
              <a:ahLst/>
              <a:cxnLst/>
              <a:rect l="l" t="t" r="r" b="b"/>
              <a:pathLst>
                <a:path w="2278" h="2377" extrusionOk="0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8"/>
            <p:cNvSpPr/>
            <p:nvPr/>
          </p:nvSpPr>
          <p:spPr>
            <a:xfrm>
              <a:off x="1141181" y="1962219"/>
              <a:ext cx="3622675" cy="2651904"/>
            </a:xfrm>
            <a:custGeom>
              <a:avLst/>
              <a:gdLst/>
              <a:ahLst/>
              <a:cxnLst/>
              <a:rect l="l" t="t" r="r" b="b"/>
              <a:pathLst>
                <a:path w="20977" h="15356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8"/>
            <p:cNvSpPr/>
            <p:nvPr/>
          </p:nvSpPr>
          <p:spPr>
            <a:xfrm>
              <a:off x="1141181" y="1962219"/>
              <a:ext cx="3622675" cy="1993418"/>
            </a:xfrm>
            <a:custGeom>
              <a:avLst/>
              <a:gdLst/>
              <a:ahLst/>
              <a:cxnLst/>
              <a:rect l="l" t="t" r="r" b="b"/>
              <a:pathLst>
                <a:path w="20977" h="11543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8"/>
            <p:cNvSpPr/>
            <p:nvPr/>
          </p:nvSpPr>
          <p:spPr>
            <a:xfrm>
              <a:off x="1249980" y="3025337"/>
              <a:ext cx="3273999" cy="1078308"/>
            </a:xfrm>
            <a:custGeom>
              <a:avLst/>
              <a:gdLst/>
              <a:ahLst/>
              <a:cxnLst/>
              <a:rect l="l" t="t" r="r" b="b"/>
              <a:pathLst>
                <a:path w="18958" h="6244" extrusionOk="0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8"/>
            <p:cNvSpPr/>
            <p:nvPr/>
          </p:nvSpPr>
          <p:spPr>
            <a:xfrm>
              <a:off x="2428120" y="2960922"/>
              <a:ext cx="2008299" cy="606678"/>
            </a:xfrm>
            <a:custGeom>
              <a:avLst/>
              <a:gdLst/>
              <a:ahLst/>
              <a:cxnLst/>
              <a:rect l="l" t="t" r="r" b="b"/>
              <a:pathLst>
                <a:path w="11629" h="3513" extrusionOk="0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8"/>
            <p:cNvSpPr/>
            <p:nvPr/>
          </p:nvSpPr>
          <p:spPr>
            <a:xfrm>
              <a:off x="2917025" y="2792543"/>
              <a:ext cx="1583118" cy="505996"/>
            </a:xfrm>
            <a:custGeom>
              <a:avLst/>
              <a:gdLst/>
              <a:ahLst/>
              <a:cxnLst/>
              <a:rect l="l" t="t" r="r" b="b"/>
              <a:pathLst>
                <a:path w="9167" h="2930" extrusionOk="0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8"/>
            <p:cNvSpPr/>
            <p:nvPr/>
          </p:nvSpPr>
          <p:spPr>
            <a:xfrm>
              <a:off x="1752874" y="2207621"/>
              <a:ext cx="383043" cy="348153"/>
            </a:xfrm>
            <a:custGeom>
              <a:avLst/>
              <a:gdLst/>
              <a:ahLst/>
              <a:cxnLst/>
              <a:rect l="l" t="t" r="r" b="b"/>
              <a:pathLst>
                <a:path w="2218" h="2016" extrusionOk="0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2" name="Google Shape;1942;p28"/>
          <p:cNvSpPr/>
          <p:nvPr/>
        </p:nvSpPr>
        <p:spPr>
          <a:xfrm rot="1596439" flipH="1">
            <a:off x="5692868" y="-725424"/>
            <a:ext cx="1964187" cy="1179809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28"/>
          <p:cNvSpPr/>
          <p:nvPr/>
        </p:nvSpPr>
        <p:spPr>
          <a:xfrm rot="9203561">
            <a:off x="1523393" y="4663926"/>
            <a:ext cx="1964187" cy="1179809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28"/>
          <p:cNvSpPr/>
          <p:nvPr/>
        </p:nvSpPr>
        <p:spPr>
          <a:xfrm>
            <a:off x="7467288" y="4827713"/>
            <a:ext cx="186813" cy="186676"/>
          </a:xfrm>
          <a:custGeom>
            <a:avLst/>
            <a:gdLst/>
            <a:ahLst/>
            <a:cxnLst/>
            <a:rect l="l" t="t" r="r" b="b"/>
            <a:pathLst>
              <a:path w="6113" h="6108" extrusionOk="0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28"/>
          <p:cNvSpPr/>
          <p:nvPr/>
        </p:nvSpPr>
        <p:spPr>
          <a:xfrm>
            <a:off x="8820824" y="3875338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28"/>
          <p:cNvSpPr/>
          <p:nvPr/>
        </p:nvSpPr>
        <p:spPr>
          <a:xfrm>
            <a:off x="1363174" y="147563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28"/>
          <p:cNvSpPr/>
          <p:nvPr/>
        </p:nvSpPr>
        <p:spPr>
          <a:xfrm>
            <a:off x="146213" y="941738"/>
            <a:ext cx="186813" cy="186676"/>
          </a:xfrm>
          <a:custGeom>
            <a:avLst/>
            <a:gdLst/>
            <a:ahLst/>
            <a:cxnLst/>
            <a:rect l="l" t="t" r="r" b="b"/>
            <a:pathLst>
              <a:path w="6113" h="6108" extrusionOk="0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8" name="Google Shape;1948;p28"/>
          <p:cNvGrpSpPr/>
          <p:nvPr/>
        </p:nvGrpSpPr>
        <p:grpSpPr>
          <a:xfrm>
            <a:off x="146221" y="3496312"/>
            <a:ext cx="262163" cy="531538"/>
            <a:chOff x="2322875" y="1049950"/>
            <a:chExt cx="1301705" cy="2640525"/>
          </a:xfrm>
        </p:grpSpPr>
        <p:sp>
          <p:nvSpPr>
            <p:cNvPr id="1949" name="Google Shape;1949;p28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8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8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8"/>
          <p:cNvGrpSpPr/>
          <p:nvPr/>
        </p:nvGrpSpPr>
        <p:grpSpPr>
          <a:xfrm>
            <a:off x="8716971" y="831762"/>
            <a:ext cx="262163" cy="531538"/>
            <a:chOff x="2322875" y="1049950"/>
            <a:chExt cx="1301705" cy="2640525"/>
          </a:xfrm>
        </p:grpSpPr>
        <p:sp>
          <p:nvSpPr>
            <p:cNvPr id="1953" name="Google Shape;1953;p28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8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8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_1_1_1"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32"/>
          <p:cNvSpPr/>
          <p:nvPr/>
        </p:nvSpPr>
        <p:spPr>
          <a:xfrm rot="10800000" flipH="1">
            <a:off x="2621870" y="4015022"/>
            <a:ext cx="3579132" cy="1128476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32"/>
          <p:cNvSpPr/>
          <p:nvPr/>
        </p:nvSpPr>
        <p:spPr>
          <a:xfrm rot="-5400000" flipH="1">
            <a:off x="6646936" y="-270236"/>
            <a:ext cx="2226875" cy="2767242"/>
          </a:xfrm>
          <a:custGeom>
            <a:avLst/>
            <a:gdLst/>
            <a:ahLst/>
            <a:cxnLst/>
            <a:rect l="l" t="t" r="r" b="b"/>
            <a:pathLst>
              <a:path w="23083" h="28685" extrusionOk="0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32"/>
          <p:cNvSpPr/>
          <p:nvPr/>
        </p:nvSpPr>
        <p:spPr>
          <a:xfrm rot="5400000" flipH="1">
            <a:off x="136982" y="-137027"/>
            <a:ext cx="2616871" cy="2890847"/>
          </a:xfrm>
          <a:custGeom>
            <a:avLst/>
            <a:gdLst/>
            <a:ahLst/>
            <a:cxnLst/>
            <a:rect l="l" t="t" r="r" b="b"/>
            <a:pathLst>
              <a:path w="35850" h="39602" extrusionOk="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4" name="Google Shape;2184;p32"/>
          <p:cNvGrpSpPr/>
          <p:nvPr/>
        </p:nvGrpSpPr>
        <p:grpSpPr>
          <a:xfrm>
            <a:off x="8097571" y="4170654"/>
            <a:ext cx="1243062" cy="1150074"/>
            <a:chOff x="940201" y="467822"/>
            <a:chExt cx="4254149" cy="3935914"/>
          </a:xfrm>
        </p:grpSpPr>
        <p:sp>
          <p:nvSpPr>
            <p:cNvPr id="2185" name="Google Shape;2185;p32"/>
            <p:cNvSpPr/>
            <p:nvPr/>
          </p:nvSpPr>
          <p:spPr>
            <a:xfrm>
              <a:off x="940201" y="467822"/>
              <a:ext cx="4254149" cy="3935914"/>
            </a:xfrm>
            <a:custGeom>
              <a:avLst/>
              <a:gdLst/>
              <a:ahLst/>
              <a:cxnLst/>
              <a:rect l="l" t="t" r="r" b="b"/>
              <a:pathLst>
                <a:path w="22181" h="20522" extrusionOk="0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1485656" y="958233"/>
              <a:ext cx="2913136" cy="2428445"/>
            </a:xfrm>
            <a:custGeom>
              <a:avLst/>
              <a:gdLst/>
              <a:ahLst/>
              <a:cxnLst/>
              <a:rect l="l" t="t" r="r" b="b"/>
              <a:pathLst>
                <a:path w="15189" h="12662" extrusionOk="0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2888995" y="1738823"/>
              <a:ext cx="612202" cy="925003"/>
            </a:xfrm>
            <a:custGeom>
              <a:avLst/>
              <a:gdLst/>
              <a:ahLst/>
              <a:cxnLst/>
              <a:rect l="l" t="t" r="r" b="b"/>
              <a:pathLst>
                <a:path w="3192" h="4823" extrusionOk="0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2892447" y="2499660"/>
              <a:ext cx="312046" cy="1046598"/>
            </a:xfrm>
            <a:custGeom>
              <a:avLst/>
              <a:gdLst/>
              <a:ahLst/>
              <a:cxnLst/>
              <a:rect l="l" t="t" r="r" b="b"/>
              <a:pathLst>
                <a:path w="1627" h="5457" extrusionOk="0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2948642" y="2551827"/>
              <a:ext cx="68086" cy="59838"/>
            </a:xfrm>
            <a:custGeom>
              <a:avLst/>
              <a:gdLst/>
              <a:ahLst/>
              <a:cxnLst/>
              <a:rect l="l" t="t" r="r" b="b"/>
              <a:pathLst>
                <a:path w="355" h="312" extrusionOk="0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1621828" y="1098049"/>
              <a:ext cx="2989661" cy="2851917"/>
            </a:xfrm>
            <a:custGeom>
              <a:avLst/>
              <a:gdLst/>
              <a:ahLst/>
              <a:cxnLst/>
              <a:rect l="l" t="t" r="r" b="b"/>
              <a:pathLst>
                <a:path w="15588" h="14870" extrusionOk="0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3" name="Google Shape;2193;p32"/>
          <p:cNvGrpSpPr/>
          <p:nvPr/>
        </p:nvGrpSpPr>
        <p:grpSpPr>
          <a:xfrm>
            <a:off x="-207221" y="-558008"/>
            <a:ext cx="1356911" cy="1421440"/>
            <a:chOff x="1511250" y="306000"/>
            <a:chExt cx="3756676" cy="3935328"/>
          </a:xfrm>
        </p:grpSpPr>
        <p:sp>
          <p:nvSpPr>
            <p:cNvPr id="2194" name="Google Shape;2194;p32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1511250" y="1630859"/>
              <a:ext cx="3300871" cy="1504615"/>
            </a:xfrm>
            <a:custGeom>
              <a:avLst/>
              <a:gdLst/>
              <a:ahLst/>
              <a:cxnLst/>
              <a:rect l="l" t="t" r="r" b="b"/>
              <a:pathLst>
                <a:path w="17996" h="8203" extrusionOk="0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2591425" y="1932222"/>
              <a:ext cx="2210608" cy="986996"/>
            </a:xfrm>
            <a:custGeom>
              <a:avLst/>
              <a:gdLst/>
              <a:ahLst/>
              <a:cxnLst/>
              <a:rect l="l" t="t" r="r" b="b"/>
              <a:pathLst>
                <a:path w="12052" h="5381" extrusionOk="0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2662409" y="2173422"/>
              <a:ext cx="2042960" cy="917663"/>
            </a:xfrm>
            <a:custGeom>
              <a:avLst/>
              <a:gdLst/>
              <a:ahLst/>
              <a:cxnLst/>
              <a:rect l="l" t="t" r="r" b="b"/>
              <a:pathLst>
                <a:path w="11138" h="5003" extrusionOk="0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2733027" y="2408386"/>
              <a:ext cx="1890169" cy="854749"/>
            </a:xfrm>
            <a:custGeom>
              <a:avLst/>
              <a:gdLst/>
              <a:ahLst/>
              <a:cxnLst/>
              <a:rect l="l" t="t" r="r" b="b"/>
              <a:pathLst>
                <a:path w="10305" h="4660" extrusionOk="0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2908746" y="3150146"/>
              <a:ext cx="1124197" cy="538712"/>
            </a:xfrm>
            <a:custGeom>
              <a:avLst/>
              <a:gdLst/>
              <a:ahLst/>
              <a:cxnLst/>
              <a:rect l="l" t="t" r="r" b="b"/>
              <a:pathLst>
                <a:path w="6129" h="2937" extrusionOk="0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4082466" y="2945997"/>
              <a:ext cx="446450" cy="258993"/>
            </a:xfrm>
            <a:custGeom>
              <a:avLst/>
              <a:gdLst/>
              <a:ahLst/>
              <a:cxnLst/>
              <a:rect l="l" t="t" r="r" b="b"/>
              <a:pathLst>
                <a:path w="2434" h="1412" extrusionOk="0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2854819" y="3018999"/>
              <a:ext cx="1124197" cy="538528"/>
            </a:xfrm>
            <a:custGeom>
              <a:avLst/>
              <a:gdLst/>
              <a:ahLst/>
              <a:cxnLst/>
              <a:rect l="l" t="t" r="r" b="b"/>
              <a:pathLst>
                <a:path w="6129" h="2936" extrusionOk="0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1783082" y="3136206"/>
              <a:ext cx="728921" cy="375466"/>
            </a:xfrm>
            <a:custGeom>
              <a:avLst/>
              <a:gdLst/>
              <a:ahLst/>
              <a:cxnLst/>
              <a:rect l="l" t="t" r="r" b="b"/>
              <a:pathLst>
                <a:path w="3974" h="2047" extrusionOk="0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1729156" y="3005426"/>
              <a:ext cx="729104" cy="375282"/>
            </a:xfrm>
            <a:custGeom>
              <a:avLst/>
              <a:gdLst/>
              <a:ahLst/>
              <a:cxnLst/>
              <a:rect l="l" t="t" r="r" b="b"/>
              <a:pathLst>
                <a:path w="3975" h="2046" extrusionOk="0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4600818" y="2517522"/>
              <a:ext cx="407565" cy="415452"/>
            </a:xfrm>
            <a:custGeom>
              <a:avLst/>
              <a:gdLst/>
              <a:ahLst/>
              <a:cxnLst/>
              <a:rect l="l" t="t" r="r" b="b"/>
              <a:pathLst>
                <a:path w="2222" h="2265" extrusionOk="0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4913369" y="2689206"/>
              <a:ext cx="26413" cy="24762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4945468" y="2744783"/>
              <a:ext cx="26229" cy="24762"/>
            </a:xfrm>
            <a:custGeom>
              <a:avLst/>
              <a:gdLst/>
              <a:ahLst/>
              <a:cxnLst/>
              <a:rect l="l" t="t" r="r" b="b"/>
              <a:pathLst>
                <a:path w="143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4752691" y="2619505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4688677" y="2623724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1974942" y="3363833"/>
              <a:ext cx="647848" cy="647848"/>
            </a:xfrm>
            <a:custGeom>
              <a:avLst/>
              <a:gdLst/>
              <a:ahLst/>
              <a:cxnLst/>
              <a:rect l="l" t="t" r="r" b="b"/>
              <a:pathLst>
                <a:path w="3532" h="3532" extrusionOk="0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1691187" y="424307"/>
              <a:ext cx="3142761" cy="3458248"/>
            </a:xfrm>
            <a:custGeom>
              <a:avLst/>
              <a:gdLst/>
              <a:ahLst/>
              <a:cxnLst/>
              <a:rect l="l" t="t" r="r" b="b"/>
              <a:pathLst>
                <a:path w="17134" h="18854" extrusionOk="0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2436066" y="560774"/>
              <a:ext cx="1568813" cy="1878063"/>
            </a:xfrm>
            <a:custGeom>
              <a:avLst/>
              <a:gdLst/>
              <a:ahLst/>
              <a:cxnLst/>
              <a:rect l="l" t="t" r="r" b="b"/>
              <a:pathLst>
                <a:path w="8553" h="10239" extrusionOk="0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2579869" y="819216"/>
              <a:ext cx="1453440" cy="1737745"/>
            </a:xfrm>
            <a:custGeom>
              <a:avLst/>
              <a:gdLst/>
              <a:ahLst/>
              <a:cxnLst/>
              <a:rect l="l" t="t" r="r" b="b"/>
              <a:pathLst>
                <a:path w="7924" h="9474" extrusionOk="0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2723489" y="1065185"/>
              <a:ext cx="1348522" cy="1610083"/>
            </a:xfrm>
            <a:custGeom>
              <a:avLst/>
              <a:gdLst/>
              <a:ahLst/>
              <a:cxnLst/>
              <a:rect l="l" t="t" r="r" b="b"/>
              <a:pathLst>
                <a:path w="7352" h="8778" extrusionOk="0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3079328" y="1997520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3886204" y="1581885"/>
              <a:ext cx="356757" cy="404080"/>
            </a:xfrm>
            <a:custGeom>
              <a:avLst/>
              <a:gdLst/>
              <a:ahLst/>
              <a:cxnLst/>
              <a:rect l="l" t="t" r="r" b="b"/>
              <a:pathLst>
                <a:path w="1945" h="2203" extrusionOk="0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2969825" y="1907643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2003923" y="2701495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1894419" y="2611618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4128505" y="999703"/>
              <a:ext cx="452320" cy="432510"/>
            </a:xfrm>
            <a:custGeom>
              <a:avLst/>
              <a:gdLst/>
              <a:ahLst/>
              <a:cxnLst/>
              <a:rect l="l" t="t" r="r" b="b"/>
              <a:pathLst>
                <a:path w="2466" h="2358" extrusionOk="0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4421797" y="1149926"/>
              <a:ext cx="25679" cy="24762"/>
            </a:xfrm>
            <a:custGeom>
              <a:avLst/>
              <a:gdLst/>
              <a:ahLst/>
              <a:cxnLst/>
              <a:rect l="l" t="t" r="r" b="b"/>
              <a:pathLst>
                <a:path w="140" h="135" extrusionOk="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4476274" y="1183859"/>
              <a:ext cx="25863" cy="24762"/>
            </a:xfrm>
            <a:custGeom>
              <a:avLst/>
              <a:gdLst/>
              <a:ahLst/>
              <a:cxnLst/>
              <a:rect l="l" t="t" r="r" b="b"/>
              <a:pathLst>
                <a:path w="141" h="135" extrusionOk="0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4242594" y="1162582"/>
              <a:ext cx="25496" cy="24945"/>
            </a:xfrm>
            <a:custGeom>
              <a:avLst/>
              <a:gdLst/>
              <a:ahLst/>
              <a:cxnLst/>
              <a:rect l="l" t="t" r="r" b="b"/>
              <a:pathLst>
                <a:path w="139" h="136" extrusionOk="0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4187934" y="1196699"/>
              <a:ext cx="25679" cy="24945"/>
            </a:xfrm>
            <a:custGeom>
              <a:avLst/>
              <a:gdLst/>
              <a:ahLst/>
              <a:cxnLst/>
              <a:rect l="l" t="t" r="r" b="b"/>
              <a:pathLst>
                <a:path w="140" h="136" extrusionOk="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2234485" y="2922702"/>
              <a:ext cx="698289" cy="698473"/>
            </a:xfrm>
            <a:custGeom>
              <a:avLst/>
              <a:gdLst/>
              <a:ahLst/>
              <a:cxnLst/>
              <a:rect l="l" t="t" r="r" b="b"/>
              <a:pathLst>
                <a:path w="3807" h="3808" extrusionOk="0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2"/>
          <p:cNvGrpSpPr/>
          <p:nvPr/>
        </p:nvGrpSpPr>
        <p:grpSpPr>
          <a:xfrm rot="-1309239">
            <a:off x="-471302" y="4297438"/>
            <a:ext cx="1315430" cy="1254868"/>
            <a:chOff x="936800" y="644000"/>
            <a:chExt cx="3397834" cy="3241401"/>
          </a:xfrm>
        </p:grpSpPr>
        <p:sp>
          <p:nvSpPr>
            <p:cNvPr id="2229" name="Google Shape;2229;p32"/>
            <p:cNvSpPr/>
            <p:nvPr/>
          </p:nvSpPr>
          <p:spPr>
            <a:xfrm>
              <a:off x="936800" y="644000"/>
              <a:ext cx="3397834" cy="3241401"/>
            </a:xfrm>
            <a:custGeom>
              <a:avLst/>
              <a:gdLst/>
              <a:ahLst/>
              <a:cxnLst/>
              <a:rect l="l" t="t" r="r" b="b"/>
              <a:pathLst>
                <a:path w="28454" h="27144" extrusionOk="0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1060634" y="813332"/>
              <a:ext cx="3149690" cy="2895933"/>
            </a:xfrm>
            <a:custGeom>
              <a:avLst/>
              <a:gdLst/>
              <a:ahLst/>
              <a:cxnLst/>
              <a:rect l="l" t="t" r="r" b="b"/>
              <a:pathLst>
                <a:path w="26376" h="24251" extrusionOk="0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1948130" y="1077241"/>
              <a:ext cx="1363361" cy="2344952"/>
            </a:xfrm>
            <a:custGeom>
              <a:avLst/>
              <a:gdLst/>
              <a:ahLst/>
              <a:cxnLst/>
              <a:rect l="l" t="t" r="r" b="b"/>
              <a:pathLst>
                <a:path w="11417" h="19637" extrusionOk="0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1060634" y="1139815"/>
              <a:ext cx="3097506" cy="2569572"/>
            </a:xfrm>
            <a:custGeom>
              <a:avLst/>
              <a:gdLst/>
              <a:ahLst/>
              <a:cxnLst/>
              <a:rect l="l" t="t" r="r" b="b"/>
              <a:pathLst>
                <a:path w="25939" h="21518" extrusionOk="0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1816773" y="1592998"/>
              <a:ext cx="145567" cy="249697"/>
            </a:xfrm>
            <a:custGeom>
              <a:avLst/>
              <a:gdLst/>
              <a:ahLst/>
              <a:cxnLst/>
              <a:rect l="l" t="t" r="r" b="b"/>
              <a:pathLst>
                <a:path w="1219" h="2091" extrusionOk="0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1888423" y="1866938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3401537" y="2314987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3473067" y="2589046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1583077" y="3103012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1654607" y="3376833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9" name="Google Shape;2239;p32"/>
          <p:cNvSpPr/>
          <p:nvPr/>
        </p:nvSpPr>
        <p:spPr>
          <a:xfrm>
            <a:off x="4941300" y="-363750"/>
            <a:ext cx="1917991" cy="852900"/>
          </a:xfrm>
          <a:custGeom>
            <a:avLst/>
            <a:gdLst/>
            <a:ahLst/>
            <a:cxnLst/>
            <a:rect l="l" t="t" r="r" b="b"/>
            <a:pathLst>
              <a:path w="50510" h="22461" fill="none" extrusionOk="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2"/>
          <p:cNvSpPr txBox="1">
            <a:spLocks noGrp="1"/>
          </p:cNvSpPr>
          <p:nvPr>
            <p:ph type="title"/>
          </p:nvPr>
        </p:nvSpPr>
        <p:spPr>
          <a:xfrm>
            <a:off x="5072763" y="1427250"/>
            <a:ext cx="2853600" cy="11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241" name="Google Shape;2241;p32"/>
          <p:cNvSpPr txBox="1">
            <a:spLocks noGrp="1"/>
          </p:cNvSpPr>
          <p:nvPr>
            <p:ph type="subTitle" idx="1"/>
          </p:nvPr>
        </p:nvSpPr>
        <p:spPr>
          <a:xfrm>
            <a:off x="5072763" y="2645175"/>
            <a:ext cx="28536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2" name="Google Shape;2242;p32"/>
          <p:cNvGrpSpPr/>
          <p:nvPr/>
        </p:nvGrpSpPr>
        <p:grpSpPr>
          <a:xfrm rot="3101353">
            <a:off x="8206643" y="-333195"/>
            <a:ext cx="1209708" cy="1029501"/>
            <a:chOff x="725975" y="529375"/>
            <a:chExt cx="4581126" cy="3898687"/>
          </a:xfrm>
        </p:grpSpPr>
        <p:sp>
          <p:nvSpPr>
            <p:cNvPr id="2243" name="Google Shape;2243;p32"/>
            <p:cNvSpPr/>
            <p:nvPr/>
          </p:nvSpPr>
          <p:spPr>
            <a:xfrm>
              <a:off x="725975" y="738407"/>
              <a:ext cx="4581126" cy="3689182"/>
            </a:xfrm>
            <a:custGeom>
              <a:avLst/>
              <a:gdLst/>
              <a:ahLst/>
              <a:cxnLst/>
              <a:rect l="l" t="t" r="r" b="b"/>
              <a:pathLst>
                <a:path w="29722" h="23367" extrusionOk="0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1332633" y="25058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1216271" y="203768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1099508" y="156150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982908" y="11021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1449383" y="297373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1249249" y="738722"/>
              <a:ext cx="4057846" cy="3689340"/>
            </a:xfrm>
            <a:custGeom>
              <a:avLst/>
              <a:gdLst/>
              <a:ahLst/>
              <a:cxnLst/>
              <a:rect l="l" t="t" r="r" b="b"/>
              <a:pathLst>
                <a:path w="26327" h="23368" extrusionOk="0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2004797" y="666256"/>
              <a:ext cx="1153528" cy="334548"/>
            </a:xfrm>
            <a:custGeom>
              <a:avLst/>
              <a:gdLst/>
              <a:ahLst/>
              <a:cxnLst/>
              <a:rect l="l" t="t" r="r" b="b"/>
              <a:pathLst>
                <a:path w="7484" h="2119" extrusionOk="0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1850975" y="529375"/>
              <a:ext cx="1513581" cy="829817"/>
            </a:xfrm>
            <a:custGeom>
              <a:avLst/>
              <a:gdLst/>
              <a:ahLst/>
              <a:cxnLst/>
              <a:rect l="l" t="t" r="r" b="b"/>
              <a:pathLst>
                <a:path w="9820" h="5256" extrusionOk="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1947306" y="1248986"/>
              <a:ext cx="135482" cy="68204"/>
            </a:xfrm>
            <a:custGeom>
              <a:avLst/>
              <a:gdLst/>
              <a:ahLst/>
              <a:cxnLst/>
              <a:rect l="l" t="t" r="r" b="b"/>
              <a:pathLst>
                <a:path w="879" h="432" extrusionOk="0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3218884" y="917914"/>
              <a:ext cx="135328" cy="68204"/>
            </a:xfrm>
            <a:custGeom>
              <a:avLst/>
              <a:gdLst/>
              <a:ahLst/>
              <a:cxnLst/>
              <a:rect l="l" t="t" r="r" b="b"/>
              <a:pathLst>
                <a:path w="878" h="432" extrusionOk="0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3834328" y="798716"/>
              <a:ext cx="974117" cy="2885099"/>
            </a:xfrm>
            <a:custGeom>
              <a:avLst/>
              <a:gdLst/>
              <a:ahLst/>
              <a:cxnLst/>
              <a:rect l="l" t="t" r="r" b="b"/>
              <a:pathLst>
                <a:path w="6320" h="18274" extrusionOk="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4280999" y="2213781"/>
              <a:ext cx="87547" cy="81150"/>
            </a:xfrm>
            <a:custGeom>
              <a:avLst/>
              <a:gdLst/>
              <a:ahLst/>
              <a:cxnLst/>
              <a:rect l="l" t="t" r="r" b="b"/>
              <a:pathLst>
                <a:path w="568" h="514" extrusionOk="0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4035931" y="1908286"/>
              <a:ext cx="571677" cy="667201"/>
            </a:xfrm>
            <a:custGeom>
              <a:avLst/>
              <a:gdLst/>
              <a:ahLst/>
              <a:cxnLst/>
              <a:rect l="l" t="t" r="r" b="b"/>
              <a:pathLst>
                <a:path w="3709" h="4226" extrusionOk="0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4253718" y="2482491"/>
              <a:ext cx="279750" cy="97728"/>
            </a:xfrm>
            <a:custGeom>
              <a:avLst/>
              <a:gdLst/>
              <a:ahLst/>
              <a:cxnLst/>
              <a:rect l="l" t="t" r="r" b="b"/>
              <a:pathLst>
                <a:path w="1815" h="619" extrusionOk="0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1223509" y="1481699"/>
              <a:ext cx="974272" cy="2885257"/>
            </a:xfrm>
            <a:custGeom>
              <a:avLst/>
              <a:gdLst/>
              <a:ahLst/>
              <a:cxnLst/>
              <a:rect l="l" t="t" r="r" b="b"/>
              <a:pathLst>
                <a:path w="6321" h="18275" extrusionOk="0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1670179" y="2896448"/>
              <a:ext cx="87547" cy="81308"/>
            </a:xfrm>
            <a:custGeom>
              <a:avLst/>
              <a:gdLst/>
              <a:ahLst/>
              <a:cxnLst/>
              <a:rect l="l" t="t" r="r" b="b"/>
              <a:pathLst>
                <a:path w="568" h="515" extrusionOk="0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1425266" y="2591111"/>
              <a:ext cx="571523" cy="667043"/>
            </a:xfrm>
            <a:custGeom>
              <a:avLst/>
              <a:gdLst/>
              <a:ahLst/>
              <a:cxnLst/>
              <a:rect l="l" t="t" r="r" b="b"/>
              <a:pathLst>
                <a:path w="3708" h="4225" extrusionOk="0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1643207" y="3165315"/>
              <a:ext cx="279596" cy="97570"/>
            </a:xfrm>
            <a:custGeom>
              <a:avLst/>
              <a:gdLst/>
              <a:ahLst/>
              <a:cxnLst/>
              <a:rect l="l" t="t" r="r" b="b"/>
              <a:pathLst>
                <a:path w="1814" h="618" extrusionOk="0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1908311" y="1270615"/>
              <a:ext cx="241680" cy="102780"/>
            </a:xfrm>
            <a:custGeom>
              <a:avLst/>
              <a:gdLst/>
              <a:ahLst/>
              <a:cxnLst/>
              <a:rect l="l" t="t" r="r" b="b"/>
              <a:pathLst>
                <a:path w="1568" h="651" extrusionOk="0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1902146" y="1270141"/>
              <a:ext cx="242913" cy="85413"/>
            </a:xfrm>
            <a:custGeom>
              <a:avLst/>
              <a:gdLst/>
              <a:ahLst/>
              <a:cxnLst/>
              <a:rect l="l" t="t" r="r" b="b"/>
              <a:pathLst>
                <a:path w="1576" h="541" extrusionOk="0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3178502" y="938281"/>
              <a:ext cx="241526" cy="102938"/>
            </a:xfrm>
            <a:custGeom>
              <a:avLst/>
              <a:gdLst/>
              <a:ahLst/>
              <a:cxnLst/>
              <a:rect l="l" t="t" r="r" b="b"/>
              <a:pathLst>
                <a:path w="1567" h="652" extrusionOk="0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3172645" y="937807"/>
              <a:ext cx="243067" cy="85413"/>
            </a:xfrm>
            <a:custGeom>
              <a:avLst/>
              <a:gdLst/>
              <a:ahLst/>
              <a:cxnLst/>
              <a:rect l="l" t="t" r="r" b="b"/>
              <a:pathLst>
                <a:path w="1577" h="541" extrusionOk="0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6" name="Google Shape;2266;p32"/>
          <p:cNvSpPr/>
          <p:nvPr/>
        </p:nvSpPr>
        <p:spPr>
          <a:xfrm flipH="1">
            <a:off x="1381769" y="4827713"/>
            <a:ext cx="186813" cy="186676"/>
          </a:xfrm>
          <a:custGeom>
            <a:avLst/>
            <a:gdLst/>
            <a:ahLst/>
            <a:cxnLst/>
            <a:rect l="l" t="t" r="r" b="b"/>
            <a:pathLst>
              <a:path w="6113" h="6108" extrusionOk="0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2"/>
          <p:cNvSpPr/>
          <p:nvPr/>
        </p:nvSpPr>
        <p:spPr>
          <a:xfrm flipH="1">
            <a:off x="188499" y="3069263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2"/>
          <p:cNvSpPr/>
          <p:nvPr/>
        </p:nvSpPr>
        <p:spPr>
          <a:xfrm flipH="1">
            <a:off x="8755769" y="3279813"/>
            <a:ext cx="186813" cy="186676"/>
          </a:xfrm>
          <a:custGeom>
            <a:avLst/>
            <a:gdLst/>
            <a:ahLst/>
            <a:cxnLst/>
            <a:rect l="l" t="t" r="r" b="b"/>
            <a:pathLst>
              <a:path w="6113" h="6108" extrusionOk="0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2"/>
          <p:cNvSpPr/>
          <p:nvPr/>
        </p:nvSpPr>
        <p:spPr>
          <a:xfrm rot="10800000" flipH="1">
            <a:off x="2061225" y="4687050"/>
            <a:ext cx="1917991" cy="852900"/>
          </a:xfrm>
          <a:custGeom>
            <a:avLst/>
            <a:gdLst/>
            <a:ahLst/>
            <a:cxnLst/>
            <a:rect l="l" t="t" r="r" b="b"/>
            <a:pathLst>
              <a:path w="50510" h="22461" fill="none" extrusionOk="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0" name="Google Shape;2270;p32"/>
          <p:cNvGrpSpPr/>
          <p:nvPr/>
        </p:nvGrpSpPr>
        <p:grpSpPr>
          <a:xfrm>
            <a:off x="188496" y="1108362"/>
            <a:ext cx="262163" cy="531538"/>
            <a:chOff x="2322875" y="1049950"/>
            <a:chExt cx="1301705" cy="2640525"/>
          </a:xfrm>
        </p:grpSpPr>
        <p:sp>
          <p:nvSpPr>
            <p:cNvPr id="2271" name="Google Shape;2271;p32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4" name="Google Shape;2274;p32"/>
          <p:cNvGrpSpPr/>
          <p:nvPr/>
        </p:nvGrpSpPr>
        <p:grpSpPr>
          <a:xfrm>
            <a:off x="8718096" y="1073112"/>
            <a:ext cx="262163" cy="531538"/>
            <a:chOff x="2322875" y="1049950"/>
            <a:chExt cx="1301705" cy="2640525"/>
          </a:xfrm>
        </p:grpSpPr>
        <p:sp>
          <p:nvSpPr>
            <p:cNvPr id="2275" name="Google Shape;2275;p32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34"/>
          <p:cNvSpPr/>
          <p:nvPr/>
        </p:nvSpPr>
        <p:spPr>
          <a:xfrm flipH="1">
            <a:off x="2278495" y="-53"/>
            <a:ext cx="3579132" cy="1128476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34"/>
          <p:cNvSpPr/>
          <p:nvPr/>
        </p:nvSpPr>
        <p:spPr>
          <a:xfrm rot="-5400000">
            <a:off x="6646936" y="2646440"/>
            <a:ext cx="2226875" cy="2767242"/>
          </a:xfrm>
          <a:custGeom>
            <a:avLst/>
            <a:gdLst/>
            <a:ahLst/>
            <a:cxnLst/>
            <a:rect l="l" t="t" r="r" b="b"/>
            <a:pathLst>
              <a:path w="23083" h="28685" extrusionOk="0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34"/>
          <p:cNvSpPr/>
          <p:nvPr/>
        </p:nvSpPr>
        <p:spPr>
          <a:xfrm rot="5400000">
            <a:off x="137007" y="2370700"/>
            <a:ext cx="2616871" cy="2890847"/>
          </a:xfrm>
          <a:custGeom>
            <a:avLst/>
            <a:gdLst/>
            <a:ahLst/>
            <a:cxnLst/>
            <a:rect l="l" t="t" r="r" b="b"/>
            <a:pathLst>
              <a:path w="35850" h="39602" extrusionOk="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9" name="Google Shape;2369;p34"/>
          <p:cNvGrpSpPr/>
          <p:nvPr/>
        </p:nvGrpSpPr>
        <p:grpSpPr>
          <a:xfrm>
            <a:off x="8097571" y="4170654"/>
            <a:ext cx="1243062" cy="1150074"/>
            <a:chOff x="940201" y="467822"/>
            <a:chExt cx="4254149" cy="3935914"/>
          </a:xfrm>
        </p:grpSpPr>
        <p:sp>
          <p:nvSpPr>
            <p:cNvPr id="2370" name="Google Shape;2370;p34"/>
            <p:cNvSpPr/>
            <p:nvPr/>
          </p:nvSpPr>
          <p:spPr>
            <a:xfrm>
              <a:off x="940201" y="467822"/>
              <a:ext cx="4254149" cy="3935914"/>
            </a:xfrm>
            <a:custGeom>
              <a:avLst/>
              <a:gdLst/>
              <a:ahLst/>
              <a:cxnLst/>
              <a:rect l="l" t="t" r="r" b="b"/>
              <a:pathLst>
                <a:path w="22181" h="20522" extrusionOk="0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1485656" y="958233"/>
              <a:ext cx="2913136" cy="2428445"/>
            </a:xfrm>
            <a:custGeom>
              <a:avLst/>
              <a:gdLst/>
              <a:ahLst/>
              <a:cxnLst/>
              <a:rect l="l" t="t" r="r" b="b"/>
              <a:pathLst>
                <a:path w="15189" h="12662" extrusionOk="0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2888995" y="1738823"/>
              <a:ext cx="612202" cy="925003"/>
            </a:xfrm>
            <a:custGeom>
              <a:avLst/>
              <a:gdLst/>
              <a:ahLst/>
              <a:cxnLst/>
              <a:rect l="l" t="t" r="r" b="b"/>
              <a:pathLst>
                <a:path w="3192" h="4823" extrusionOk="0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2892447" y="2499660"/>
              <a:ext cx="312046" cy="1046598"/>
            </a:xfrm>
            <a:custGeom>
              <a:avLst/>
              <a:gdLst/>
              <a:ahLst/>
              <a:cxnLst/>
              <a:rect l="l" t="t" r="r" b="b"/>
              <a:pathLst>
                <a:path w="1627" h="5457" extrusionOk="0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2948642" y="2551827"/>
              <a:ext cx="68086" cy="59838"/>
            </a:xfrm>
            <a:custGeom>
              <a:avLst/>
              <a:gdLst/>
              <a:ahLst/>
              <a:cxnLst/>
              <a:rect l="l" t="t" r="r" b="b"/>
              <a:pathLst>
                <a:path w="355" h="312" extrusionOk="0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1621828" y="1098049"/>
              <a:ext cx="2989661" cy="2851917"/>
            </a:xfrm>
            <a:custGeom>
              <a:avLst/>
              <a:gdLst/>
              <a:ahLst/>
              <a:cxnLst/>
              <a:rect l="l" t="t" r="r" b="b"/>
              <a:pathLst>
                <a:path w="15588" h="14870" extrusionOk="0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8" name="Google Shape;2378;p34"/>
          <p:cNvGrpSpPr/>
          <p:nvPr/>
        </p:nvGrpSpPr>
        <p:grpSpPr>
          <a:xfrm>
            <a:off x="-207221" y="-558008"/>
            <a:ext cx="1356911" cy="1421440"/>
            <a:chOff x="1511250" y="306000"/>
            <a:chExt cx="3756676" cy="3935328"/>
          </a:xfrm>
        </p:grpSpPr>
        <p:sp>
          <p:nvSpPr>
            <p:cNvPr id="2379" name="Google Shape;2379;p34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1511250" y="1630859"/>
              <a:ext cx="3300871" cy="1504615"/>
            </a:xfrm>
            <a:custGeom>
              <a:avLst/>
              <a:gdLst/>
              <a:ahLst/>
              <a:cxnLst/>
              <a:rect l="l" t="t" r="r" b="b"/>
              <a:pathLst>
                <a:path w="17996" h="8203" extrusionOk="0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2591425" y="1932222"/>
              <a:ext cx="2210608" cy="986996"/>
            </a:xfrm>
            <a:custGeom>
              <a:avLst/>
              <a:gdLst/>
              <a:ahLst/>
              <a:cxnLst/>
              <a:rect l="l" t="t" r="r" b="b"/>
              <a:pathLst>
                <a:path w="12052" h="5381" extrusionOk="0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2662409" y="2173422"/>
              <a:ext cx="2042960" cy="917663"/>
            </a:xfrm>
            <a:custGeom>
              <a:avLst/>
              <a:gdLst/>
              <a:ahLst/>
              <a:cxnLst/>
              <a:rect l="l" t="t" r="r" b="b"/>
              <a:pathLst>
                <a:path w="11138" h="5003" extrusionOk="0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2733027" y="2408386"/>
              <a:ext cx="1890169" cy="854749"/>
            </a:xfrm>
            <a:custGeom>
              <a:avLst/>
              <a:gdLst/>
              <a:ahLst/>
              <a:cxnLst/>
              <a:rect l="l" t="t" r="r" b="b"/>
              <a:pathLst>
                <a:path w="10305" h="4660" extrusionOk="0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2908746" y="3150146"/>
              <a:ext cx="1124197" cy="538712"/>
            </a:xfrm>
            <a:custGeom>
              <a:avLst/>
              <a:gdLst/>
              <a:ahLst/>
              <a:cxnLst/>
              <a:rect l="l" t="t" r="r" b="b"/>
              <a:pathLst>
                <a:path w="6129" h="2937" extrusionOk="0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>
              <a:off x="4082466" y="2945997"/>
              <a:ext cx="446450" cy="258993"/>
            </a:xfrm>
            <a:custGeom>
              <a:avLst/>
              <a:gdLst/>
              <a:ahLst/>
              <a:cxnLst/>
              <a:rect l="l" t="t" r="r" b="b"/>
              <a:pathLst>
                <a:path w="2434" h="1412" extrusionOk="0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>
              <a:off x="2854819" y="3018999"/>
              <a:ext cx="1124197" cy="538528"/>
            </a:xfrm>
            <a:custGeom>
              <a:avLst/>
              <a:gdLst/>
              <a:ahLst/>
              <a:cxnLst/>
              <a:rect l="l" t="t" r="r" b="b"/>
              <a:pathLst>
                <a:path w="6129" h="2936" extrusionOk="0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>
              <a:off x="1783082" y="3136206"/>
              <a:ext cx="728921" cy="375466"/>
            </a:xfrm>
            <a:custGeom>
              <a:avLst/>
              <a:gdLst/>
              <a:ahLst/>
              <a:cxnLst/>
              <a:rect l="l" t="t" r="r" b="b"/>
              <a:pathLst>
                <a:path w="3974" h="2047" extrusionOk="0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>
              <a:off x="1729156" y="3005426"/>
              <a:ext cx="729104" cy="375282"/>
            </a:xfrm>
            <a:custGeom>
              <a:avLst/>
              <a:gdLst/>
              <a:ahLst/>
              <a:cxnLst/>
              <a:rect l="l" t="t" r="r" b="b"/>
              <a:pathLst>
                <a:path w="3975" h="2046" extrusionOk="0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>
              <a:off x="4600818" y="2517522"/>
              <a:ext cx="407565" cy="415452"/>
            </a:xfrm>
            <a:custGeom>
              <a:avLst/>
              <a:gdLst/>
              <a:ahLst/>
              <a:cxnLst/>
              <a:rect l="l" t="t" r="r" b="b"/>
              <a:pathLst>
                <a:path w="2222" h="2265" extrusionOk="0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>
              <a:off x="4913369" y="2689206"/>
              <a:ext cx="26413" cy="24762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>
              <a:off x="4945468" y="2744783"/>
              <a:ext cx="26229" cy="24762"/>
            </a:xfrm>
            <a:custGeom>
              <a:avLst/>
              <a:gdLst/>
              <a:ahLst/>
              <a:cxnLst/>
              <a:rect l="l" t="t" r="r" b="b"/>
              <a:pathLst>
                <a:path w="143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>
              <a:off x="4752691" y="2619505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>
              <a:off x="4688677" y="2623724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>
              <a:off x="1974942" y="3363833"/>
              <a:ext cx="647848" cy="647848"/>
            </a:xfrm>
            <a:custGeom>
              <a:avLst/>
              <a:gdLst/>
              <a:ahLst/>
              <a:cxnLst/>
              <a:rect l="l" t="t" r="r" b="b"/>
              <a:pathLst>
                <a:path w="3532" h="3532" extrusionOk="0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>
              <a:off x="1691187" y="424307"/>
              <a:ext cx="3142761" cy="3458248"/>
            </a:xfrm>
            <a:custGeom>
              <a:avLst/>
              <a:gdLst/>
              <a:ahLst/>
              <a:cxnLst/>
              <a:rect l="l" t="t" r="r" b="b"/>
              <a:pathLst>
                <a:path w="17134" h="18854" extrusionOk="0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>
              <a:off x="2436066" y="560774"/>
              <a:ext cx="1568813" cy="1878063"/>
            </a:xfrm>
            <a:custGeom>
              <a:avLst/>
              <a:gdLst/>
              <a:ahLst/>
              <a:cxnLst/>
              <a:rect l="l" t="t" r="r" b="b"/>
              <a:pathLst>
                <a:path w="8553" h="10239" extrusionOk="0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>
              <a:off x="2579869" y="819216"/>
              <a:ext cx="1453440" cy="1737745"/>
            </a:xfrm>
            <a:custGeom>
              <a:avLst/>
              <a:gdLst/>
              <a:ahLst/>
              <a:cxnLst/>
              <a:rect l="l" t="t" r="r" b="b"/>
              <a:pathLst>
                <a:path w="7924" h="9474" extrusionOk="0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>
              <a:off x="2723489" y="1065185"/>
              <a:ext cx="1348522" cy="1610083"/>
            </a:xfrm>
            <a:custGeom>
              <a:avLst/>
              <a:gdLst/>
              <a:ahLst/>
              <a:cxnLst/>
              <a:rect l="l" t="t" r="r" b="b"/>
              <a:pathLst>
                <a:path w="7352" h="8778" extrusionOk="0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>
              <a:off x="3079328" y="1997520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>
              <a:off x="3886204" y="1581885"/>
              <a:ext cx="356757" cy="404080"/>
            </a:xfrm>
            <a:custGeom>
              <a:avLst/>
              <a:gdLst/>
              <a:ahLst/>
              <a:cxnLst/>
              <a:rect l="l" t="t" r="r" b="b"/>
              <a:pathLst>
                <a:path w="1945" h="2203" extrusionOk="0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4"/>
            <p:cNvSpPr/>
            <p:nvPr/>
          </p:nvSpPr>
          <p:spPr>
            <a:xfrm>
              <a:off x="2969825" y="1907643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4"/>
            <p:cNvSpPr/>
            <p:nvPr/>
          </p:nvSpPr>
          <p:spPr>
            <a:xfrm>
              <a:off x="2003923" y="2701495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>
              <a:off x="1894419" y="2611618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>
              <a:off x="4128505" y="999703"/>
              <a:ext cx="452320" cy="432510"/>
            </a:xfrm>
            <a:custGeom>
              <a:avLst/>
              <a:gdLst/>
              <a:ahLst/>
              <a:cxnLst/>
              <a:rect l="l" t="t" r="r" b="b"/>
              <a:pathLst>
                <a:path w="2466" h="2358" extrusionOk="0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>
              <a:off x="4421797" y="1149926"/>
              <a:ext cx="25679" cy="24762"/>
            </a:xfrm>
            <a:custGeom>
              <a:avLst/>
              <a:gdLst/>
              <a:ahLst/>
              <a:cxnLst/>
              <a:rect l="l" t="t" r="r" b="b"/>
              <a:pathLst>
                <a:path w="140" h="135" extrusionOk="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>
              <a:off x="4476274" y="1183859"/>
              <a:ext cx="25863" cy="24762"/>
            </a:xfrm>
            <a:custGeom>
              <a:avLst/>
              <a:gdLst/>
              <a:ahLst/>
              <a:cxnLst/>
              <a:rect l="l" t="t" r="r" b="b"/>
              <a:pathLst>
                <a:path w="141" h="135" extrusionOk="0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>
              <a:off x="4242594" y="1162582"/>
              <a:ext cx="25496" cy="24945"/>
            </a:xfrm>
            <a:custGeom>
              <a:avLst/>
              <a:gdLst/>
              <a:ahLst/>
              <a:cxnLst/>
              <a:rect l="l" t="t" r="r" b="b"/>
              <a:pathLst>
                <a:path w="139" h="136" extrusionOk="0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>
              <a:off x="4187934" y="1196699"/>
              <a:ext cx="25679" cy="24945"/>
            </a:xfrm>
            <a:custGeom>
              <a:avLst/>
              <a:gdLst/>
              <a:ahLst/>
              <a:cxnLst/>
              <a:rect l="l" t="t" r="r" b="b"/>
              <a:pathLst>
                <a:path w="140" h="136" extrusionOk="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>
              <a:off x="2234485" y="2922702"/>
              <a:ext cx="698289" cy="698473"/>
            </a:xfrm>
            <a:custGeom>
              <a:avLst/>
              <a:gdLst/>
              <a:ahLst/>
              <a:cxnLst/>
              <a:rect l="l" t="t" r="r" b="b"/>
              <a:pathLst>
                <a:path w="3807" h="3808" extrusionOk="0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3" name="Google Shape;2413;p34"/>
          <p:cNvGrpSpPr/>
          <p:nvPr/>
        </p:nvGrpSpPr>
        <p:grpSpPr>
          <a:xfrm rot="-1309239">
            <a:off x="-471302" y="4297438"/>
            <a:ext cx="1315430" cy="1254868"/>
            <a:chOff x="936800" y="644000"/>
            <a:chExt cx="3397834" cy="3241401"/>
          </a:xfrm>
        </p:grpSpPr>
        <p:sp>
          <p:nvSpPr>
            <p:cNvPr id="2414" name="Google Shape;2414;p34"/>
            <p:cNvSpPr/>
            <p:nvPr/>
          </p:nvSpPr>
          <p:spPr>
            <a:xfrm>
              <a:off x="936800" y="644000"/>
              <a:ext cx="3397834" cy="3241401"/>
            </a:xfrm>
            <a:custGeom>
              <a:avLst/>
              <a:gdLst/>
              <a:ahLst/>
              <a:cxnLst/>
              <a:rect l="l" t="t" r="r" b="b"/>
              <a:pathLst>
                <a:path w="28454" h="27144" extrusionOk="0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>
              <a:off x="1060634" y="813332"/>
              <a:ext cx="3149690" cy="2895933"/>
            </a:xfrm>
            <a:custGeom>
              <a:avLst/>
              <a:gdLst/>
              <a:ahLst/>
              <a:cxnLst/>
              <a:rect l="l" t="t" r="r" b="b"/>
              <a:pathLst>
                <a:path w="26376" h="24251" extrusionOk="0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>
              <a:off x="1948130" y="1077241"/>
              <a:ext cx="1363361" cy="2344952"/>
            </a:xfrm>
            <a:custGeom>
              <a:avLst/>
              <a:gdLst/>
              <a:ahLst/>
              <a:cxnLst/>
              <a:rect l="l" t="t" r="r" b="b"/>
              <a:pathLst>
                <a:path w="11417" h="19637" extrusionOk="0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>
              <a:off x="1060634" y="1139815"/>
              <a:ext cx="3097506" cy="2569572"/>
            </a:xfrm>
            <a:custGeom>
              <a:avLst/>
              <a:gdLst/>
              <a:ahLst/>
              <a:cxnLst/>
              <a:rect l="l" t="t" r="r" b="b"/>
              <a:pathLst>
                <a:path w="25939" h="21518" extrusionOk="0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>
              <a:off x="1816773" y="1592998"/>
              <a:ext cx="145567" cy="249697"/>
            </a:xfrm>
            <a:custGeom>
              <a:avLst/>
              <a:gdLst/>
              <a:ahLst/>
              <a:cxnLst/>
              <a:rect l="l" t="t" r="r" b="b"/>
              <a:pathLst>
                <a:path w="1219" h="2091" extrusionOk="0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>
              <a:off x="1888423" y="1866938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>
              <a:off x="3401537" y="2314987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>
              <a:off x="3473067" y="2589046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>
              <a:off x="1583077" y="3103012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>
              <a:off x="1654607" y="3376833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4" name="Google Shape;2424;p34"/>
          <p:cNvSpPr/>
          <p:nvPr/>
        </p:nvSpPr>
        <p:spPr>
          <a:xfrm>
            <a:off x="4476150" y="-363750"/>
            <a:ext cx="2394932" cy="1064988"/>
          </a:xfrm>
          <a:custGeom>
            <a:avLst/>
            <a:gdLst/>
            <a:ahLst/>
            <a:cxnLst/>
            <a:rect l="l" t="t" r="r" b="b"/>
            <a:pathLst>
              <a:path w="50510" h="22461" fill="none" extrusionOk="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5" name="Google Shape;2425;p34"/>
          <p:cNvGrpSpPr/>
          <p:nvPr/>
        </p:nvGrpSpPr>
        <p:grpSpPr>
          <a:xfrm rot="-1588054" flipH="1">
            <a:off x="8194678" y="-554914"/>
            <a:ext cx="1224824" cy="1415236"/>
            <a:chOff x="725975" y="580175"/>
            <a:chExt cx="3328618" cy="3846085"/>
          </a:xfrm>
        </p:grpSpPr>
        <p:sp>
          <p:nvSpPr>
            <p:cNvPr id="2426" name="Google Shape;2426;p34"/>
            <p:cNvSpPr/>
            <p:nvPr/>
          </p:nvSpPr>
          <p:spPr>
            <a:xfrm>
              <a:off x="726139" y="580832"/>
              <a:ext cx="3328454" cy="3845428"/>
            </a:xfrm>
            <a:custGeom>
              <a:avLst/>
              <a:gdLst/>
              <a:ahLst/>
              <a:cxnLst/>
              <a:rect l="l" t="t" r="r" b="b"/>
              <a:pathLst>
                <a:path w="20255" h="23401" extrusionOk="0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>
              <a:off x="726304" y="580175"/>
              <a:ext cx="2377983" cy="3455479"/>
            </a:xfrm>
            <a:custGeom>
              <a:avLst/>
              <a:gdLst/>
              <a:ahLst/>
              <a:cxnLst/>
              <a:rect l="l" t="t" r="r" b="b"/>
              <a:pathLst>
                <a:path w="14471" h="21028" extrusionOk="0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>
              <a:off x="725975" y="580175"/>
              <a:ext cx="1562590" cy="3077854"/>
            </a:xfrm>
            <a:custGeom>
              <a:avLst/>
              <a:gdLst/>
              <a:ahLst/>
              <a:cxnLst/>
              <a:rect l="l" t="t" r="r" b="b"/>
              <a:pathLst>
                <a:path w="9509" h="18730" extrusionOk="0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>
              <a:off x="1577516" y="2620953"/>
              <a:ext cx="1396291" cy="712031"/>
            </a:xfrm>
            <a:custGeom>
              <a:avLst/>
              <a:gdLst/>
              <a:ahLst/>
              <a:cxnLst/>
              <a:rect l="l" t="t" r="r" b="b"/>
              <a:pathLst>
                <a:path w="8497" h="4333" extrusionOk="0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>
              <a:off x="1485493" y="2819296"/>
              <a:ext cx="1396291" cy="712031"/>
            </a:xfrm>
            <a:custGeom>
              <a:avLst/>
              <a:gdLst/>
              <a:ahLst/>
              <a:cxnLst/>
              <a:rect l="l" t="t" r="r" b="b"/>
              <a:pathLst>
                <a:path w="8497" h="4333" extrusionOk="0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>
              <a:off x="1393798" y="3017967"/>
              <a:ext cx="1396126" cy="712195"/>
            </a:xfrm>
            <a:custGeom>
              <a:avLst/>
              <a:gdLst/>
              <a:ahLst/>
              <a:cxnLst/>
              <a:rect l="l" t="t" r="r" b="b"/>
              <a:pathLst>
                <a:path w="8496" h="4334" extrusionOk="0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>
              <a:off x="2072632" y="1651423"/>
              <a:ext cx="1161960" cy="1019816"/>
            </a:xfrm>
            <a:custGeom>
              <a:avLst/>
              <a:gdLst/>
              <a:ahLst/>
              <a:cxnLst/>
              <a:rect l="l" t="t" r="r" b="b"/>
              <a:pathLst>
                <a:path w="7071" h="6206" extrusionOk="0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>
              <a:off x="2156603" y="2048766"/>
              <a:ext cx="886054" cy="439412"/>
            </a:xfrm>
            <a:custGeom>
              <a:avLst/>
              <a:gdLst/>
              <a:ahLst/>
              <a:cxnLst/>
              <a:rect l="l" t="t" r="r" b="b"/>
              <a:pathLst>
                <a:path w="5392" h="2674" extrusionOk="0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>
              <a:off x="2279190" y="1661940"/>
              <a:ext cx="462746" cy="873401"/>
            </a:xfrm>
            <a:custGeom>
              <a:avLst/>
              <a:gdLst/>
              <a:ahLst/>
              <a:cxnLst/>
              <a:rect l="l" t="t" r="r" b="b"/>
              <a:pathLst>
                <a:path w="2816" h="5315" extrusionOk="0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>
              <a:off x="2262758" y="1838920"/>
              <a:ext cx="886054" cy="439576"/>
            </a:xfrm>
            <a:custGeom>
              <a:avLst/>
              <a:gdLst/>
              <a:ahLst/>
              <a:cxnLst/>
              <a:rect l="l" t="t" r="r" b="b"/>
              <a:pathLst>
                <a:path w="5392" h="2675" extrusionOk="0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>
              <a:off x="2563311" y="1792087"/>
              <a:ext cx="462582" cy="873565"/>
            </a:xfrm>
            <a:custGeom>
              <a:avLst/>
              <a:gdLst/>
              <a:ahLst/>
              <a:cxnLst/>
              <a:rect l="l" t="t" r="r" b="b"/>
              <a:pathLst>
                <a:path w="2815" h="5316" extrusionOk="0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>
              <a:off x="2428563" y="1711074"/>
              <a:ext cx="451079" cy="903308"/>
            </a:xfrm>
            <a:custGeom>
              <a:avLst/>
              <a:gdLst/>
              <a:ahLst/>
              <a:cxnLst/>
              <a:rect l="l" t="t" r="r" b="b"/>
              <a:pathLst>
                <a:path w="2745" h="5497" extrusionOk="0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>
              <a:off x="2201135" y="1935216"/>
              <a:ext cx="903144" cy="451243"/>
            </a:xfrm>
            <a:custGeom>
              <a:avLst/>
              <a:gdLst/>
              <a:ahLst/>
              <a:cxnLst/>
              <a:rect l="l" t="t" r="r" b="b"/>
              <a:pathLst>
                <a:path w="5496" h="2746" extrusionOk="0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2114042" y="580832"/>
              <a:ext cx="1885987" cy="847108"/>
            </a:xfrm>
            <a:custGeom>
              <a:avLst/>
              <a:gdLst/>
              <a:ahLst/>
              <a:cxnLst/>
              <a:rect l="l" t="t" r="r" b="b"/>
              <a:pathLst>
                <a:path w="11477" h="5155" extrusionOk="0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0" name="Google Shape;2440;p34"/>
          <p:cNvSpPr/>
          <p:nvPr/>
        </p:nvSpPr>
        <p:spPr>
          <a:xfrm rot="-225818" flipH="1">
            <a:off x="1632167" y="4408068"/>
            <a:ext cx="3266547" cy="1184347"/>
          </a:xfrm>
          <a:custGeom>
            <a:avLst/>
            <a:gdLst/>
            <a:ahLst/>
            <a:cxnLst/>
            <a:rect l="l" t="t" r="r" b="b"/>
            <a:pathLst>
              <a:path w="53041" h="19231" fill="none" extrusionOk="0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35"/>
          <p:cNvSpPr/>
          <p:nvPr/>
        </p:nvSpPr>
        <p:spPr>
          <a:xfrm flipH="1">
            <a:off x="3745837" y="-47900"/>
            <a:ext cx="3579132" cy="1128476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35"/>
          <p:cNvSpPr/>
          <p:nvPr/>
        </p:nvSpPr>
        <p:spPr>
          <a:xfrm rot="5400000" flipH="1">
            <a:off x="270216" y="2646442"/>
            <a:ext cx="2226875" cy="2767242"/>
          </a:xfrm>
          <a:custGeom>
            <a:avLst/>
            <a:gdLst/>
            <a:ahLst/>
            <a:cxnLst/>
            <a:rect l="l" t="t" r="r" b="b"/>
            <a:pathLst>
              <a:path w="23083" h="28685" extrusionOk="0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35"/>
          <p:cNvSpPr/>
          <p:nvPr/>
        </p:nvSpPr>
        <p:spPr>
          <a:xfrm>
            <a:off x="6527124" y="2252751"/>
            <a:ext cx="2616871" cy="2890847"/>
          </a:xfrm>
          <a:custGeom>
            <a:avLst/>
            <a:gdLst/>
            <a:ahLst/>
            <a:cxnLst/>
            <a:rect l="l" t="t" r="r" b="b"/>
            <a:pathLst>
              <a:path w="35850" h="39602" extrusionOk="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5" name="Google Shape;2445;p35"/>
          <p:cNvGrpSpPr/>
          <p:nvPr/>
        </p:nvGrpSpPr>
        <p:grpSpPr>
          <a:xfrm>
            <a:off x="-573531" y="-574433"/>
            <a:ext cx="1362511" cy="1457953"/>
            <a:chOff x="1141181" y="262025"/>
            <a:chExt cx="4067198" cy="4352099"/>
          </a:xfrm>
        </p:grpSpPr>
        <p:sp>
          <p:nvSpPr>
            <p:cNvPr id="2446" name="Google Shape;2446;p35"/>
            <p:cNvSpPr/>
            <p:nvPr/>
          </p:nvSpPr>
          <p:spPr>
            <a:xfrm>
              <a:off x="1618170" y="262025"/>
              <a:ext cx="3590208" cy="3617788"/>
            </a:xfrm>
            <a:custGeom>
              <a:avLst/>
              <a:gdLst/>
              <a:ahLst/>
              <a:cxnLst/>
              <a:rect l="l" t="t" r="r" b="b"/>
              <a:pathLst>
                <a:path w="20789" h="20949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5"/>
            <p:cNvSpPr/>
            <p:nvPr/>
          </p:nvSpPr>
          <p:spPr>
            <a:xfrm>
              <a:off x="1618170" y="262025"/>
              <a:ext cx="3590208" cy="2527391"/>
            </a:xfrm>
            <a:custGeom>
              <a:avLst/>
              <a:gdLst/>
              <a:ahLst/>
              <a:cxnLst/>
              <a:rect l="l" t="t" r="r" b="b"/>
              <a:pathLst>
                <a:path w="20789" h="14635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5"/>
            <p:cNvSpPr/>
            <p:nvPr/>
          </p:nvSpPr>
          <p:spPr>
            <a:xfrm>
              <a:off x="2902519" y="687548"/>
              <a:ext cx="385806" cy="347980"/>
            </a:xfrm>
            <a:custGeom>
              <a:avLst/>
              <a:gdLst/>
              <a:ahLst/>
              <a:cxnLst/>
              <a:rect l="l" t="t" r="r" b="b"/>
              <a:pathLst>
                <a:path w="2234" h="2015" extrusionOk="0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5"/>
            <p:cNvSpPr/>
            <p:nvPr/>
          </p:nvSpPr>
          <p:spPr>
            <a:xfrm>
              <a:off x="2952255" y="1474007"/>
              <a:ext cx="1477945" cy="1592075"/>
            </a:xfrm>
            <a:custGeom>
              <a:avLst/>
              <a:gdLst/>
              <a:ahLst/>
              <a:cxnLst/>
              <a:rect l="l" t="t" r="r" b="b"/>
              <a:pathLst>
                <a:path w="8558" h="9219" extrusionOk="0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5"/>
            <p:cNvSpPr/>
            <p:nvPr/>
          </p:nvSpPr>
          <p:spPr>
            <a:xfrm>
              <a:off x="3451523" y="1609228"/>
              <a:ext cx="1182287" cy="1269826"/>
            </a:xfrm>
            <a:custGeom>
              <a:avLst/>
              <a:gdLst/>
              <a:ahLst/>
              <a:cxnLst/>
              <a:rect l="l" t="t" r="r" b="b"/>
              <a:pathLst>
                <a:path w="6846" h="7353" extrusionOk="0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5"/>
            <p:cNvSpPr/>
            <p:nvPr/>
          </p:nvSpPr>
          <p:spPr>
            <a:xfrm>
              <a:off x="4442286" y="2283262"/>
              <a:ext cx="393405" cy="410669"/>
            </a:xfrm>
            <a:custGeom>
              <a:avLst/>
              <a:gdLst/>
              <a:ahLst/>
              <a:cxnLst/>
              <a:rect l="l" t="t" r="r" b="b"/>
              <a:pathLst>
                <a:path w="2278" h="2378" extrusionOk="0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5"/>
            <p:cNvSpPr/>
            <p:nvPr/>
          </p:nvSpPr>
          <p:spPr>
            <a:xfrm>
              <a:off x="4068051" y="1876044"/>
              <a:ext cx="393405" cy="410496"/>
            </a:xfrm>
            <a:custGeom>
              <a:avLst/>
              <a:gdLst/>
              <a:ahLst/>
              <a:cxnLst/>
              <a:rect l="l" t="t" r="r" b="b"/>
              <a:pathLst>
                <a:path w="2278" h="2377" extrusionOk="0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5"/>
            <p:cNvSpPr/>
            <p:nvPr/>
          </p:nvSpPr>
          <p:spPr>
            <a:xfrm>
              <a:off x="1141181" y="1962219"/>
              <a:ext cx="3622675" cy="2651904"/>
            </a:xfrm>
            <a:custGeom>
              <a:avLst/>
              <a:gdLst/>
              <a:ahLst/>
              <a:cxnLst/>
              <a:rect l="l" t="t" r="r" b="b"/>
              <a:pathLst>
                <a:path w="20977" h="15356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5"/>
            <p:cNvSpPr/>
            <p:nvPr/>
          </p:nvSpPr>
          <p:spPr>
            <a:xfrm>
              <a:off x="1141181" y="1962219"/>
              <a:ext cx="3622675" cy="1993418"/>
            </a:xfrm>
            <a:custGeom>
              <a:avLst/>
              <a:gdLst/>
              <a:ahLst/>
              <a:cxnLst/>
              <a:rect l="l" t="t" r="r" b="b"/>
              <a:pathLst>
                <a:path w="20977" h="11543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5"/>
            <p:cNvSpPr/>
            <p:nvPr/>
          </p:nvSpPr>
          <p:spPr>
            <a:xfrm>
              <a:off x="1249980" y="3025337"/>
              <a:ext cx="3273999" cy="1078308"/>
            </a:xfrm>
            <a:custGeom>
              <a:avLst/>
              <a:gdLst/>
              <a:ahLst/>
              <a:cxnLst/>
              <a:rect l="l" t="t" r="r" b="b"/>
              <a:pathLst>
                <a:path w="18958" h="6244" extrusionOk="0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5"/>
            <p:cNvSpPr/>
            <p:nvPr/>
          </p:nvSpPr>
          <p:spPr>
            <a:xfrm>
              <a:off x="2428120" y="2960922"/>
              <a:ext cx="2008299" cy="606678"/>
            </a:xfrm>
            <a:custGeom>
              <a:avLst/>
              <a:gdLst/>
              <a:ahLst/>
              <a:cxnLst/>
              <a:rect l="l" t="t" r="r" b="b"/>
              <a:pathLst>
                <a:path w="11629" h="3513" extrusionOk="0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5"/>
            <p:cNvSpPr/>
            <p:nvPr/>
          </p:nvSpPr>
          <p:spPr>
            <a:xfrm>
              <a:off x="2917025" y="2792543"/>
              <a:ext cx="1583118" cy="505996"/>
            </a:xfrm>
            <a:custGeom>
              <a:avLst/>
              <a:gdLst/>
              <a:ahLst/>
              <a:cxnLst/>
              <a:rect l="l" t="t" r="r" b="b"/>
              <a:pathLst>
                <a:path w="9167" h="2930" extrusionOk="0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5"/>
            <p:cNvSpPr/>
            <p:nvPr/>
          </p:nvSpPr>
          <p:spPr>
            <a:xfrm>
              <a:off x="1752874" y="2207621"/>
              <a:ext cx="383043" cy="348153"/>
            </a:xfrm>
            <a:custGeom>
              <a:avLst/>
              <a:gdLst/>
              <a:ahLst/>
              <a:cxnLst/>
              <a:rect l="l" t="t" r="r" b="b"/>
              <a:pathLst>
                <a:path w="2218" h="2016" extrusionOk="0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9" name="Google Shape;2459;p35"/>
          <p:cNvGrpSpPr/>
          <p:nvPr/>
        </p:nvGrpSpPr>
        <p:grpSpPr>
          <a:xfrm rot="6753101" flipH="1">
            <a:off x="-831147" y="4114102"/>
            <a:ext cx="1651494" cy="1730032"/>
            <a:chOff x="1511250" y="306000"/>
            <a:chExt cx="3756676" cy="3935328"/>
          </a:xfrm>
        </p:grpSpPr>
        <p:sp>
          <p:nvSpPr>
            <p:cNvPr id="2460" name="Google Shape;2460;p35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5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5"/>
            <p:cNvSpPr/>
            <p:nvPr/>
          </p:nvSpPr>
          <p:spPr>
            <a:xfrm>
              <a:off x="1511250" y="1630859"/>
              <a:ext cx="3300871" cy="1504615"/>
            </a:xfrm>
            <a:custGeom>
              <a:avLst/>
              <a:gdLst/>
              <a:ahLst/>
              <a:cxnLst/>
              <a:rect l="l" t="t" r="r" b="b"/>
              <a:pathLst>
                <a:path w="17996" h="8203" extrusionOk="0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5"/>
            <p:cNvSpPr/>
            <p:nvPr/>
          </p:nvSpPr>
          <p:spPr>
            <a:xfrm>
              <a:off x="2591425" y="1932222"/>
              <a:ext cx="2210608" cy="986996"/>
            </a:xfrm>
            <a:custGeom>
              <a:avLst/>
              <a:gdLst/>
              <a:ahLst/>
              <a:cxnLst/>
              <a:rect l="l" t="t" r="r" b="b"/>
              <a:pathLst>
                <a:path w="12052" h="5381" extrusionOk="0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5"/>
            <p:cNvSpPr/>
            <p:nvPr/>
          </p:nvSpPr>
          <p:spPr>
            <a:xfrm>
              <a:off x="2662409" y="2173422"/>
              <a:ext cx="2042960" cy="917663"/>
            </a:xfrm>
            <a:custGeom>
              <a:avLst/>
              <a:gdLst/>
              <a:ahLst/>
              <a:cxnLst/>
              <a:rect l="l" t="t" r="r" b="b"/>
              <a:pathLst>
                <a:path w="11138" h="5003" extrusionOk="0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5"/>
            <p:cNvSpPr/>
            <p:nvPr/>
          </p:nvSpPr>
          <p:spPr>
            <a:xfrm>
              <a:off x="2733027" y="2408386"/>
              <a:ext cx="1890169" cy="854749"/>
            </a:xfrm>
            <a:custGeom>
              <a:avLst/>
              <a:gdLst/>
              <a:ahLst/>
              <a:cxnLst/>
              <a:rect l="l" t="t" r="r" b="b"/>
              <a:pathLst>
                <a:path w="10305" h="4660" extrusionOk="0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5"/>
            <p:cNvSpPr/>
            <p:nvPr/>
          </p:nvSpPr>
          <p:spPr>
            <a:xfrm>
              <a:off x="2908746" y="3150146"/>
              <a:ext cx="1124197" cy="538712"/>
            </a:xfrm>
            <a:custGeom>
              <a:avLst/>
              <a:gdLst/>
              <a:ahLst/>
              <a:cxnLst/>
              <a:rect l="l" t="t" r="r" b="b"/>
              <a:pathLst>
                <a:path w="6129" h="2937" extrusionOk="0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5"/>
            <p:cNvSpPr/>
            <p:nvPr/>
          </p:nvSpPr>
          <p:spPr>
            <a:xfrm>
              <a:off x="4082466" y="2945997"/>
              <a:ext cx="446450" cy="258993"/>
            </a:xfrm>
            <a:custGeom>
              <a:avLst/>
              <a:gdLst/>
              <a:ahLst/>
              <a:cxnLst/>
              <a:rect l="l" t="t" r="r" b="b"/>
              <a:pathLst>
                <a:path w="2434" h="1412" extrusionOk="0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2854819" y="3018999"/>
              <a:ext cx="1124197" cy="538528"/>
            </a:xfrm>
            <a:custGeom>
              <a:avLst/>
              <a:gdLst/>
              <a:ahLst/>
              <a:cxnLst/>
              <a:rect l="l" t="t" r="r" b="b"/>
              <a:pathLst>
                <a:path w="6129" h="2936" extrusionOk="0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>
              <a:off x="1783082" y="3136206"/>
              <a:ext cx="728921" cy="375466"/>
            </a:xfrm>
            <a:custGeom>
              <a:avLst/>
              <a:gdLst/>
              <a:ahLst/>
              <a:cxnLst/>
              <a:rect l="l" t="t" r="r" b="b"/>
              <a:pathLst>
                <a:path w="3974" h="2047" extrusionOk="0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>
              <a:off x="1729156" y="3005426"/>
              <a:ext cx="729104" cy="375282"/>
            </a:xfrm>
            <a:custGeom>
              <a:avLst/>
              <a:gdLst/>
              <a:ahLst/>
              <a:cxnLst/>
              <a:rect l="l" t="t" r="r" b="b"/>
              <a:pathLst>
                <a:path w="3975" h="2046" extrusionOk="0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>
              <a:off x="4600818" y="2517522"/>
              <a:ext cx="407565" cy="415452"/>
            </a:xfrm>
            <a:custGeom>
              <a:avLst/>
              <a:gdLst/>
              <a:ahLst/>
              <a:cxnLst/>
              <a:rect l="l" t="t" r="r" b="b"/>
              <a:pathLst>
                <a:path w="2222" h="2265" extrusionOk="0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>
              <a:off x="4913369" y="2689206"/>
              <a:ext cx="26413" cy="24762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>
              <a:off x="4945468" y="2744783"/>
              <a:ext cx="26229" cy="24762"/>
            </a:xfrm>
            <a:custGeom>
              <a:avLst/>
              <a:gdLst/>
              <a:ahLst/>
              <a:cxnLst/>
              <a:rect l="l" t="t" r="r" b="b"/>
              <a:pathLst>
                <a:path w="143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>
              <a:off x="4752691" y="2619505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5"/>
            <p:cNvSpPr/>
            <p:nvPr/>
          </p:nvSpPr>
          <p:spPr>
            <a:xfrm>
              <a:off x="4688677" y="2623724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5"/>
            <p:cNvSpPr/>
            <p:nvPr/>
          </p:nvSpPr>
          <p:spPr>
            <a:xfrm>
              <a:off x="1974942" y="3363833"/>
              <a:ext cx="647848" cy="647848"/>
            </a:xfrm>
            <a:custGeom>
              <a:avLst/>
              <a:gdLst/>
              <a:ahLst/>
              <a:cxnLst/>
              <a:rect l="l" t="t" r="r" b="b"/>
              <a:pathLst>
                <a:path w="3532" h="3532" extrusionOk="0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>
              <a:off x="1691187" y="424307"/>
              <a:ext cx="3142761" cy="3458248"/>
            </a:xfrm>
            <a:custGeom>
              <a:avLst/>
              <a:gdLst/>
              <a:ahLst/>
              <a:cxnLst/>
              <a:rect l="l" t="t" r="r" b="b"/>
              <a:pathLst>
                <a:path w="17134" h="18854" extrusionOk="0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>
              <a:off x="2436066" y="560774"/>
              <a:ext cx="1568813" cy="1878063"/>
            </a:xfrm>
            <a:custGeom>
              <a:avLst/>
              <a:gdLst/>
              <a:ahLst/>
              <a:cxnLst/>
              <a:rect l="l" t="t" r="r" b="b"/>
              <a:pathLst>
                <a:path w="8553" h="10239" extrusionOk="0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>
              <a:off x="2579869" y="819216"/>
              <a:ext cx="1453440" cy="1737745"/>
            </a:xfrm>
            <a:custGeom>
              <a:avLst/>
              <a:gdLst/>
              <a:ahLst/>
              <a:cxnLst/>
              <a:rect l="l" t="t" r="r" b="b"/>
              <a:pathLst>
                <a:path w="7924" h="9474" extrusionOk="0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>
              <a:off x="2723489" y="1065185"/>
              <a:ext cx="1348522" cy="1610083"/>
            </a:xfrm>
            <a:custGeom>
              <a:avLst/>
              <a:gdLst/>
              <a:ahLst/>
              <a:cxnLst/>
              <a:rect l="l" t="t" r="r" b="b"/>
              <a:pathLst>
                <a:path w="7352" h="8778" extrusionOk="0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>
              <a:off x="3079328" y="1997520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>
              <a:off x="3886204" y="1581885"/>
              <a:ext cx="356757" cy="404080"/>
            </a:xfrm>
            <a:custGeom>
              <a:avLst/>
              <a:gdLst/>
              <a:ahLst/>
              <a:cxnLst/>
              <a:rect l="l" t="t" r="r" b="b"/>
              <a:pathLst>
                <a:path w="1945" h="2203" extrusionOk="0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>
              <a:off x="2969825" y="1907643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>
              <a:off x="2003923" y="2701495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>
              <a:off x="1894419" y="2611618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>
              <a:off x="4128505" y="999703"/>
              <a:ext cx="452320" cy="432510"/>
            </a:xfrm>
            <a:custGeom>
              <a:avLst/>
              <a:gdLst/>
              <a:ahLst/>
              <a:cxnLst/>
              <a:rect l="l" t="t" r="r" b="b"/>
              <a:pathLst>
                <a:path w="2466" h="2358" extrusionOk="0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>
              <a:off x="4421797" y="1149926"/>
              <a:ext cx="25679" cy="24762"/>
            </a:xfrm>
            <a:custGeom>
              <a:avLst/>
              <a:gdLst/>
              <a:ahLst/>
              <a:cxnLst/>
              <a:rect l="l" t="t" r="r" b="b"/>
              <a:pathLst>
                <a:path w="140" h="135" extrusionOk="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>
              <a:off x="4476274" y="1183859"/>
              <a:ext cx="25863" cy="24762"/>
            </a:xfrm>
            <a:custGeom>
              <a:avLst/>
              <a:gdLst/>
              <a:ahLst/>
              <a:cxnLst/>
              <a:rect l="l" t="t" r="r" b="b"/>
              <a:pathLst>
                <a:path w="141" h="135" extrusionOk="0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5"/>
            <p:cNvSpPr/>
            <p:nvPr/>
          </p:nvSpPr>
          <p:spPr>
            <a:xfrm>
              <a:off x="4242594" y="1162582"/>
              <a:ext cx="25496" cy="24945"/>
            </a:xfrm>
            <a:custGeom>
              <a:avLst/>
              <a:gdLst/>
              <a:ahLst/>
              <a:cxnLst/>
              <a:rect l="l" t="t" r="r" b="b"/>
              <a:pathLst>
                <a:path w="139" h="136" extrusionOk="0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5"/>
            <p:cNvSpPr/>
            <p:nvPr/>
          </p:nvSpPr>
          <p:spPr>
            <a:xfrm>
              <a:off x="4187934" y="1196699"/>
              <a:ext cx="25679" cy="24945"/>
            </a:xfrm>
            <a:custGeom>
              <a:avLst/>
              <a:gdLst/>
              <a:ahLst/>
              <a:cxnLst/>
              <a:rect l="l" t="t" r="r" b="b"/>
              <a:pathLst>
                <a:path w="140" h="136" extrusionOk="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2234485" y="2922702"/>
              <a:ext cx="698289" cy="698473"/>
            </a:xfrm>
            <a:custGeom>
              <a:avLst/>
              <a:gdLst/>
              <a:ahLst/>
              <a:cxnLst/>
              <a:rect l="l" t="t" r="r" b="b"/>
              <a:pathLst>
                <a:path w="3807" h="3808" extrusionOk="0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4" name="Google Shape;2494;p35"/>
          <p:cNvGrpSpPr/>
          <p:nvPr/>
        </p:nvGrpSpPr>
        <p:grpSpPr>
          <a:xfrm rot="1992157">
            <a:off x="8316333" y="4149525"/>
            <a:ext cx="1717499" cy="1461648"/>
            <a:chOff x="725975" y="529375"/>
            <a:chExt cx="4581126" cy="3898687"/>
          </a:xfrm>
        </p:grpSpPr>
        <p:sp>
          <p:nvSpPr>
            <p:cNvPr id="2495" name="Google Shape;2495;p35"/>
            <p:cNvSpPr/>
            <p:nvPr/>
          </p:nvSpPr>
          <p:spPr>
            <a:xfrm>
              <a:off x="725975" y="738407"/>
              <a:ext cx="4581126" cy="3689182"/>
            </a:xfrm>
            <a:custGeom>
              <a:avLst/>
              <a:gdLst/>
              <a:ahLst/>
              <a:cxnLst/>
              <a:rect l="l" t="t" r="r" b="b"/>
              <a:pathLst>
                <a:path w="29722" h="23367" extrusionOk="0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>
              <a:off x="1332633" y="25058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>
              <a:off x="1216271" y="203768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>
              <a:off x="1099508" y="156150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5"/>
            <p:cNvSpPr/>
            <p:nvPr/>
          </p:nvSpPr>
          <p:spPr>
            <a:xfrm>
              <a:off x="982908" y="11021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5"/>
            <p:cNvSpPr/>
            <p:nvPr/>
          </p:nvSpPr>
          <p:spPr>
            <a:xfrm>
              <a:off x="1449383" y="297373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5"/>
            <p:cNvSpPr/>
            <p:nvPr/>
          </p:nvSpPr>
          <p:spPr>
            <a:xfrm>
              <a:off x="1249249" y="738722"/>
              <a:ext cx="4057846" cy="3689340"/>
            </a:xfrm>
            <a:custGeom>
              <a:avLst/>
              <a:gdLst/>
              <a:ahLst/>
              <a:cxnLst/>
              <a:rect l="l" t="t" r="r" b="b"/>
              <a:pathLst>
                <a:path w="26327" h="23368" extrusionOk="0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>
              <a:off x="2004797" y="666256"/>
              <a:ext cx="1153528" cy="334548"/>
            </a:xfrm>
            <a:custGeom>
              <a:avLst/>
              <a:gdLst/>
              <a:ahLst/>
              <a:cxnLst/>
              <a:rect l="l" t="t" r="r" b="b"/>
              <a:pathLst>
                <a:path w="7484" h="2119" extrusionOk="0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>
              <a:off x="1850975" y="529375"/>
              <a:ext cx="1513581" cy="829817"/>
            </a:xfrm>
            <a:custGeom>
              <a:avLst/>
              <a:gdLst/>
              <a:ahLst/>
              <a:cxnLst/>
              <a:rect l="l" t="t" r="r" b="b"/>
              <a:pathLst>
                <a:path w="9820" h="5256" extrusionOk="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>
              <a:off x="1947306" y="1248986"/>
              <a:ext cx="135482" cy="68204"/>
            </a:xfrm>
            <a:custGeom>
              <a:avLst/>
              <a:gdLst/>
              <a:ahLst/>
              <a:cxnLst/>
              <a:rect l="l" t="t" r="r" b="b"/>
              <a:pathLst>
                <a:path w="879" h="432" extrusionOk="0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>
              <a:off x="3218884" y="917914"/>
              <a:ext cx="135328" cy="68204"/>
            </a:xfrm>
            <a:custGeom>
              <a:avLst/>
              <a:gdLst/>
              <a:ahLst/>
              <a:cxnLst/>
              <a:rect l="l" t="t" r="r" b="b"/>
              <a:pathLst>
                <a:path w="878" h="432" extrusionOk="0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>
              <a:off x="3834328" y="798716"/>
              <a:ext cx="974117" cy="2885099"/>
            </a:xfrm>
            <a:custGeom>
              <a:avLst/>
              <a:gdLst/>
              <a:ahLst/>
              <a:cxnLst/>
              <a:rect l="l" t="t" r="r" b="b"/>
              <a:pathLst>
                <a:path w="6320" h="18274" extrusionOk="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>
              <a:off x="4280999" y="2213781"/>
              <a:ext cx="87547" cy="81150"/>
            </a:xfrm>
            <a:custGeom>
              <a:avLst/>
              <a:gdLst/>
              <a:ahLst/>
              <a:cxnLst/>
              <a:rect l="l" t="t" r="r" b="b"/>
              <a:pathLst>
                <a:path w="568" h="514" extrusionOk="0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>
              <a:off x="4035931" y="1908286"/>
              <a:ext cx="571677" cy="667201"/>
            </a:xfrm>
            <a:custGeom>
              <a:avLst/>
              <a:gdLst/>
              <a:ahLst/>
              <a:cxnLst/>
              <a:rect l="l" t="t" r="r" b="b"/>
              <a:pathLst>
                <a:path w="3709" h="4226" extrusionOk="0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5"/>
            <p:cNvSpPr/>
            <p:nvPr/>
          </p:nvSpPr>
          <p:spPr>
            <a:xfrm>
              <a:off x="4253718" y="2482491"/>
              <a:ext cx="279750" cy="97728"/>
            </a:xfrm>
            <a:custGeom>
              <a:avLst/>
              <a:gdLst/>
              <a:ahLst/>
              <a:cxnLst/>
              <a:rect l="l" t="t" r="r" b="b"/>
              <a:pathLst>
                <a:path w="1815" h="619" extrusionOk="0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5"/>
            <p:cNvSpPr/>
            <p:nvPr/>
          </p:nvSpPr>
          <p:spPr>
            <a:xfrm>
              <a:off x="1223509" y="1481699"/>
              <a:ext cx="974272" cy="2885257"/>
            </a:xfrm>
            <a:custGeom>
              <a:avLst/>
              <a:gdLst/>
              <a:ahLst/>
              <a:cxnLst/>
              <a:rect l="l" t="t" r="r" b="b"/>
              <a:pathLst>
                <a:path w="6321" h="18275" extrusionOk="0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5"/>
            <p:cNvSpPr/>
            <p:nvPr/>
          </p:nvSpPr>
          <p:spPr>
            <a:xfrm>
              <a:off x="1670179" y="2896448"/>
              <a:ext cx="87547" cy="81308"/>
            </a:xfrm>
            <a:custGeom>
              <a:avLst/>
              <a:gdLst/>
              <a:ahLst/>
              <a:cxnLst/>
              <a:rect l="l" t="t" r="r" b="b"/>
              <a:pathLst>
                <a:path w="568" h="515" extrusionOk="0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5"/>
            <p:cNvSpPr/>
            <p:nvPr/>
          </p:nvSpPr>
          <p:spPr>
            <a:xfrm>
              <a:off x="1425266" y="2591111"/>
              <a:ext cx="571523" cy="667043"/>
            </a:xfrm>
            <a:custGeom>
              <a:avLst/>
              <a:gdLst/>
              <a:ahLst/>
              <a:cxnLst/>
              <a:rect l="l" t="t" r="r" b="b"/>
              <a:pathLst>
                <a:path w="3708" h="4225" extrusionOk="0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5"/>
            <p:cNvSpPr/>
            <p:nvPr/>
          </p:nvSpPr>
          <p:spPr>
            <a:xfrm>
              <a:off x="1643207" y="3165315"/>
              <a:ext cx="279596" cy="97570"/>
            </a:xfrm>
            <a:custGeom>
              <a:avLst/>
              <a:gdLst/>
              <a:ahLst/>
              <a:cxnLst/>
              <a:rect l="l" t="t" r="r" b="b"/>
              <a:pathLst>
                <a:path w="1814" h="618" extrusionOk="0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5"/>
            <p:cNvSpPr/>
            <p:nvPr/>
          </p:nvSpPr>
          <p:spPr>
            <a:xfrm>
              <a:off x="1908311" y="1270615"/>
              <a:ext cx="241680" cy="102780"/>
            </a:xfrm>
            <a:custGeom>
              <a:avLst/>
              <a:gdLst/>
              <a:ahLst/>
              <a:cxnLst/>
              <a:rect l="l" t="t" r="r" b="b"/>
              <a:pathLst>
                <a:path w="1568" h="651" extrusionOk="0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1902146" y="1270141"/>
              <a:ext cx="242913" cy="85413"/>
            </a:xfrm>
            <a:custGeom>
              <a:avLst/>
              <a:gdLst/>
              <a:ahLst/>
              <a:cxnLst/>
              <a:rect l="l" t="t" r="r" b="b"/>
              <a:pathLst>
                <a:path w="1576" h="541" extrusionOk="0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5"/>
            <p:cNvSpPr/>
            <p:nvPr/>
          </p:nvSpPr>
          <p:spPr>
            <a:xfrm>
              <a:off x="3178502" y="938281"/>
              <a:ext cx="241526" cy="102938"/>
            </a:xfrm>
            <a:custGeom>
              <a:avLst/>
              <a:gdLst/>
              <a:ahLst/>
              <a:cxnLst/>
              <a:rect l="l" t="t" r="r" b="b"/>
              <a:pathLst>
                <a:path w="1567" h="652" extrusionOk="0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5"/>
            <p:cNvSpPr/>
            <p:nvPr/>
          </p:nvSpPr>
          <p:spPr>
            <a:xfrm>
              <a:off x="3172645" y="937807"/>
              <a:ext cx="243067" cy="85413"/>
            </a:xfrm>
            <a:custGeom>
              <a:avLst/>
              <a:gdLst/>
              <a:ahLst/>
              <a:cxnLst/>
              <a:rect l="l" t="t" r="r" b="b"/>
              <a:pathLst>
                <a:path w="1577" h="541" extrusionOk="0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8" name="Google Shape;2518;p35"/>
          <p:cNvSpPr/>
          <p:nvPr/>
        </p:nvSpPr>
        <p:spPr>
          <a:xfrm rot="-1388564">
            <a:off x="1508706" y="-887063"/>
            <a:ext cx="3024988" cy="1817020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35"/>
          <p:cNvSpPr/>
          <p:nvPr/>
        </p:nvSpPr>
        <p:spPr>
          <a:xfrm rot="-9572211" flipH="1">
            <a:off x="4590630" y="4189016"/>
            <a:ext cx="3025044" cy="1817052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0" name="Google Shape;2520;p35"/>
          <p:cNvGrpSpPr/>
          <p:nvPr/>
        </p:nvGrpSpPr>
        <p:grpSpPr>
          <a:xfrm>
            <a:off x="8166971" y="-476033"/>
            <a:ext cx="1243062" cy="1150074"/>
            <a:chOff x="940201" y="467822"/>
            <a:chExt cx="4254149" cy="3935914"/>
          </a:xfrm>
        </p:grpSpPr>
        <p:sp>
          <p:nvSpPr>
            <p:cNvPr id="2521" name="Google Shape;2521;p35"/>
            <p:cNvSpPr/>
            <p:nvPr/>
          </p:nvSpPr>
          <p:spPr>
            <a:xfrm>
              <a:off x="940201" y="467822"/>
              <a:ext cx="4254149" cy="3935914"/>
            </a:xfrm>
            <a:custGeom>
              <a:avLst/>
              <a:gdLst/>
              <a:ahLst/>
              <a:cxnLst/>
              <a:rect l="l" t="t" r="r" b="b"/>
              <a:pathLst>
                <a:path w="22181" h="20522" extrusionOk="0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5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5"/>
            <p:cNvSpPr/>
            <p:nvPr/>
          </p:nvSpPr>
          <p:spPr>
            <a:xfrm>
              <a:off x="1485656" y="958233"/>
              <a:ext cx="2913136" cy="2428445"/>
            </a:xfrm>
            <a:custGeom>
              <a:avLst/>
              <a:gdLst/>
              <a:ahLst/>
              <a:cxnLst/>
              <a:rect l="l" t="t" r="r" b="b"/>
              <a:pathLst>
                <a:path w="15189" h="12662" extrusionOk="0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5"/>
            <p:cNvSpPr/>
            <p:nvPr/>
          </p:nvSpPr>
          <p:spPr>
            <a:xfrm>
              <a:off x="2888995" y="1738823"/>
              <a:ext cx="612202" cy="925003"/>
            </a:xfrm>
            <a:custGeom>
              <a:avLst/>
              <a:gdLst/>
              <a:ahLst/>
              <a:cxnLst/>
              <a:rect l="l" t="t" r="r" b="b"/>
              <a:pathLst>
                <a:path w="3192" h="4823" extrusionOk="0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5"/>
            <p:cNvSpPr/>
            <p:nvPr/>
          </p:nvSpPr>
          <p:spPr>
            <a:xfrm>
              <a:off x="2892447" y="2499660"/>
              <a:ext cx="312046" cy="1046598"/>
            </a:xfrm>
            <a:custGeom>
              <a:avLst/>
              <a:gdLst/>
              <a:ahLst/>
              <a:cxnLst/>
              <a:rect l="l" t="t" r="r" b="b"/>
              <a:pathLst>
                <a:path w="1627" h="5457" extrusionOk="0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5"/>
            <p:cNvSpPr/>
            <p:nvPr/>
          </p:nvSpPr>
          <p:spPr>
            <a:xfrm>
              <a:off x="2948642" y="2551827"/>
              <a:ext cx="68086" cy="59838"/>
            </a:xfrm>
            <a:custGeom>
              <a:avLst/>
              <a:gdLst/>
              <a:ahLst/>
              <a:cxnLst/>
              <a:rect l="l" t="t" r="r" b="b"/>
              <a:pathLst>
                <a:path w="355" h="312" extrusionOk="0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5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5"/>
            <p:cNvSpPr/>
            <p:nvPr/>
          </p:nvSpPr>
          <p:spPr>
            <a:xfrm>
              <a:off x="1621828" y="1098049"/>
              <a:ext cx="2989661" cy="2851917"/>
            </a:xfrm>
            <a:custGeom>
              <a:avLst/>
              <a:gdLst/>
              <a:ahLst/>
              <a:cxnLst/>
              <a:rect l="l" t="t" r="r" b="b"/>
              <a:pathLst>
                <a:path w="15588" h="14870" extrusionOk="0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5975" y="1152475"/>
            <a:ext cx="7692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74" r:id="rId4"/>
    <p:sldLayoutId id="2147483678" r:id="rId5"/>
    <p:sldLayoutId id="2147483680" r:id="rId6"/>
    <p:sldLayoutId id="214748368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BA9AB-5B33-49DC-A8D9-7DC3DE549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72" y="2111676"/>
            <a:ext cx="4442219" cy="25024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39" name="Google Shape;2539;p39"/>
          <p:cNvSpPr txBox="1">
            <a:spLocks noGrp="1"/>
          </p:cNvSpPr>
          <p:nvPr>
            <p:ph type="subTitle" idx="1"/>
          </p:nvPr>
        </p:nvSpPr>
        <p:spPr>
          <a:xfrm>
            <a:off x="725975" y="3334113"/>
            <a:ext cx="491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EG" dirty="0"/>
          </a:p>
        </p:txBody>
      </p:sp>
      <p:sp>
        <p:nvSpPr>
          <p:cNvPr id="2540" name="Google Shape;2540;p39"/>
          <p:cNvSpPr txBox="1">
            <a:spLocks noGrp="1"/>
          </p:cNvSpPr>
          <p:nvPr>
            <p:ph type="ctrTitle"/>
          </p:nvPr>
        </p:nvSpPr>
        <p:spPr>
          <a:xfrm>
            <a:off x="240511" y="1141609"/>
            <a:ext cx="4910100" cy="21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Travelling salesman</a:t>
            </a:r>
            <a:br>
              <a:rPr lang="en-US" sz="5100" dirty="0"/>
            </a:br>
            <a:r>
              <a:rPr lang="en-US" sz="4800" dirty="0">
                <a:solidFill>
                  <a:schemeClr val="accent1"/>
                </a:solidFill>
              </a:rPr>
              <a:t>problem</a:t>
            </a:r>
            <a:endParaRPr sz="4800" dirty="0"/>
          </a:p>
        </p:txBody>
      </p:sp>
      <p:grpSp>
        <p:nvGrpSpPr>
          <p:cNvPr id="2542" name="Google Shape;2542;p39"/>
          <p:cNvGrpSpPr/>
          <p:nvPr/>
        </p:nvGrpSpPr>
        <p:grpSpPr>
          <a:xfrm rot="5400000">
            <a:off x="6896989" y="426711"/>
            <a:ext cx="1575451" cy="1466605"/>
            <a:chOff x="1438025" y="366400"/>
            <a:chExt cx="4722574" cy="4396298"/>
          </a:xfrm>
        </p:grpSpPr>
        <p:sp>
          <p:nvSpPr>
            <p:cNvPr id="2543" name="Google Shape;2543;p39"/>
            <p:cNvSpPr/>
            <p:nvPr/>
          </p:nvSpPr>
          <p:spPr>
            <a:xfrm>
              <a:off x="1438025" y="366589"/>
              <a:ext cx="4722574" cy="4396108"/>
            </a:xfrm>
            <a:custGeom>
              <a:avLst/>
              <a:gdLst/>
              <a:ahLst/>
              <a:cxnLst/>
              <a:rect l="l" t="t" r="r" b="b"/>
              <a:pathLst>
                <a:path w="24939" h="23215" extrusionOk="0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1658447" y="3326383"/>
              <a:ext cx="2831764" cy="1411148"/>
            </a:xfrm>
            <a:custGeom>
              <a:avLst/>
              <a:gdLst/>
              <a:ahLst/>
              <a:cxnLst/>
              <a:rect l="l" t="t" r="r" b="b"/>
              <a:pathLst>
                <a:path w="14954" h="7452" extrusionOk="0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4287984" y="366400"/>
              <a:ext cx="955536" cy="2891414"/>
            </a:xfrm>
            <a:custGeom>
              <a:avLst/>
              <a:gdLst/>
              <a:ahLst/>
              <a:cxnLst/>
              <a:rect l="l" t="t" r="r" b="b"/>
              <a:pathLst>
                <a:path w="5046" h="15269" extrusionOk="0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5749890" y="4331728"/>
              <a:ext cx="289160" cy="323435"/>
            </a:xfrm>
            <a:custGeom>
              <a:avLst/>
              <a:gdLst/>
              <a:ahLst/>
              <a:cxnLst/>
              <a:rect l="l" t="t" r="r" b="b"/>
              <a:pathLst>
                <a:path w="1527" h="1708" extrusionOk="0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5583248" y="4575252"/>
              <a:ext cx="202431" cy="81995"/>
            </a:xfrm>
            <a:custGeom>
              <a:avLst/>
              <a:gdLst/>
              <a:ahLst/>
              <a:cxnLst/>
              <a:rect l="l" t="t" r="r" b="b"/>
              <a:pathLst>
                <a:path w="1069" h="433" extrusionOk="0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5924864" y="4164517"/>
              <a:ext cx="107559" cy="183684"/>
            </a:xfrm>
            <a:custGeom>
              <a:avLst/>
              <a:gdLst/>
              <a:ahLst/>
              <a:cxnLst/>
              <a:rect l="l" t="t" r="r" b="b"/>
              <a:pathLst>
                <a:path w="568" h="970" extrusionOk="0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1438404" y="714455"/>
              <a:ext cx="1282001" cy="1463223"/>
            </a:xfrm>
            <a:custGeom>
              <a:avLst/>
              <a:gdLst/>
              <a:ahLst/>
              <a:cxnLst/>
              <a:rect l="l" t="t" r="r" b="b"/>
              <a:pathLst>
                <a:path w="6770" h="7727" extrusionOk="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1" name="Google Shape;2551;p39"/>
          <p:cNvSpPr/>
          <p:nvPr/>
        </p:nvSpPr>
        <p:spPr>
          <a:xfrm rot="-6605851">
            <a:off x="7482312" y="-597765"/>
            <a:ext cx="1439676" cy="784978"/>
          </a:xfrm>
          <a:custGeom>
            <a:avLst/>
            <a:gdLst/>
            <a:ahLst/>
            <a:cxnLst/>
            <a:rect l="l" t="t" r="r" b="b"/>
            <a:pathLst>
              <a:path w="22813" h="12439" fill="none" extrusionOk="0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2" name="Google Shape;2552;p39"/>
          <p:cNvGrpSpPr/>
          <p:nvPr/>
        </p:nvGrpSpPr>
        <p:grpSpPr>
          <a:xfrm>
            <a:off x="1818071" y="4209099"/>
            <a:ext cx="262163" cy="531538"/>
            <a:chOff x="2322875" y="1049950"/>
            <a:chExt cx="1301705" cy="2640525"/>
          </a:xfrm>
        </p:grpSpPr>
        <p:sp>
          <p:nvSpPr>
            <p:cNvPr id="2553" name="Google Shape;2553;p39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9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9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6" name="Google Shape;2556;p39"/>
          <p:cNvGrpSpPr/>
          <p:nvPr/>
        </p:nvGrpSpPr>
        <p:grpSpPr>
          <a:xfrm>
            <a:off x="5704921" y="529374"/>
            <a:ext cx="262163" cy="531538"/>
            <a:chOff x="2322875" y="1049950"/>
            <a:chExt cx="1301705" cy="2640525"/>
          </a:xfrm>
        </p:grpSpPr>
        <p:sp>
          <p:nvSpPr>
            <p:cNvPr id="2557" name="Google Shape;2557;p39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9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9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0" name="Google Shape;2560;p39"/>
          <p:cNvSpPr/>
          <p:nvPr/>
        </p:nvSpPr>
        <p:spPr>
          <a:xfrm rot="693687" flipH="1">
            <a:off x="1897425" y="-600783"/>
            <a:ext cx="3025015" cy="1817032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8" name="Google Shape;3998;p73"/>
          <p:cNvGrpSpPr/>
          <p:nvPr/>
        </p:nvGrpSpPr>
        <p:grpSpPr>
          <a:xfrm>
            <a:off x="725981" y="1534850"/>
            <a:ext cx="4806670" cy="2859145"/>
            <a:chOff x="238125" y="732525"/>
            <a:chExt cx="7130500" cy="4241425"/>
          </a:xfrm>
        </p:grpSpPr>
        <p:sp>
          <p:nvSpPr>
            <p:cNvPr id="3999" name="Google Shape;3999;p73"/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73"/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73"/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3"/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3"/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3"/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3"/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3"/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3"/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73"/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73"/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73"/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73"/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3"/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3"/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3"/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3"/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3"/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3"/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3"/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3"/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3"/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3"/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73"/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3"/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3"/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3"/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73"/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73"/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73"/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73"/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73"/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73"/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73"/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73"/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73"/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73"/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73"/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73"/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73"/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73"/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73"/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73"/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73"/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73"/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73"/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73"/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73"/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73"/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73"/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73"/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73"/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73"/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73"/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73"/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73"/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73"/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73"/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73"/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73"/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73"/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73"/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73"/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73"/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73"/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73"/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73"/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73"/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73"/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73"/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73"/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73"/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73"/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73"/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73"/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73"/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73"/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73"/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3"/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3"/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3"/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73"/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73"/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73"/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73"/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73"/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73"/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73"/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73"/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73"/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73"/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73"/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73"/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73"/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73"/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73"/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73"/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73"/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73"/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73"/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73"/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73"/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73"/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73"/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73"/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73"/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3"/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3"/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3"/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3"/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73"/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73"/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73"/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73"/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7" name="Google Shape;3997;p73"/>
          <p:cNvSpPr txBox="1">
            <a:spLocks noGrp="1"/>
          </p:cNvSpPr>
          <p:nvPr>
            <p:ph type="title"/>
          </p:nvPr>
        </p:nvSpPr>
        <p:spPr>
          <a:xfrm>
            <a:off x="757602" y="2582452"/>
            <a:ext cx="2200206" cy="1015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sz="5400" dirty="0"/>
              <a:t>ode</a:t>
            </a:r>
            <a:r>
              <a:rPr lang="en" dirty="0"/>
              <a:t>:</a:t>
            </a:r>
            <a:endParaRPr dirty="0"/>
          </a:p>
        </p:txBody>
      </p:sp>
      <p:sp>
        <p:nvSpPr>
          <p:cNvPr id="4113" name="Google Shape;4113;p73"/>
          <p:cNvSpPr txBox="1"/>
          <p:nvPr/>
        </p:nvSpPr>
        <p:spPr>
          <a:xfrm flipH="1">
            <a:off x="6223225" y="3400727"/>
            <a:ext cx="21948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119" name="Google Shape;4119;p73"/>
          <p:cNvGrpSpPr/>
          <p:nvPr/>
        </p:nvGrpSpPr>
        <p:grpSpPr>
          <a:xfrm>
            <a:off x="1272921" y="2207912"/>
            <a:ext cx="262163" cy="448556"/>
            <a:chOff x="2322875" y="1049950"/>
            <a:chExt cx="1301705" cy="2228295"/>
          </a:xfrm>
        </p:grpSpPr>
        <p:sp>
          <p:nvSpPr>
            <p:cNvPr id="4120" name="Google Shape;4120;p73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73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2" name="Google Shape;4122;p73"/>
          <p:cNvGrpSpPr/>
          <p:nvPr/>
        </p:nvGrpSpPr>
        <p:grpSpPr>
          <a:xfrm>
            <a:off x="4768996" y="3308087"/>
            <a:ext cx="262163" cy="448556"/>
            <a:chOff x="2322875" y="1049950"/>
            <a:chExt cx="1301705" cy="2228295"/>
          </a:xfrm>
        </p:grpSpPr>
        <p:sp>
          <p:nvSpPr>
            <p:cNvPr id="4123" name="Google Shape;4123;p73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3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6" name="Google Shape;4126;p73"/>
          <p:cNvGrpSpPr/>
          <p:nvPr/>
        </p:nvGrpSpPr>
        <p:grpSpPr>
          <a:xfrm>
            <a:off x="2433621" y="1334087"/>
            <a:ext cx="262163" cy="448556"/>
            <a:chOff x="2322875" y="1049950"/>
            <a:chExt cx="1301705" cy="2228295"/>
          </a:xfrm>
        </p:grpSpPr>
        <p:sp>
          <p:nvSpPr>
            <p:cNvPr id="4127" name="Google Shape;4127;p73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73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F4CD594-B33D-4EB2-910D-55807CCE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70460" y="424094"/>
            <a:ext cx="4396642" cy="43473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8" name="Google Shape;3998;p73"/>
          <p:cNvGrpSpPr/>
          <p:nvPr/>
        </p:nvGrpSpPr>
        <p:grpSpPr>
          <a:xfrm>
            <a:off x="725981" y="1534850"/>
            <a:ext cx="4806670" cy="2859145"/>
            <a:chOff x="238125" y="732525"/>
            <a:chExt cx="7130500" cy="4241425"/>
          </a:xfrm>
        </p:grpSpPr>
        <p:sp>
          <p:nvSpPr>
            <p:cNvPr id="3999" name="Google Shape;3999;p73"/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73"/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73"/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3"/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3"/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3"/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3"/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3"/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3"/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73"/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73"/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73"/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73"/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3"/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3"/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3"/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3"/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3"/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3"/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3"/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3"/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3"/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3"/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73"/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3"/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3"/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3"/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73"/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73"/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73"/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73"/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73"/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73"/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73"/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73"/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73"/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73"/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73"/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73"/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73"/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73"/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73"/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73"/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73"/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73"/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73"/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73"/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73"/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73"/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73"/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73"/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73"/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73"/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73"/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73"/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73"/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73"/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73"/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73"/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73"/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73"/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73"/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73"/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73"/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73"/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73"/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73"/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73"/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73"/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73"/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73"/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73"/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73"/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73"/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73"/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73"/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73"/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73"/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3"/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3"/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3"/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73"/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73"/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73"/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73"/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73"/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73"/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73"/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73"/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73"/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73"/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73"/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73"/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73"/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73"/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73"/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73"/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73"/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73"/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73"/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73"/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73"/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73"/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73"/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73"/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73"/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3"/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3"/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3"/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3"/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73"/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73"/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73"/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73"/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7" name="Google Shape;3997;p73"/>
          <p:cNvSpPr txBox="1">
            <a:spLocks noGrp="1"/>
          </p:cNvSpPr>
          <p:nvPr>
            <p:ph type="title"/>
          </p:nvPr>
        </p:nvSpPr>
        <p:spPr>
          <a:xfrm>
            <a:off x="757602" y="2582452"/>
            <a:ext cx="2200206" cy="1015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sz="5400" dirty="0"/>
              <a:t>ode</a:t>
            </a:r>
            <a:r>
              <a:rPr lang="en" dirty="0"/>
              <a:t>:</a:t>
            </a:r>
            <a:endParaRPr dirty="0"/>
          </a:p>
        </p:txBody>
      </p:sp>
      <p:sp>
        <p:nvSpPr>
          <p:cNvPr id="4113" name="Google Shape;4113;p73"/>
          <p:cNvSpPr txBox="1"/>
          <p:nvPr/>
        </p:nvSpPr>
        <p:spPr>
          <a:xfrm flipH="1">
            <a:off x="6223225" y="3400727"/>
            <a:ext cx="21948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119" name="Google Shape;4119;p73"/>
          <p:cNvGrpSpPr/>
          <p:nvPr/>
        </p:nvGrpSpPr>
        <p:grpSpPr>
          <a:xfrm>
            <a:off x="1272921" y="2207912"/>
            <a:ext cx="262163" cy="448556"/>
            <a:chOff x="2322875" y="1049950"/>
            <a:chExt cx="1301705" cy="2228295"/>
          </a:xfrm>
        </p:grpSpPr>
        <p:sp>
          <p:nvSpPr>
            <p:cNvPr id="4120" name="Google Shape;4120;p73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73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2" name="Google Shape;4122;p73"/>
          <p:cNvGrpSpPr/>
          <p:nvPr/>
        </p:nvGrpSpPr>
        <p:grpSpPr>
          <a:xfrm>
            <a:off x="4768996" y="3308087"/>
            <a:ext cx="262163" cy="448556"/>
            <a:chOff x="2322875" y="1049950"/>
            <a:chExt cx="1301705" cy="2228295"/>
          </a:xfrm>
        </p:grpSpPr>
        <p:sp>
          <p:nvSpPr>
            <p:cNvPr id="4123" name="Google Shape;4123;p73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3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6" name="Google Shape;4126;p73"/>
          <p:cNvGrpSpPr/>
          <p:nvPr/>
        </p:nvGrpSpPr>
        <p:grpSpPr>
          <a:xfrm>
            <a:off x="2433621" y="1334087"/>
            <a:ext cx="262163" cy="448556"/>
            <a:chOff x="2322875" y="1049950"/>
            <a:chExt cx="1301705" cy="2228295"/>
          </a:xfrm>
        </p:grpSpPr>
        <p:sp>
          <p:nvSpPr>
            <p:cNvPr id="4127" name="Google Shape;4127;p73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73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F4CD594-B33D-4EB2-910D-55807CCE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49781" y="424094"/>
            <a:ext cx="4837999" cy="434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1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8" name="Google Shape;3998;p73"/>
          <p:cNvGrpSpPr/>
          <p:nvPr/>
        </p:nvGrpSpPr>
        <p:grpSpPr>
          <a:xfrm>
            <a:off x="725981" y="1534850"/>
            <a:ext cx="4806670" cy="2859145"/>
            <a:chOff x="238125" y="732525"/>
            <a:chExt cx="7130500" cy="4241425"/>
          </a:xfrm>
        </p:grpSpPr>
        <p:sp>
          <p:nvSpPr>
            <p:cNvPr id="3999" name="Google Shape;3999;p73"/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73"/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73"/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3"/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3"/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3"/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3"/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3"/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3"/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73"/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73"/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73"/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73"/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3"/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3"/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3"/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3"/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3"/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3"/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3"/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3"/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3"/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3"/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73"/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3"/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3"/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3"/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73"/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73"/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73"/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73"/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73"/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73"/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73"/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73"/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73"/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73"/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73"/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73"/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73"/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73"/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73"/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73"/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73"/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73"/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73"/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73"/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73"/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73"/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73"/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73"/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73"/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73"/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73"/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73"/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73"/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73"/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73"/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73"/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73"/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73"/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73"/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73"/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73"/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73"/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73"/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73"/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73"/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73"/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73"/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73"/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73"/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73"/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73"/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73"/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73"/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73"/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73"/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3"/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3"/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3"/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73"/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73"/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73"/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73"/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73"/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73"/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73"/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73"/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73"/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73"/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73"/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73"/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73"/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73"/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73"/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73"/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73"/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73"/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73"/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73"/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73"/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73"/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73"/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73"/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73"/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3"/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3"/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3"/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3"/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73"/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73"/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73"/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73"/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7" name="Google Shape;3997;p73"/>
          <p:cNvSpPr txBox="1">
            <a:spLocks noGrp="1"/>
          </p:cNvSpPr>
          <p:nvPr>
            <p:ph type="title"/>
          </p:nvPr>
        </p:nvSpPr>
        <p:spPr>
          <a:xfrm>
            <a:off x="757602" y="2582452"/>
            <a:ext cx="2200206" cy="1015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sz="5400" dirty="0"/>
              <a:t>ode</a:t>
            </a:r>
            <a:r>
              <a:rPr lang="en" dirty="0"/>
              <a:t>:</a:t>
            </a:r>
            <a:endParaRPr dirty="0"/>
          </a:p>
        </p:txBody>
      </p:sp>
      <p:sp>
        <p:nvSpPr>
          <p:cNvPr id="4113" name="Google Shape;4113;p73"/>
          <p:cNvSpPr txBox="1"/>
          <p:nvPr/>
        </p:nvSpPr>
        <p:spPr>
          <a:xfrm flipH="1">
            <a:off x="6223225" y="3400727"/>
            <a:ext cx="21948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119" name="Google Shape;4119;p73"/>
          <p:cNvGrpSpPr/>
          <p:nvPr/>
        </p:nvGrpSpPr>
        <p:grpSpPr>
          <a:xfrm>
            <a:off x="1272921" y="2207912"/>
            <a:ext cx="262163" cy="448556"/>
            <a:chOff x="2322875" y="1049950"/>
            <a:chExt cx="1301705" cy="2228295"/>
          </a:xfrm>
        </p:grpSpPr>
        <p:sp>
          <p:nvSpPr>
            <p:cNvPr id="4120" name="Google Shape;4120;p73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73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2" name="Google Shape;4122;p73"/>
          <p:cNvGrpSpPr/>
          <p:nvPr/>
        </p:nvGrpSpPr>
        <p:grpSpPr>
          <a:xfrm>
            <a:off x="4768996" y="3308087"/>
            <a:ext cx="262163" cy="448556"/>
            <a:chOff x="2322875" y="1049950"/>
            <a:chExt cx="1301705" cy="2228295"/>
          </a:xfrm>
        </p:grpSpPr>
        <p:sp>
          <p:nvSpPr>
            <p:cNvPr id="4123" name="Google Shape;4123;p73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3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6" name="Google Shape;4126;p73"/>
          <p:cNvGrpSpPr/>
          <p:nvPr/>
        </p:nvGrpSpPr>
        <p:grpSpPr>
          <a:xfrm>
            <a:off x="2433621" y="1334087"/>
            <a:ext cx="262163" cy="448556"/>
            <a:chOff x="2322875" y="1049950"/>
            <a:chExt cx="1301705" cy="2228295"/>
          </a:xfrm>
        </p:grpSpPr>
        <p:sp>
          <p:nvSpPr>
            <p:cNvPr id="4127" name="Google Shape;4127;p73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73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F4CD594-B33D-4EB2-910D-55807CCE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06745" y="606111"/>
            <a:ext cx="5324072" cy="39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2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8" name="Google Shape;3998;p73"/>
          <p:cNvGrpSpPr/>
          <p:nvPr/>
        </p:nvGrpSpPr>
        <p:grpSpPr>
          <a:xfrm>
            <a:off x="725981" y="1534850"/>
            <a:ext cx="4806670" cy="2859145"/>
            <a:chOff x="238125" y="732525"/>
            <a:chExt cx="7130500" cy="4241425"/>
          </a:xfrm>
        </p:grpSpPr>
        <p:sp>
          <p:nvSpPr>
            <p:cNvPr id="3999" name="Google Shape;3999;p73"/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73"/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73"/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3"/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3"/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3"/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3"/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3"/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3"/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73"/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73"/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73"/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73"/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3"/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3"/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3"/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3"/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3"/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3"/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3"/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3"/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3"/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3"/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73"/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3"/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3"/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3"/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73"/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73"/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73"/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73"/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73"/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73"/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73"/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73"/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73"/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73"/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73"/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73"/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73"/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73"/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73"/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73"/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73"/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73"/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73"/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73"/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73"/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73"/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73"/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73"/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73"/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73"/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73"/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73"/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73"/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73"/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73"/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73"/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73"/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73"/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73"/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73"/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73"/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73"/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73"/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73"/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73"/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73"/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73"/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73"/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73"/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73"/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73"/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73"/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73"/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73"/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73"/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3"/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3"/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3"/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73"/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73"/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73"/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73"/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73"/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73"/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73"/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73"/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73"/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73"/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73"/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73"/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73"/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73"/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73"/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73"/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73"/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73"/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73"/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73"/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73"/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73"/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73"/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73"/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73"/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3"/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3"/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3"/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3"/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73"/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73"/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73"/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73"/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7" name="Google Shape;3997;p73"/>
          <p:cNvSpPr txBox="1">
            <a:spLocks noGrp="1"/>
          </p:cNvSpPr>
          <p:nvPr>
            <p:ph type="title"/>
          </p:nvPr>
        </p:nvSpPr>
        <p:spPr>
          <a:xfrm>
            <a:off x="757602" y="2582452"/>
            <a:ext cx="2200206" cy="1015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sz="5400" dirty="0"/>
              <a:t>ode</a:t>
            </a:r>
            <a:r>
              <a:rPr lang="en" dirty="0"/>
              <a:t>:</a:t>
            </a:r>
            <a:endParaRPr dirty="0"/>
          </a:p>
        </p:txBody>
      </p:sp>
      <p:sp>
        <p:nvSpPr>
          <p:cNvPr id="4113" name="Google Shape;4113;p73"/>
          <p:cNvSpPr txBox="1"/>
          <p:nvPr/>
        </p:nvSpPr>
        <p:spPr>
          <a:xfrm flipH="1">
            <a:off x="6223225" y="3400727"/>
            <a:ext cx="21948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119" name="Google Shape;4119;p73"/>
          <p:cNvGrpSpPr/>
          <p:nvPr/>
        </p:nvGrpSpPr>
        <p:grpSpPr>
          <a:xfrm>
            <a:off x="1272921" y="2207912"/>
            <a:ext cx="262163" cy="448556"/>
            <a:chOff x="2322875" y="1049950"/>
            <a:chExt cx="1301705" cy="2228295"/>
          </a:xfrm>
        </p:grpSpPr>
        <p:sp>
          <p:nvSpPr>
            <p:cNvPr id="4120" name="Google Shape;4120;p73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73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2" name="Google Shape;4122;p73"/>
          <p:cNvGrpSpPr/>
          <p:nvPr/>
        </p:nvGrpSpPr>
        <p:grpSpPr>
          <a:xfrm>
            <a:off x="4768996" y="3308087"/>
            <a:ext cx="262163" cy="448556"/>
            <a:chOff x="2322875" y="1049950"/>
            <a:chExt cx="1301705" cy="2228295"/>
          </a:xfrm>
        </p:grpSpPr>
        <p:sp>
          <p:nvSpPr>
            <p:cNvPr id="4123" name="Google Shape;4123;p73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3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6" name="Google Shape;4126;p73"/>
          <p:cNvGrpSpPr/>
          <p:nvPr/>
        </p:nvGrpSpPr>
        <p:grpSpPr>
          <a:xfrm>
            <a:off x="2433621" y="1334087"/>
            <a:ext cx="262163" cy="448556"/>
            <a:chOff x="2322875" y="1049950"/>
            <a:chExt cx="1301705" cy="2228295"/>
          </a:xfrm>
        </p:grpSpPr>
        <p:sp>
          <p:nvSpPr>
            <p:cNvPr id="4127" name="Google Shape;4127;p73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73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F4CD594-B33D-4EB2-910D-55807CCE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06745" y="499599"/>
            <a:ext cx="5324072" cy="41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6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p74"/>
          <p:cNvSpPr txBox="1">
            <a:spLocks noGrp="1"/>
          </p:cNvSpPr>
          <p:nvPr>
            <p:ph type="title"/>
          </p:nvPr>
        </p:nvSpPr>
        <p:spPr>
          <a:xfrm>
            <a:off x="894113" y="862447"/>
            <a:ext cx="2841850" cy="589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utput:</a:t>
            </a:r>
            <a:endParaRPr dirty="0"/>
          </a:p>
        </p:txBody>
      </p:sp>
      <p:grpSp>
        <p:nvGrpSpPr>
          <p:cNvPr id="4136" name="Google Shape;4136;p74"/>
          <p:cNvGrpSpPr/>
          <p:nvPr/>
        </p:nvGrpSpPr>
        <p:grpSpPr>
          <a:xfrm>
            <a:off x="1675469" y="1368909"/>
            <a:ext cx="6047170" cy="3396778"/>
            <a:chOff x="4729131" y="1936699"/>
            <a:chExt cx="3820200" cy="2187095"/>
          </a:xfrm>
        </p:grpSpPr>
        <p:sp>
          <p:nvSpPr>
            <p:cNvPr id="4137" name="Google Shape;4137;p74"/>
            <p:cNvSpPr/>
            <p:nvPr/>
          </p:nvSpPr>
          <p:spPr>
            <a:xfrm>
              <a:off x="4928413" y="1936699"/>
              <a:ext cx="3421500" cy="1990200"/>
            </a:xfrm>
            <a:prstGeom prst="round2SameRect">
              <a:avLst>
                <a:gd name="adj1" fmla="val 9051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74"/>
            <p:cNvSpPr/>
            <p:nvPr/>
          </p:nvSpPr>
          <p:spPr>
            <a:xfrm rot="10800000">
              <a:off x="4729131" y="3971093"/>
              <a:ext cx="38202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74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40" name="Google Shape;4140;p74"/>
          <p:cNvPicPr preferRelativeResize="0"/>
          <p:nvPr/>
        </p:nvPicPr>
        <p:blipFill>
          <a:blip r:embed="rId3"/>
          <a:srcRect/>
          <a:stretch/>
        </p:blipFill>
        <p:spPr>
          <a:xfrm>
            <a:off x="2133308" y="1627887"/>
            <a:ext cx="5131276" cy="27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2" name="Google Shape;4142;p74"/>
          <p:cNvSpPr/>
          <p:nvPr/>
        </p:nvSpPr>
        <p:spPr>
          <a:xfrm flipH="1">
            <a:off x="2634749" y="161813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3" name="Google Shape;4143;p74"/>
          <p:cNvGrpSpPr/>
          <p:nvPr/>
        </p:nvGrpSpPr>
        <p:grpSpPr>
          <a:xfrm>
            <a:off x="5012221" y="4392937"/>
            <a:ext cx="262163" cy="531538"/>
            <a:chOff x="2322875" y="1049950"/>
            <a:chExt cx="1301705" cy="2640525"/>
          </a:xfrm>
        </p:grpSpPr>
        <p:sp>
          <p:nvSpPr>
            <p:cNvPr id="4144" name="Google Shape;4144;p74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74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74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70"/>
          <p:cNvSpPr txBox="1">
            <a:spLocks noGrp="1"/>
          </p:cNvSpPr>
          <p:nvPr>
            <p:ph type="title"/>
          </p:nvPr>
        </p:nvSpPr>
        <p:spPr>
          <a:xfrm>
            <a:off x="720000" y="2300165"/>
            <a:ext cx="5362500" cy="971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/>
              <a:t>Thanks!</a:t>
            </a:r>
            <a:endParaRPr sz="8800" dirty="0"/>
          </a:p>
        </p:txBody>
      </p:sp>
      <p:sp>
        <p:nvSpPr>
          <p:cNvPr id="3853" name="Google Shape;3853;p70"/>
          <p:cNvSpPr/>
          <p:nvPr/>
        </p:nvSpPr>
        <p:spPr>
          <a:xfrm>
            <a:off x="6196099" y="3077951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4" name="Google Shape;3854;p70"/>
          <p:cNvGrpSpPr/>
          <p:nvPr/>
        </p:nvGrpSpPr>
        <p:grpSpPr>
          <a:xfrm>
            <a:off x="3273980" y="642048"/>
            <a:ext cx="812117" cy="751366"/>
            <a:chOff x="940201" y="467822"/>
            <a:chExt cx="4254149" cy="3935914"/>
          </a:xfrm>
        </p:grpSpPr>
        <p:sp>
          <p:nvSpPr>
            <p:cNvPr id="3855" name="Google Shape;3855;p70"/>
            <p:cNvSpPr/>
            <p:nvPr/>
          </p:nvSpPr>
          <p:spPr>
            <a:xfrm>
              <a:off x="940201" y="467822"/>
              <a:ext cx="4254149" cy="3935914"/>
            </a:xfrm>
            <a:custGeom>
              <a:avLst/>
              <a:gdLst/>
              <a:ahLst/>
              <a:cxnLst/>
              <a:rect l="l" t="t" r="r" b="b"/>
              <a:pathLst>
                <a:path w="22181" h="20522" extrusionOk="0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70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70"/>
            <p:cNvSpPr/>
            <p:nvPr/>
          </p:nvSpPr>
          <p:spPr>
            <a:xfrm>
              <a:off x="1485656" y="958233"/>
              <a:ext cx="2913136" cy="2428445"/>
            </a:xfrm>
            <a:custGeom>
              <a:avLst/>
              <a:gdLst/>
              <a:ahLst/>
              <a:cxnLst/>
              <a:rect l="l" t="t" r="r" b="b"/>
              <a:pathLst>
                <a:path w="15189" h="12662" extrusionOk="0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70"/>
            <p:cNvSpPr/>
            <p:nvPr/>
          </p:nvSpPr>
          <p:spPr>
            <a:xfrm>
              <a:off x="2888995" y="1738823"/>
              <a:ext cx="612202" cy="925003"/>
            </a:xfrm>
            <a:custGeom>
              <a:avLst/>
              <a:gdLst/>
              <a:ahLst/>
              <a:cxnLst/>
              <a:rect l="l" t="t" r="r" b="b"/>
              <a:pathLst>
                <a:path w="3192" h="4823" extrusionOk="0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70"/>
            <p:cNvSpPr/>
            <p:nvPr/>
          </p:nvSpPr>
          <p:spPr>
            <a:xfrm>
              <a:off x="2892447" y="2499660"/>
              <a:ext cx="312046" cy="1046598"/>
            </a:xfrm>
            <a:custGeom>
              <a:avLst/>
              <a:gdLst/>
              <a:ahLst/>
              <a:cxnLst/>
              <a:rect l="l" t="t" r="r" b="b"/>
              <a:pathLst>
                <a:path w="1627" h="5457" extrusionOk="0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70"/>
            <p:cNvSpPr/>
            <p:nvPr/>
          </p:nvSpPr>
          <p:spPr>
            <a:xfrm>
              <a:off x="2948642" y="2551827"/>
              <a:ext cx="68086" cy="59838"/>
            </a:xfrm>
            <a:custGeom>
              <a:avLst/>
              <a:gdLst/>
              <a:ahLst/>
              <a:cxnLst/>
              <a:rect l="l" t="t" r="r" b="b"/>
              <a:pathLst>
                <a:path w="355" h="312" extrusionOk="0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70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70"/>
            <p:cNvSpPr/>
            <p:nvPr/>
          </p:nvSpPr>
          <p:spPr>
            <a:xfrm>
              <a:off x="1621828" y="1098049"/>
              <a:ext cx="2989661" cy="2851917"/>
            </a:xfrm>
            <a:custGeom>
              <a:avLst/>
              <a:gdLst/>
              <a:ahLst/>
              <a:cxnLst/>
              <a:rect l="l" t="t" r="r" b="b"/>
              <a:pathLst>
                <a:path w="15588" h="14870" extrusionOk="0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3" name="Google Shape;3863;p70"/>
          <p:cNvSpPr/>
          <p:nvPr/>
        </p:nvSpPr>
        <p:spPr>
          <a:xfrm rot="1175547" flipH="1">
            <a:off x="6812254" y="2172884"/>
            <a:ext cx="2929697" cy="1759778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4" name="Google Shape;3864;p70"/>
          <p:cNvSpPr/>
          <p:nvPr/>
        </p:nvSpPr>
        <p:spPr>
          <a:xfrm rot="-6605851">
            <a:off x="7482312" y="-597765"/>
            <a:ext cx="1439676" cy="784978"/>
          </a:xfrm>
          <a:custGeom>
            <a:avLst/>
            <a:gdLst/>
            <a:ahLst/>
            <a:cxnLst/>
            <a:rect l="l" t="t" r="r" b="b"/>
            <a:pathLst>
              <a:path w="22813" h="12439" fill="none" extrusionOk="0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5" name="Google Shape;3865;p70"/>
          <p:cNvGrpSpPr/>
          <p:nvPr/>
        </p:nvGrpSpPr>
        <p:grpSpPr>
          <a:xfrm rot="-5610401">
            <a:off x="6643858" y="668625"/>
            <a:ext cx="1575094" cy="1466273"/>
            <a:chOff x="1438025" y="366400"/>
            <a:chExt cx="4722574" cy="4396298"/>
          </a:xfrm>
        </p:grpSpPr>
        <p:sp>
          <p:nvSpPr>
            <p:cNvPr id="3866" name="Google Shape;3866;p70"/>
            <p:cNvSpPr/>
            <p:nvPr/>
          </p:nvSpPr>
          <p:spPr>
            <a:xfrm>
              <a:off x="1438025" y="366589"/>
              <a:ext cx="4722574" cy="4396108"/>
            </a:xfrm>
            <a:custGeom>
              <a:avLst/>
              <a:gdLst/>
              <a:ahLst/>
              <a:cxnLst/>
              <a:rect l="l" t="t" r="r" b="b"/>
              <a:pathLst>
                <a:path w="24939" h="23215" extrusionOk="0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70"/>
            <p:cNvSpPr/>
            <p:nvPr/>
          </p:nvSpPr>
          <p:spPr>
            <a:xfrm>
              <a:off x="1658447" y="3326383"/>
              <a:ext cx="2831764" cy="1411148"/>
            </a:xfrm>
            <a:custGeom>
              <a:avLst/>
              <a:gdLst/>
              <a:ahLst/>
              <a:cxnLst/>
              <a:rect l="l" t="t" r="r" b="b"/>
              <a:pathLst>
                <a:path w="14954" h="7452" extrusionOk="0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70"/>
            <p:cNvSpPr/>
            <p:nvPr/>
          </p:nvSpPr>
          <p:spPr>
            <a:xfrm>
              <a:off x="4287984" y="366400"/>
              <a:ext cx="955536" cy="2891414"/>
            </a:xfrm>
            <a:custGeom>
              <a:avLst/>
              <a:gdLst/>
              <a:ahLst/>
              <a:cxnLst/>
              <a:rect l="l" t="t" r="r" b="b"/>
              <a:pathLst>
                <a:path w="5046" h="15269" extrusionOk="0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70"/>
            <p:cNvSpPr/>
            <p:nvPr/>
          </p:nvSpPr>
          <p:spPr>
            <a:xfrm>
              <a:off x="5749890" y="4331728"/>
              <a:ext cx="289160" cy="323435"/>
            </a:xfrm>
            <a:custGeom>
              <a:avLst/>
              <a:gdLst/>
              <a:ahLst/>
              <a:cxnLst/>
              <a:rect l="l" t="t" r="r" b="b"/>
              <a:pathLst>
                <a:path w="1527" h="1708" extrusionOk="0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70"/>
            <p:cNvSpPr/>
            <p:nvPr/>
          </p:nvSpPr>
          <p:spPr>
            <a:xfrm>
              <a:off x="5583248" y="4575252"/>
              <a:ext cx="202431" cy="81995"/>
            </a:xfrm>
            <a:custGeom>
              <a:avLst/>
              <a:gdLst/>
              <a:ahLst/>
              <a:cxnLst/>
              <a:rect l="l" t="t" r="r" b="b"/>
              <a:pathLst>
                <a:path w="1069" h="433" extrusionOk="0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70"/>
            <p:cNvSpPr/>
            <p:nvPr/>
          </p:nvSpPr>
          <p:spPr>
            <a:xfrm>
              <a:off x="5924864" y="4164517"/>
              <a:ext cx="107559" cy="183684"/>
            </a:xfrm>
            <a:custGeom>
              <a:avLst/>
              <a:gdLst/>
              <a:ahLst/>
              <a:cxnLst/>
              <a:rect l="l" t="t" r="r" b="b"/>
              <a:pathLst>
                <a:path w="568" h="970" extrusionOk="0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70"/>
            <p:cNvSpPr/>
            <p:nvPr/>
          </p:nvSpPr>
          <p:spPr>
            <a:xfrm>
              <a:off x="1438404" y="714455"/>
              <a:ext cx="1282001" cy="1463223"/>
            </a:xfrm>
            <a:custGeom>
              <a:avLst/>
              <a:gdLst/>
              <a:ahLst/>
              <a:cxnLst/>
              <a:rect l="l" t="t" r="r" b="b"/>
              <a:pathLst>
                <a:path w="6770" h="7727" extrusionOk="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3" name="Google Shape;3873;p70"/>
          <p:cNvGrpSpPr/>
          <p:nvPr/>
        </p:nvGrpSpPr>
        <p:grpSpPr>
          <a:xfrm>
            <a:off x="5212971" y="1366924"/>
            <a:ext cx="262163" cy="531538"/>
            <a:chOff x="2322875" y="1049950"/>
            <a:chExt cx="1301705" cy="2640525"/>
          </a:xfrm>
        </p:grpSpPr>
        <p:sp>
          <p:nvSpPr>
            <p:cNvPr id="3874" name="Google Shape;3874;p70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70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70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7" name="Google Shape;3877;p70"/>
          <p:cNvSpPr/>
          <p:nvPr/>
        </p:nvSpPr>
        <p:spPr>
          <a:xfrm rot="-8317620">
            <a:off x="5989249" y="4299204"/>
            <a:ext cx="1579063" cy="861001"/>
          </a:xfrm>
          <a:custGeom>
            <a:avLst/>
            <a:gdLst/>
            <a:ahLst/>
            <a:cxnLst/>
            <a:rect l="l" t="t" r="r" b="b"/>
            <a:pathLst>
              <a:path w="22813" h="12439" fill="none" extrusionOk="0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8" name="Google Shape;3878;p70"/>
          <p:cNvSpPr/>
          <p:nvPr/>
        </p:nvSpPr>
        <p:spPr>
          <a:xfrm rot="-926629" flipH="1">
            <a:off x="1872659" y="4212124"/>
            <a:ext cx="3266596" cy="1184365"/>
          </a:xfrm>
          <a:custGeom>
            <a:avLst/>
            <a:gdLst/>
            <a:ahLst/>
            <a:cxnLst/>
            <a:rect l="l" t="t" r="r" b="b"/>
            <a:pathLst>
              <a:path w="53041" h="19231" fill="none" extrusionOk="0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9" name="Google Shape;3879;p70"/>
          <p:cNvGrpSpPr/>
          <p:nvPr/>
        </p:nvGrpSpPr>
        <p:grpSpPr>
          <a:xfrm rot="-899705">
            <a:off x="5028206" y="4153776"/>
            <a:ext cx="965234" cy="920795"/>
            <a:chOff x="936800" y="644000"/>
            <a:chExt cx="3397834" cy="3241401"/>
          </a:xfrm>
        </p:grpSpPr>
        <p:sp>
          <p:nvSpPr>
            <p:cNvPr id="3880" name="Google Shape;3880;p70"/>
            <p:cNvSpPr/>
            <p:nvPr/>
          </p:nvSpPr>
          <p:spPr>
            <a:xfrm>
              <a:off x="936800" y="644000"/>
              <a:ext cx="3397834" cy="3241401"/>
            </a:xfrm>
            <a:custGeom>
              <a:avLst/>
              <a:gdLst/>
              <a:ahLst/>
              <a:cxnLst/>
              <a:rect l="l" t="t" r="r" b="b"/>
              <a:pathLst>
                <a:path w="28454" h="27144" extrusionOk="0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70"/>
            <p:cNvSpPr/>
            <p:nvPr/>
          </p:nvSpPr>
          <p:spPr>
            <a:xfrm>
              <a:off x="1060634" y="813332"/>
              <a:ext cx="3149690" cy="2895933"/>
            </a:xfrm>
            <a:custGeom>
              <a:avLst/>
              <a:gdLst/>
              <a:ahLst/>
              <a:cxnLst/>
              <a:rect l="l" t="t" r="r" b="b"/>
              <a:pathLst>
                <a:path w="26376" h="24251" extrusionOk="0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70"/>
            <p:cNvSpPr/>
            <p:nvPr/>
          </p:nvSpPr>
          <p:spPr>
            <a:xfrm>
              <a:off x="1948130" y="1077241"/>
              <a:ext cx="1363361" cy="2344952"/>
            </a:xfrm>
            <a:custGeom>
              <a:avLst/>
              <a:gdLst/>
              <a:ahLst/>
              <a:cxnLst/>
              <a:rect l="l" t="t" r="r" b="b"/>
              <a:pathLst>
                <a:path w="11417" h="19637" extrusionOk="0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70"/>
            <p:cNvSpPr/>
            <p:nvPr/>
          </p:nvSpPr>
          <p:spPr>
            <a:xfrm>
              <a:off x="1060634" y="1139815"/>
              <a:ext cx="3097506" cy="2569572"/>
            </a:xfrm>
            <a:custGeom>
              <a:avLst/>
              <a:gdLst/>
              <a:ahLst/>
              <a:cxnLst/>
              <a:rect l="l" t="t" r="r" b="b"/>
              <a:pathLst>
                <a:path w="25939" h="21518" extrusionOk="0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70"/>
            <p:cNvSpPr/>
            <p:nvPr/>
          </p:nvSpPr>
          <p:spPr>
            <a:xfrm>
              <a:off x="1816773" y="1592998"/>
              <a:ext cx="145567" cy="249697"/>
            </a:xfrm>
            <a:custGeom>
              <a:avLst/>
              <a:gdLst/>
              <a:ahLst/>
              <a:cxnLst/>
              <a:rect l="l" t="t" r="r" b="b"/>
              <a:pathLst>
                <a:path w="1219" h="2091" extrusionOk="0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70"/>
            <p:cNvSpPr/>
            <p:nvPr/>
          </p:nvSpPr>
          <p:spPr>
            <a:xfrm>
              <a:off x="1888423" y="1866938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70"/>
            <p:cNvSpPr/>
            <p:nvPr/>
          </p:nvSpPr>
          <p:spPr>
            <a:xfrm>
              <a:off x="3401537" y="2314987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70"/>
            <p:cNvSpPr/>
            <p:nvPr/>
          </p:nvSpPr>
          <p:spPr>
            <a:xfrm>
              <a:off x="3473067" y="2589046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70"/>
            <p:cNvSpPr/>
            <p:nvPr/>
          </p:nvSpPr>
          <p:spPr>
            <a:xfrm>
              <a:off x="1583077" y="3103012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70"/>
            <p:cNvSpPr/>
            <p:nvPr/>
          </p:nvSpPr>
          <p:spPr>
            <a:xfrm>
              <a:off x="1654607" y="3376833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ravel Itinerary Blog Social Media Strategy by Slidesgo">
  <a:themeElements>
    <a:clrScheme name="Simple Light">
      <a:dk1>
        <a:srgbClr val="692300"/>
      </a:dk1>
      <a:lt1>
        <a:srgbClr val="963500"/>
      </a:lt1>
      <a:dk2>
        <a:srgbClr val="F44D00"/>
      </a:dk2>
      <a:lt2>
        <a:srgbClr val="FFA724"/>
      </a:lt2>
      <a:accent1>
        <a:srgbClr val="00CB9D"/>
      </a:accent1>
      <a:accent2>
        <a:srgbClr val="BBB2A0"/>
      </a:accent2>
      <a:accent3>
        <a:srgbClr val="FFE8C3"/>
      </a:accent3>
      <a:accent4>
        <a:srgbClr val="FFF2DF"/>
      </a:accent4>
      <a:accent5>
        <a:srgbClr val="FFFFFF"/>
      </a:accent5>
      <a:accent6>
        <a:srgbClr val="FFFFFF"/>
      </a:accent6>
      <a:hlink>
        <a:srgbClr val="6923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</Words>
  <Application>Microsoft Office PowerPoint</Application>
  <PresentationFormat>On-screen Show (16:9)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Work Sans</vt:lpstr>
      <vt:lpstr>Inter</vt:lpstr>
      <vt:lpstr>Arial</vt:lpstr>
      <vt:lpstr>Travel Itinerary Blog Social Media Strategy by Slidesgo</vt:lpstr>
      <vt:lpstr>Travelling salesman problem</vt:lpstr>
      <vt:lpstr>Code:</vt:lpstr>
      <vt:lpstr>Code:</vt:lpstr>
      <vt:lpstr>Code:</vt:lpstr>
      <vt:lpstr>Code:</vt:lpstr>
      <vt:lpstr>Output: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Reem</dc:creator>
  <cp:lastModifiedBy>Rahma Mohmed abo shaheen</cp:lastModifiedBy>
  <cp:revision>5</cp:revision>
  <dcterms:modified xsi:type="dcterms:W3CDTF">2024-12-18T22:50:40Z</dcterms:modified>
</cp:coreProperties>
</file>