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0" r:id="rId2"/>
    <p:sldId id="378" r:id="rId3"/>
    <p:sldId id="380" r:id="rId4"/>
    <p:sldId id="384" r:id="rId5"/>
    <p:sldId id="381" r:id="rId6"/>
    <p:sldId id="385" r:id="rId7"/>
    <p:sldId id="379" r:id="rId8"/>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D3E0"/>
    <a:srgbClr val="BFBFBF"/>
    <a:srgbClr val="D9D9D9"/>
    <a:srgbClr val="424242"/>
    <a:srgbClr val="8FAADC"/>
    <a:srgbClr val="D0C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autoAdjust="0"/>
    <p:restoredTop sz="95405" autoAdjust="0"/>
  </p:normalViewPr>
  <p:slideViewPr>
    <p:cSldViewPr showGuides="1">
      <p:cViewPr varScale="1">
        <p:scale>
          <a:sx n="82" d="100"/>
          <a:sy n="82" d="100"/>
        </p:scale>
        <p:origin x="658" y="5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8A493B-F754-4BB8-A40E-E3AD6784D557}" type="doc">
      <dgm:prSet loTypeId="urn:microsoft.com/office/officeart/2005/8/layout/architecture" loCatId="hierarchy" qsTypeId="urn:microsoft.com/office/officeart/2005/8/quickstyle/simple1" qsCatId="simple" csTypeId="urn:microsoft.com/office/officeart/2005/8/colors/colorful3" csCatId="colorful" phldr="1"/>
      <dgm:spPr/>
      <dgm:t>
        <a:bodyPr/>
        <a:lstStyle/>
        <a:p>
          <a:endParaRPr lang="en-US"/>
        </a:p>
      </dgm:t>
    </dgm:pt>
    <dgm:pt modelId="{A0B5202B-F0BC-4318-8B81-711488120ADB}">
      <dgm:prSet phldrT="[Text]" custT="1"/>
      <dgm:spPr/>
      <dgm:t>
        <a:bodyPr/>
        <a:lstStyle/>
        <a:p>
          <a:r>
            <a:rPr lang="en-US" sz="2400" dirty="0">
              <a:solidFill>
                <a:schemeClr val="tx1"/>
              </a:solidFill>
            </a:rPr>
            <a:t>Improve the GUI interface</a:t>
          </a:r>
        </a:p>
      </dgm:t>
    </dgm:pt>
    <dgm:pt modelId="{F7CB1381-4F42-438C-BA1D-8384E149521D}" type="parTrans" cxnId="{5FBE46C7-7422-4652-972A-D2CC38691414}">
      <dgm:prSet/>
      <dgm:spPr/>
      <dgm:t>
        <a:bodyPr/>
        <a:lstStyle/>
        <a:p>
          <a:endParaRPr lang="en-US"/>
        </a:p>
      </dgm:t>
    </dgm:pt>
    <dgm:pt modelId="{E1F12057-3720-4888-AFE9-2F9FF477010E}" type="sibTrans" cxnId="{5FBE46C7-7422-4652-972A-D2CC38691414}">
      <dgm:prSet/>
      <dgm:spPr/>
      <dgm:t>
        <a:bodyPr/>
        <a:lstStyle/>
        <a:p>
          <a:endParaRPr lang="en-US"/>
        </a:p>
      </dgm:t>
    </dgm:pt>
    <dgm:pt modelId="{DA3CD01C-BE22-4FFD-90DC-95A67ED207B2}">
      <dgm:prSet phldrT="[Text]" custT="1"/>
      <dgm:spPr/>
      <dgm:t>
        <a:bodyPr/>
        <a:lstStyle/>
        <a:p>
          <a:r>
            <a:rPr lang="en-US" sz="2400" dirty="0">
              <a:solidFill>
                <a:schemeClr val="tx1"/>
              </a:solidFill>
            </a:rPr>
            <a:t>User can send different size of file</a:t>
          </a:r>
        </a:p>
      </dgm:t>
    </dgm:pt>
    <dgm:pt modelId="{1B05842B-E2F9-4BB9-9629-7DA78CEC84CC}" type="parTrans" cxnId="{83018804-B373-49F7-BB8E-7CCFC5219459}">
      <dgm:prSet/>
      <dgm:spPr/>
      <dgm:t>
        <a:bodyPr/>
        <a:lstStyle/>
        <a:p>
          <a:endParaRPr lang="en-US"/>
        </a:p>
      </dgm:t>
    </dgm:pt>
    <dgm:pt modelId="{7D995078-8989-417F-A5C4-8B616CB6FC3F}" type="sibTrans" cxnId="{83018804-B373-49F7-BB8E-7CCFC5219459}">
      <dgm:prSet/>
      <dgm:spPr/>
      <dgm:t>
        <a:bodyPr/>
        <a:lstStyle/>
        <a:p>
          <a:endParaRPr lang="en-US"/>
        </a:p>
      </dgm:t>
    </dgm:pt>
    <dgm:pt modelId="{672C7ADC-5F79-4845-8BE9-CE798895475A}">
      <dgm:prSet phldrT="[Text]"/>
      <dgm:spPr/>
      <dgm:t>
        <a:bodyPr/>
        <a:lstStyle/>
        <a:p>
          <a:r>
            <a:rPr lang="en-US" dirty="0">
              <a:solidFill>
                <a:schemeClr val="tx1"/>
              </a:solidFill>
            </a:rPr>
            <a:t>Security features</a:t>
          </a:r>
        </a:p>
      </dgm:t>
    </dgm:pt>
    <dgm:pt modelId="{CB6B3E21-DE95-4493-977D-B7271DC305CE}" type="parTrans" cxnId="{5BB57800-B299-4C9F-83EA-EF617AF1DBE1}">
      <dgm:prSet/>
      <dgm:spPr/>
      <dgm:t>
        <a:bodyPr/>
        <a:lstStyle/>
        <a:p>
          <a:endParaRPr lang="en-US"/>
        </a:p>
      </dgm:t>
    </dgm:pt>
    <dgm:pt modelId="{70DBE3EA-46D2-49A1-AA9B-D28AFC31BF16}" type="sibTrans" cxnId="{5BB57800-B299-4C9F-83EA-EF617AF1DBE1}">
      <dgm:prSet/>
      <dgm:spPr/>
      <dgm:t>
        <a:bodyPr/>
        <a:lstStyle/>
        <a:p>
          <a:endParaRPr lang="en-US"/>
        </a:p>
      </dgm:t>
    </dgm:pt>
    <dgm:pt modelId="{E58449C3-C417-42F3-AD4C-CCACCAC22462}">
      <dgm:prSet phldrT="[Text]"/>
      <dgm:spPr/>
      <dgm:t>
        <a:bodyPr/>
        <a:lstStyle/>
        <a:p>
          <a:r>
            <a:rPr lang="en-US">
              <a:solidFill>
                <a:schemeClr val="tx1"/>
              </a:solidFill>
            </a:rPr>
            <a:t>Console Log Authorization</a:t>
          </a:r>
          <a:endParaRPr lang="en-US" dirty="0">
            <a:solidFill>
              <a:schemeClr val="tx1"/>
            </a:solidFill>
          </a:endParaRPr>
        </a:p>
      </dgm:t>
    </dgm:pt>
    <dgm:pt modelId="{48D78DC8-15D1-47FA-B0D0-1233797F9A03}" type="parTrans" cxnId="{AB7577E5-37BD-44F7-9BAB-E61F1E6EAC29}">
      <dgm:prSet/>
      <dgm:spPr/>
      <dgm:t>
        <a:bodyPr/>
        <a:lstStyle/>
        <a:p>
          <a:endParaRPr lang="en-US"/>
        </a:p>
      </dgm:t>
    </dgm:pt>
    <dgm:pt modelId="{523424B7-F218-41BE-8B74-E58B961A2385}" type="sibTrans" cxnId="{AB7577E5-37BD-44F7-9BAB-E61F1E6EAC29}">
      <dgm:prSet/>
      <dgm:spPr/>
      <dgm:t>
        <a:bodyPr/>
        <a:lstStyle/>
        <a:p>
          <a:endParaRPr lang="en-US"/>
        </a:p>
      </dgm:t>
    </dgm:pt>
    <dgm:pt modelId="{ADBE107E-391A-471C-8777-2F640476F932}">
      <dgm:prSet phldrT="[Text]"/>
      <dgm:spPr/>
      <dgm:t>
        <a:bodyPr/>
        <a:lstStyle/>
        <a:p>
          <a:r>
            <a:rPr lang="en-US">
              <a:solidFill>
                <a:schemeClr val="tx1"/>
              </a:solidFill>
            </a:rPr>
            <a:t>Well organized searching and listing</a:t>
          </a:r>
          <a:endParaRPr lang="en-US" dirty="0">
            <a:solidFill>
              <a:schemeClr val="tx1"/>
            </a:solidFill>
          </a:endParaRPr>
        </a:p>
      </dgm:t>
    </dgm:pt>
    <dgm:pt modelId="{67471DF2-9E8F-4951-B727-7ACDB557EAF6}" type="parTrans" cxnId="{CEA1A159-8391-4977-AA7A-FD50A056EC5A}">
      <dgm:prSet/>
      <dgm:spPr/>
      <dgm:t>
        <a:bodyPr/>
        <a:lstStyle/>
        <a:p>
          <a:endParaRPr lang="en-US"/>
        </a:p>
      </dgm:t>
    </dgm:pt>
    <dgm:pt modelId="{EFA90B43-C655-40D9-9097-965EE231E599}" type="sibTrans" cxnId="{CEA1A159-8391-4977-AA7A-FD50A056EC5A}">
      <dgm:prSet/>
      <dgm:spPr/>
      <dgm:t>
        <a:bodyPr/>
        <a:lstStyle/>
        <a:p>
          <a:endParaRPr lang="en-US"/>
        </a:p>
      </dgm:t>
    </dgm:pt>
    <dgm:pt modelId="{11E886AD-778A-4242-8B58-E65C92FF9A30}" type="pres">
      <dgm:prSet presAssocID="{F38A493B-F754-4BB8-A40E-E3AD6784D557}" presName="Name0" presStyleCnt="0">
        <dgm:presLayoutVars>
          <dgm:chPref val="1"/>
          <dgm:dir/>
          <dgm:animOne val="branch"/>
          <dgm:animLvl val="lvl"/>
          <dgm:resizeHandles/>
        </dgm:presLayoutVars>
      </dgm:prSet>
      <dgm:spPr/>
    </dgm:pt>
    <dgm:pt modelId="{6E6AF630-1D19-4437-8D05-0CD93FE2AE0D}" type="pres">
      <dgm:prSet presAssocID="{A0B5202B-F0BC-4318-8B81-711488120ADB}" presName="vertOne" presStyleCnt="0"/>
      <dgm:spPr/>
    </dgm:pt>
    <dgm:pt modelId="{6E649BEC-37D0-4498-B500-E88BB765DE48}" type="pres">
      <dgm:prSet presAssocID="{A0B5202B-F0BC-4318-8B81-711488120ADB}" presName="txOne" presStyleLbl="node0" presStyleIdx="0" presStyleCnt="1">
        <dgm:presLayoutVars>
          <dgm:chPref val="3"/>
        </dgm:presLayoutVars>
      </dgm:prSet>
      <dgm:spPr/>
    </dgm:pt>
    <dgm:pt modelId="{02F19A35-A5B7-47E3-8B79-25023B557B3F}" type="pres">
      <dgm:prSet presAssocID="{A0B5202B-F0BC-4318-8B81-711488120ADB}" presName="parTransOne" presStyleCnt="0"/>
      <dgm:spPr/>
    </dgm:pt>
    <dgm:pt modelId="{1A4F6373-8B9C-4FFB-8B8C-1D03425CA485}" type="pres">
      <dgm:prSet presAssocID="{A0B5202B-F0BC-4318-8B81-711488120ADB}" presName="horzOne" presStyleCnt="0"/>
      <dgm:spPr/>
    </dgm:pt>
    <dgm:pt modelId="{B50D8FC1-7294-49F9-A7FD-8F4F734C0869}" type="pres">
      <dgm:prSet presAssocID="{DA3CD01C-BE22-4FFD-90DC-95A67ED207B2}" presName="vertTwo" presStyleCnt="0"/>
      <dgm:spPr/>
    </dgm:pt>
    <dgm:pt modelId="{66AE3190-B22F-4B91-86CC-5C2E298944F2}" type="pres">
      <dgm:prSet presAssocID="{DA3CD01C-BE22-4FFD-90DC-95A67ED207B2}" presName="txTwo" presStyleLbl="node2" presStyleIdx="0" presStyleCnt="1">
        <dgm:presLayoutVars>
          <dgm:chPref val="3"/>
        </dgm:presLayoutVars>
      </dgm:prSet>
      <dgm:spPr/>
    </dgm:pt>
    <dgm:pt modelId="{CBBD3E60-EE94-446F-8D6E-C7509BAE7C66}" type="pres">
      <dgm:prSet presAssocID="{DA3CD01C-BE22-4FFD-90DC-95A67ED207B2}" presName="parTransTwo" presStyleCnt="0"/>
      <dgm:spPr/>
    </dgm:pt>
    <dgm:pt modelId="{F406D209-B4F5-4639-8F65-AA2CB369DC44}" type="pres">
      <dgm:prSet presAssocID="{DA3CD01C-BE22-4FFD-90DC-95A67ED207B2}" presName="horzTwo" presStyleCnt="0"/>
      <dgm:spPr/>
    </dgm:pt>
    <dgm:pt modelId="{162A0062-2D0E-4FAD-8D24-DA6D529B5016}" type="pres">
      <dgm:prSet presAssocID="{672C7ADC-5F79-4845-8BE9-CE798895475A}" presName="vertThree" presStyleCnt="0"/>
      <dgm:spPr/>
    </dgm:pt>
    <dgm:pt modelId="{48E40623-841F-45C5-B3D0-A63F4B42FFAE}" type="pres">
      <dgm:prSet presAssocID="{672C7ADC-5F79-4845-8BE9-CE798895475A}" presName="txThree" presStyleLbl="node3" presStyleIdx="0" presStyleCnt="3">
        <dgm:presLayoutVars>
          <dgm:chPref val="3"/>
        </dgm:presLayoutVars>
      </dgm:prSet>
      <dgm:spPr/>
    </dgm:pt>
    <dgm:pt modelId="{26345C51-BC9F-44A7-AD30-0D105804CB79}" type="pres">
      <dgm:prSet presAssocID="{672C7ADC-5F79-4845-8BE9-CE798895475A}" presName="horzThree" presStyleCnt="0"/>
      <dgm:spPr/>
    </dgm:pt>
    <dgm:pt modelId="{5EBE0842-1CD6-4627-B806-47FC2E94F235}" type="pres">
      <dgm:prSet presAssocID="{70DBE3EA-46D2-49A1-AA9B-D28AFC31BF16}" presName="sibSpaceThree" presStyleCnt="0"/>
      <dgm:spPr/>
    </dgm:pt>
    <dgm:pt modelId="{C2D0C6DC-5C37-4DEC-893B-A6DB40343EC4}" type="pres">
      <dgm:prSet presAssocID="{E58449C3-C417-42F3-AD4C-CCACCAC22462}" presName="vertThree" presStyleCnt="0"/>
      <dgm:spPr/>
    </dgm:pt>
    <dgm:pt modelId="{FEB49ADD-B43C-4494-B320-1ABE00506801}" type="pres">
      <dgm:prSet presAssocID="{E58449C3-C417-42F3-AD4C-CCACCAC22462}" presName="txThree" presStyleLbl="node3" presStyleIdx="1" presStyleCnt="3">
        <dgm:presLayoutVars>
          <dgm:chPref val="3"/>
        </dgm:presLayoutVars>
      </dgm:prSet>
      <dgm:spPr/>
    </dgm:pt>
    <dgm:pt modelId="{5F4D5A2B-1196-44E3-BA24-E5AB276140C6}" type="pres">
      <dgm:prSet presAssocID="{E58449C3-C417-42F3-AD4C-CCACCAC22462}" presName="horzThree" presStyleCnt="0"/>
      <dgm:spPr/>
    </dgm:pt>
    <dgm:pt modelId="{EE1C7719-0E2C-4A10-9CA4-4F87D169B555}" type="pres">
      <dgm:prSet presAssocID="{523424B7-F218-41BE-8B74-E58B961A2385}" presName="sibSpaceThree" presStyleCnt="0"/>
      <dgm:spPr/>
    </dgm:pt>
    <dgm:pt modelId="{D7A0995F-24AB-4562-A19B-6D7987126ABD}" type="pres">
      <dgm:prSet presAssocID="{ADBE107E-391A-471C-8777-2F640476F932}" presName="vertThree" presStyleCnt="0"/>
      <dgm:spPr/>
    </dgm:pt>
    <dgm:pt modelId="{7AA42838-C79F-47A4-A1B9-B357F246FEF8}" type="pres">
      <dgm:prSet presAssocID="{ADBE107E-391A-471C-8777-2F640476F932}" presName="txThree" presStyleLbl="node3" presStyleIdx="2" presStyleCnt="3">
        <dgm:presLayoutVars>
          <dgm:chPref val="3"/>
        </dgm:presLayoutVars>
      </dgm:prSet>
      <dgm:spPr/>
    </dgm:pt>
    <dgm:pt modelId="{64314A21-868E-4AC3-9EAA-D9AA71316F11}" type="pres">
      <dgm:prSet presAssocID="{ADBE107E-391A-471C-8777-2F640476F932}" presName="horzThree" presStyleCnt="0"/>
      <dgm:spPr/>
    </dgm:pt>
  </dgm:ptLst>
  <dgm:cxnLst>
    <dgm:cxn modelId="{5BB57800-B299-4C9F-83EA-EF617AF1DBE1}" srcId="{DA3CD01C-BE22-4FFD-90DC-95A67ED207B2}" destId="{672C7ADC-5F79-4845-8BE9-CE798895475A}" srcOrd="0" destOrd="0" parTransId="{CB6B3E21-DE95-4493-977D-B7271DC305CE}" sibTransId="{70DBE3EA-46D2-49A1-AA9B-D28AFC31BF16}"/>
    <dgm:cxn modelId="{83018804-B373-49F7-BB8E-7CCFC5219459}" srcId="{A0B5202B-F0BC-4318-8B81-711488120ADB}" destId="{DA3CD01C-BE22-4FFD-90DC-95A67ED207B2}" srcOrd="0" destOrd="0" parTransId="{1B05842B-E2F9-4BB9-9629-7DA78CEC84CC}" sibTransId="{7D995078-8989-417F-A5C4-8B616CB6FC3F}"/>
    <dgm:cxn modelId="{789ED35F-1220-4297-B245-3F0E67D09AA5}" type="presOf" srcId="{ADBE107E-391A-471C-8777-2F640476F932}" destId="{7AA42838-C79F-47A4-A1B9-B357F246FEF8}" srcOrd="0" destOrd="0" presId="urn:microsoft.com/office/officeart/2005/8/layout/architecture"/>
    <dgm:cxn modelId="{2D21AC49-4699-44D4-8939-2404E9346B1A}" type="presOf" srcId="{A0B5202B-F0BC-4318-8B81-711488120ADB}" destId="{6E649BEC-37D0-4498-B500-E88BB765DE48}" srcOrd="0" destOrd="0" presId="urn:microsoft.com/office/officeart/2005/8/layout/architecture"/>
    <dgm:cxn modelId="{CEA1A159-8391-4977-AA7A-FD50A056EC5A}" srcId="{DA3CD01C-BE22-4FFD-90DC-95A67ED207B2}" destId="{ADBE107E-391A-471C-8777-2F640476F932}" srcOrd="2" destOrd="0" parTransId="{67471DF2-9E8F-4951-B727-7ACDB557EAF6}" sibTransId="{EFA90B43-C655-40D9-9097-965EE231E599}"/>
    <dgm:cxn modelId="{1DC0E188-3FDE-4B83-8B5C-D5131C722D96}" type="presOf" srcId="{672C7ADC-5F79-4845-8BE9-CE798895475A}" destId="{48E40623-841F-45C5-B3D0-A63F4B42FFAE}" srcOrd="0" destOrd="0" presId="urn:microsoft.com/office/officeart/2005/8/layout/architecture"/>
    <dgm:cxn modelId="{07908BB0-5895-4D73-907F-5844C9452B44}" type="presOf" srcId="{F38A493B-F754-4BB8-A40E-E3AD6784D557}" destId="{11E886AD-778A-4242-8B58-E65C92FF9A30}" srcOrd="0" destOrd="0" presId="urn:microsoft.com/office/officeart/2005/8/layout/architecture"/>
    <dgm:cxn modelId="{CAF327C3-EB7A-4663-B0D8-F078C111C65F}" type="presOf" srcId="{DA3CD01C-BE22-4FFD-90DC-95A67ED207B2}" destId="{66AE3190-B22F-4B91-86CC-5C2E298944F2}" srcOrd="0" destOrd="0" presId="urn:microsoft.com/office/officeart/2005/8/layout/architecture"/>
    <dgm:cxn modelId="{5FBE46C7-7422-4652-972A-D2CC38691414}" srcId="{F38A493B-F754-4BB8-A40E-E3AD6784D557}" destId="{A0B5202B-F0BC-4318-8B81-711488120ADB}" srcOrd="0" destOrd="0" parTransId="{F7CB1381-4F42-438C-BA1D-8384E149521D}" sibTransId="{E1F12057-3720-4888-AFE9-2F9FF477010E}"/>
    <dgm:cxn modelId="{67CB9DCF-29BD-4AFB-B67B-087D5D2DC13B}" type="presOf" srcId="{E58449C3-C417-42F3-AD4C-CCACCAC22462}" destId="{FEB49ADD-B43C-4494-B320-1ABE00506801}" srcOrd="0" destOrd="0" presId="urn:microsoft.com/office/officeart/2005/8/layout/architecture"/>
    <dgm:cxn modelId="{AB7577E5-37BD-44F7-9BAB-E61F1E6EAC29}" srcId="{DA3CD01C-BE22-4FFD-90DC-95A67ED207B2}" destId="{E58449C3-C417-42F3-AD4C-CCACCAC22462}" srcOrd="1" destOrd="0" parTransId="{48D78DC8-15D1-47FA-B0D0-1233797F9A03}" sibTransId="{523424B7-F218-41BE-8B74-E58B961A2385}"/>
    <dgm:cxn modelId="{176D7724-EF59-40C0-9F63-86702216B2E8}" type="presParOf" srcId="{11E886AD-778A-4242-8B58-E65C92FF9A30}" destId="{6E6AF630-1D19-4437-8D05-0CD93FE2AE0D}" srcOrd="0" destOrd="0" presId="urn:microsoft.com/office/officeart/2005/8/layout/architecture"/>
    <dgm:cxn modelId="{D479C4D2-6F64-41F3-8F8E-B090AF5A07FB}" type="presParOf" srcId="{6E6AF630-1D19-4437-8D05-0CD93FE2AE0D}" destId="{6E649BEC-37D0-4498-B500-E88BB765DE48}" srcOrd="0" destOrd="0" presId="urn:microsoft.com/office/officeart/2005/8/layout/architecture"/>
    <dgm:cxn modelId="{DBEFFD29-AABB-4CD7-901D-2698AA32934E}" type="presParOf" srcId="{6E6AF630-1D19-4437-8D05-0CD93FE2AE0D}" destId="{02F19A35-A5B7-47E3-8B79-25023B557B3F}" srcOrd="1" destOrd="0" presId="urn:microsoft.com/office/officeart/2005/8/layout/architecture"/>
    <dgm:cxn modelId="{B8FC712B-7F39-4A07-8478-10501F1ABEAA}" type="presParOf" srcId="{6E6AF630-1D19-4437-8D05-0CD93FE2AE0D}" destId="{1A4F6373-8B9C-4FFB-8B8C-1D03425CA485}" srcOrd="2" destOrd="0" presId="urn:microsoft.com/office/officeart/2005/8/layout/architecture"/>
    <dgm:cxn modelId="{EEA86328-3C59-44C0-8E45-F18F0218B2FC}" type="presParOf" srcId="{1A4F6373-8B9C-4FFB-8B8C-1D03425CA485}" destId="{B50D8FC1-7294-49F9-A7FD-8F4F734C0869}" srcOrd="0" destOrd="0" presId="urn:microsoft.com/office/officeart/2005/8/layout/architecture"/>
    <dgm:cxn modelId="{446BE316-1AEB-4874-999F-F80E6A276873}" type="presParOf" srcId="{B50D8FC1-7294-49F9-A7FD-8F4F734C0869}" destId="{66AE3190-B22F-4B91-86CC-5C2E298944F2}" srcOrd="0" destOrd="0" presId="urn:microsoft.com/office/officeart/2005/8/layout/architecture"/>
    <dgm:cxn modelId="{96CE7789-2354-43AD-B1ED-6B155BCCE9CE}" type="presParOf" srcId="{B50D8FC1-7294-49F9-A7FD-8F4F734C0869}" destId="{CBBD3E60-EE94-446F-8D6E-C7509BAE7C66}" srcOrd="1" destOrd="0" presId="urn:microsoft.com/office/officeart/2005/8/layout/architecture"/>
    <dgm:cxn modelId="{2A0AD5B4-55E8-4FF6-A87A-199F5BF43D2B}" type="presParOf" srcId="{B50D8FC1-7294-49F9-A7FD-8F4F734C0869}" destId="{F406D209-B4F5-4639-8F65-AA2CB369DC44}" srcOrd="2" destOrd="0" presId="urn:microsoft.com/office/officeart/2005/8/layout/architecture"/>
    <dgm:cxn modelId="{2B322C61-AD10-4417-949A-A7ACA52B6E3D}" type="presParOf" srcId="{F406D209-B4F5-4639-8F65-AA2CB369DC44}" destId="{162A0062-2D0E-4FAD-8D24-DA6D529B5016}" srcOrd="0" destOrd="0" presId="urn:microsoft.com/office/officeart/2005/8/layout/architecture"/>
    <dgm:cxn modelId="{8A4C2C72-05D4-46E0-B94E-9AF521940E98}" type="presParOf" srcId="{162A0062-2D0E-4FAD-8D24-DA6D529B5016}" destId="{48E40623-841F-45C5-B3D0-A63F4B42FFAE}" srcOrd="0" destOrd="0" presId="urn:microsoft.com/office/officeart/2005/8/layout/architecture"/>
    <dgm:cxn modelId="{F1D8B900-C04D-42B8-A35A-FA4058052A2A}" type="presParOf" srcId="{162A0062-2D0E-4FAD-8D24-DA6D529B5016}" destId="{26345C51-BC9F-44A7-AD30-0D105804CB79}" srcOrd="1" destOrd="0" presId="urn:microsoft.com/office/officeart/2005/8/layout/architecture"/>
    <dgm:cxn modelId="{52A82DCE-74B0-435E-8098-DC5301E1C3FA}" type="presParOf" srcId="{F406D209-B4F5-4639-8F65-AA2CB369DC44}" destId="{5EBE0842-1CD6-4627-B806-47FC2E94F235}" srcOrd="1" destOrd="0" presId="urn:microsoft.com/office/officeart/2005/8/layout/architecture"/>
    <dgm:cxn modelId="{D118C569-9198-47A7-B18D-81EC91B6BDBA}" type="presParOf" srcId="{F406D209-B4F5-4639-8F65-AA2CB369DC44}" destId="{C2D0C6DC-5C37-4DEC-893B-A6DB40343EC4}" srcOrd="2" destOrd="0" presId="urn:microsoft.com/office/officeart/2005/8/layout/architecture"/>
    <dgm:cxn modelId="{B49C1410-E2BD-4E6B-935F-20576389F385}" type="presParOf" srcId="{C2D0C6DC-5C37-4DEC-893B-A6DB40343EC4}" destId="{FEB49ADD-B43C-4494-B320-1ABE00506801}" srcOrd="0" destOrd="0" presId="urn:microsoft.com/office/officeart/2005/8/layout/architecture"/>
    <dgm:cxn modelId="{C49A9AAD-38D8-4360-BD7F-AE0D699E764C}" type="presParOf" srcId="{C2D0C6DC-5C37-4DEC-893B-A6DB40343EC4}" destId="{5F4D5A2B-1196-44E3-BA24-E5AB276140C6}" srcOrd="1" destOrd="0" presId="urn:microsoft.com/office/officeart/2005/8/layout/architecture"/>
    <dgm:cxn modelId="{10C8F4A2-B3CC-49ED-82B6-8618697B8FB9}" type="presParOf" srcId="{F406D209-B4F5-4639-8F65-AA2CB369DC44}" destId="{EE1C7719-0E2C-4A10-9CA4-4F87D169B555}" srcOrd="3" destOrd="0" presId="urn:microsoft.com/office/officeart/2005/8/layout/architecture"/>
    <dgm:cxn modelId="{54CD7E66-FF24-4933-8D88-8625A913F254}" type="presParOf" srcId="{F406D209-B4F5-4639-8F65-AA2CB369DC44}" destId="{D7A0995F-24AB-4562-A19B-6D7987126ABD}" srcOrd="4" destOrd="0" presId="urn:microsoft.com/office/officeart/2005/8/layout/architecture"/>
    <dgm:cxn modelId="{92862873-EF74-46EF-BB26-4C6444D45CA3}" type="presParOf" srcId="{D7A0995F-24AB-4562-A19B-6D7987126ABD}" destId="{7AA42838-C79F-47A4-A1B9-B357F246FEF8}" srcOrd="0" destOrd="0" presId="urn:microsoft.com/office/officeart/2005/8/layout/architecture"/>
    <dgm:cxn modelId="{1FC5CEA6-3AD9-4578-8D6A-3206C6AB4970}" type="presParOf" srcId="{D7A0995F-24AB-4562-A19B-6D7987126ABD}" destId="{64314A21-868E-4AC3-9EAA-D9AA71316F11}" srcOrd="1" destOrd="0" presId="urn:microsoft.com/office/officeart/2005/8/layout/architecture"/>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649BEC-37D0-4498-B500-E88BB765DE48}">
      <dsp:nvSpPr>
        <dsp:cNvPr id="0" name=""/>
        <dsp:cNvSpPr/>
      </dsp:nvSpPr>
      <dsp:spPr>
        <a:xfrm>
          <a:off x="377" y="3225926"/>
          <a:ext cx="6895076" cy="149034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Improve the GUI interface</a:t>
          </a:r>
        </a:p>
      </dsp:txBody>
      <dsp:txXfrm>
        <a:off x="44028" y="3269577"/>
        <a:ext cx="6807774" cy="1403044"/>
      </dsp:txXfrm>
    </dsp:sp>
    <dsp:sp modelId="{66AE3190-B22F-4B91-86CC-5C2E298944F2}">
      <dsp:nvSpPr>
        <dsp:cNvPr id="0" name=""/>
        <dsp:cNvSpPr/>
      </dsp:nvSpPr>
      <dsp:spPr>
        <a:xfrm>
          <a:off x="377" y="1613582"/>
          <a:ext cx="6895076" cy="149034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User can send different size of file</a:t>
          </a:r>
        </a:p>
      </dsp:txBody>
      <dsp:txXfrm>
        <a:off x="44028" y="1657233"/>
        <a:ext cx="6807774" cy="1403044"/>
      </dsp:txXfrm>
    </dsp:sp>
    <dsp:sp modelId="{48E40623-841F-45C5-B3D0-A63F4B42FFAE}">
      <dsp:nvSpPr>
        <dsp:cNvPr id="0" name=""/>
        <dsp:cNvSpPr/>
      </dsp:nvSpPr>
      <dsp:spPr>
        <a:xfrm>
          <a:off x="377" y="1238"/>
          <a:ext cx="2235757" cy="149034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Security features</a:t>
          </a:r>
        </a:p>
      </dsp:txBody>
      <dsp:txXfrm>
        <a:off x="44028" y="44889"/>
        <a:ext cx="2148455" cy="1403044"/>
      </dsp:txXfrm>
    </dsp:sp>
    <dsp:sp modelId="{FEB49ADD-B43C-4494-B320-1ABE00506801}">
      <dsp:nvSpPr>
        <dsp:cNvPr id="0" name=""/>
        <dsp:cNvSpPr/>
      </dsp:nvSpPr>
      <dsp:spPr>
        <a:xfrm>
          <a:off x="2330036" y="1238"/>
          <a:ext cx="2235757" cy="149034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tx1"/>
              </a:solidFill>
            </a:rPr>
            <a:t>Console Log Authorization</a:t>
          </a:r>
          <a:endParaRPr lang="en-US" sz="2000" kern="1200" dirty="0">
            <a:solidFill>
              <a:schemeClr val="tx1"/>
            </a:solidFill>
          </a:endParaRPr>
        </a:p>
      </dsp:txBody>
      <dsp:txXfrm>
        <a:off x="2373687" y="44889"/>
        <a:ext cx="2148455" cy="1403044"/>
      </dsp:txXfrm>
    </dsp:sp>
    <dsp:sp modelId="{7AA42838-C79F-47A4-A1B9-B357F246FEF8}">
      <dsp:nvSpPr>
        <dsp:cNvPr id="0" name=""/>
        <dsp:cNvSpPr/>
      </dsp:nvSpPr>
      <dsp:spPr>
        <a:xfrm>
          <a:off x="4659696" y="1238"/>
          <a:ext cx="2235757" cy="149034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tx1"/>
              </a:solidFill>
            </a:rPr>
            <a:t>Well organized searching and listing</a:t>
          </a:r>
          <a:endParaRPr lang="en-US" sz="2000" kern="1200" dirty="0">
            <a:solidFill>
              <a:schemeClr val="tx1"/>
            </a:solidFill>
          </a:endParaRPr>
        </a:p>
      </dsp:txBody>
      <dsp:txXfrm>
        <a:off x="4703347" y="44889"/>
        <a:ext cx="2148455" cy="1403044"/>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CB410A-F33F-4AB4-852F-D1CE6502B2C4}" type="datetimeFigureOut">
              <a:rPr lang="vi-VN" smtClean="0"/>
              <a:t>01/10/2021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AA3FDB-E1FF-41D5-9DDE-74331BAB0AAA}" type="slidenum">
              <a:rPr lang="vi-VN" smtClean="0"/>
              <a:t>‹#›</a:t>
            </a:fld>
            <a:endParaRPr lang="vi-VN"/>
          </a:p>
        </p:txBody>
      </p:sp>
    </p:spTree>
    <p:extLst>
      <p:ext uri="{BB962C8B-B14F-4D97-AF65-F5344CB8AC3E}">
        <p14:creationId xmlns:p14="http://schemas.microsoft.com/office/powerpoint/2010/main" val="1233107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3AA3FDB-E1FF-41D5-9DDE-74331BAB0AAA}" type="slidenum">
              <a:rPr lang="vi-VN" smtClean="0"/>
              <a:t>5</a:t>
            </a:fld>
            <a:endParaRPr lang="vi-VN"/>
          </a:p>
        </p:txBody>
      </p:sp>
    </p:spTree>
    <p:extLst>
      <p:ext uri="{BB962C8B-B14F-4D97-AF65-F5344CB8AC3E}">
        <p14:creationId xmlns:p14="http://schemas.microsoft.com/office/powerpoint/2010/main" val="2781263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3392" y="548680"/>
            <a:ext cx="10515600" cy="831627"/>
          </a:xfrm>
          <a:prstGeom prst="rect">
            <a:avLst/>
          </a:prstGeom>
        </p:spPr>
        <p:txBody>
          <a:bodyPr/>
          <a:lstStyle/>
          <a:p>
            <a:r>
              <a:rPr lang="en-US"/>
              <a:t>Click to edit Master title style</a:t>
            </a:r>
            <a:endParaRPr lang="vi-VN"/>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Footer Placeholder 4"/>
          <p:cNvSpPr>
            <a:spLocks noGrp="1"/>
          </p:cNvSpPr>
          <p:nvPr>
            <p:ph type="ftr" sz="quarter" idx="11"/>
          </p:nvPr>
        </p:nvSpPr>
        <p:spPr>
          <a:xfrm>
            <a:off x="0" y="6492875"/>
            <a:ext cx="4114800" cy="365125"/>
          </a:xfrm>
          <a:prstGeom prst="rect">
            <a:avLst/>
          </a:prstGeom>
        </p:spPr>
        <p:txBody>
          <a:bodyPr/>
          <a:lstStyle/>
          <a:p>
            <a:endParaRPr lang="vi-VN"/>
          </a:p>
        </p:txBody>
      </p:sp>
      <p:sp>
        <p:nvSpPr>
          <p:cNvPr id="6" name="Slide Number Placeholder 5"/>
          <p:cNvSpPr>
            <a:spLocks noGrp="1"/>
          </p:cNvSpPr>
          <p:nvPr>
            <p:ph type="sldNum" sz="quarter" idx="12"/>
          </p:nvPr>
        </p:nvSpPr>
        <p:spPr>
          <a:xfrm>
            <a:off x="10992544" y="6453337"/>
            <a:ext cx="1103026" cy="360040"/>
          </a:xfrm>
          <a:prstGeom prst="rect">
            <a:avLst/>
          </a:prstGeom>
        </p:spPr>
        <p:txBody>
          <a:bodyPr/>
          <a:lstStyle>
            <a:lvl1pPr>
              <a:defRPr b="1">
                <a:latin typeface="+mj-lt"/>
              </a:defRPr>
            </a:lvl1pPr>
          </a:lstStyle>
          <a:p>
            <a:fld id="{E213A541-A0C9-4ED3-8864-813A5C544B59}" type="slidenum">
              <a:rPr lang="vi-VN" smtClean="0"/>
              <a:pPr/>
              <a:t>‹#›</a:t>
            </a:fld>
            <a:endParaRPr lang="vi-VN"/>
          </a:p>
        </p:txBody>
      </p:sp>
      <p:sp>
        <p:nvSpPr>
          <p:cNvPr id="8" name="矩形 7"/>
          <p:cNvSpPr/>
          <p:nvPr userDrawn="1"/>
        </p:nvSpPr>
        <p:spPr>
          <a:xfrm>
            <a:off x="8325228" y="6545425"/>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283067618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023897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orient="horz" pos="79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7298326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5459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AF964E76-3D4E-426C-B1C9-DCFD6436FFA5}"/>
              </a:ext>
            </a:extLst>
          </p:cNvPr>
          <p:cNvSpPr/>
          <p:nvPr userDrawn="1"/>
        </p:nvSpPr>
        <p:spPr>
          <a:xfrm>
            <a:off x="11568608" y="6237312"/>
            <a:ext cx="432048" cy="432048"/>
          </a:xfrm>
          <a:prstGeom prst="ellipse">
            <a:avLst/>
          </a:prstGeom>
          <a:gradFill>
            <a:gsLst>
              <a:gs pos="15000">
                <a:schemeClr val="accent4"/>
              </a:gs>
              <a:gs pos="10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fld id="{D6183604-E4F2-4255-A733-65BEDB2B14A7}" type="slidenum">
              <a:rPr lang="zh-CN" altLang="en-US" sz="1400" smtClean="0"/>
              <a:t>‹#›</a:t>
            </a:fld>
            <a:endParaRPr lang="zh-CN" altLang="en-US" sz="1400"/>
          </a:p>
        </p:txBody>
      </p:sp>
      <p:sp>
        <p:nvSpPr>
          <p:cNvPr id="30" name="椭圆 29">
            <a:extLst>
              <a:ext uri="{FF2B5EF4-FFF2-40B4-BE49-F238E27FC236}">
                <a16:creationId xmlns:a16="http://schemas.microsoft.com/office/drawing/2014/main" id="{8E7FA9CA-62C9-4AB8-ADF3-C8DCFE3D57CE}"/>
              </a:ext>
            </a:extLst>
          </p:cNvPr>
          <p:cNvSpPr/>
          <p:nvPr userDrawn="1"/>
        </p:nvSpPr>
        <p:spPr>
          <a:xfrm>
            <a:off x="11928648" y="6093296"/>
            <a:ext cx="144016" cy="144016"/>
          </a:xfrm>
          <a:prstGeom prst="ellipse">
            <a:avLst/>
          </a:prstGeom>
          <a:gradFill>
            <a:gsLst>
              <a:gs pos="15000">
                <a:schemeClr val="accent4"/>
              </a:gs>
              <a:gs pos="10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400"/>
          </a:p>
        </p:txBody>
      </p:sp>
      <p:sp>
        <p:nvSpPr>
          <p:cNvPr id="35" name="任意多边形: 形状 34">
            <a:extLst>
              <a:ext uri="{FF2B5EF4-FFF2-40B4-BE49-F238E27FC236}">
                <a16:creationId xmlns:a16="http://schemas.microsoft.com/office/drawing/2014/main" id="{9133D757-93ED-4976-8E0D-A2FF90369975}"/>
              </a:ext>
            </a:extLst>
          </p:cNvPr>
          <p:cNvSpPr/>
          <p:nvPr userDrawn="1"/>
        </p:nvSpPr>
        <p:spPr>
          <a:xfrm>
            <a:off x="263352" y="260648"/>
            <a:ext cx="648072" cy="648072"/>
          </a:xfrm>
          <a:custGeom>
            <a:avLst/>
            <a:gdLst>
              <a:gd name="connsiteX0" fmla="*/ 252028 w 504056"/>
              <a:gd name="connsiteY0" fmla="*/ 84981 h 504056"/>
              <a:gd name="connsiteX1" fmla="*/ 84981 w 504056"/>
              <a:gd name="connsiteY1" fmla="*/ 252028 h 504056"/>
              <a:gd name="connsiteX2" fmla="*/ 252028 w 504056"/>
              <a:gd name="connsiteY2" fmla="*/ 419075 h 504056"/>
              <a:gd name="connsiteX3" fmla="*/ 419075 w 504056"/>
              <a:gd name="connsiteY3" fmla="*/ 252028 h 504056"/>
              <a:gd name="connsiteX4" fmla="*/ 252028 w 504056"/>
              <a:gd name="connsiteY4" fmla="*/ 84981 h 504056"/>
              <a:gd name="connsiteX5" fmla="*/ 252028 w 504056"/>
              <a:gd name="connsiteY5" fmla="*/ 0 h 504056"/>
              <a:gd name="connsiteX6" fmla="*/ 504056 w 504056"/>
              <a:gd name="connsiteY6" fmla="*/ 252028 h 504056"/>
              <a:gd name="connsiteX7" fmla="*/ 252028 w 504056"/>
              <a:gd name="connsiteY7" fmla="*/ 504056 h 504056"/>
              <a:gd name="connsiteX8" fmla="*/ 0 w 504056"/>
              <a:gd name="connsiteY8" fmla="*/ 252028 h 504056"/>
              <a:gd name="connsiteX9" fmla="*/ 252028 w 504056"/>
              <a:gd name="connsiteY9" fmla="*/ 0 h 50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056" h="504056">
                <a:moveTo>
                  <a:pt x="252028" y="84981"/>
                </a:moveTo>
                <a:cubicBezTo>
                  <a:pt x="159770" y="84981"/>
                  <a:pt x="84981" y="159770"/>
                  <a:pt x="84981" y="252028"/>
                </a:cubicBezTo>
                <a:cubicBezTo>
                  <a:pt x="84981" y="344286"/>
                  <a:pt x="159770" y="419075"/>
                  <a:pt x="252028" y="419075"/>
                </a:cubicBezTo>
                <a:cubicBezTo>
                  <a:pt x="344286" y="419075"/>
                  <a:pt x="419075" y="344286"/>
                  <a:pt x="419075" y="252028"/>
                </a:cubicBezTo>
                <a:cubicBezTo>
                  <a:pt x="419075" y="159770"/>
                  <a:pt x="344286" y="84981"/>
                  <a:pt x="252028" y="84981"/>
                </a:cubicBezTo>
                <a:close/>
                <a:moveTo>
                  <a:pt x="252028" y="0"/>
                </a:moveTo>
                <a:cubicBezTo>
                  <a:pt x="391219" y="0"/>
                  <a:pt x="504056" y="112837"/>
                  <a:pt x="504056" y="252028"/>
                </a:cubicBezTo>
                <a:cubicBezTo>
                  <a:pt x="504056" y="391219"/>
                  <a:pt x="391219" y="504056"/>
                  <a:pt x="252028" y="504056"/>
                </a:cubicBezTo>
                <a:cubicBezTo>
                  <a:pt x="112837" y="504056"/>
                  <a:pt x="0" y="391219"/>
                  <a:pt x="0" y="252028"/>
                </a:cubicBezTo>
                <a:cubicBezTo>
                  <a:pt x="0" y="112837"/>
                  <a:pt x="112837" y="0"/>
                  <a:pt x="252028" y="0"/>
                </a:cubicBezTo>
                <a:close/>
              </a:path>
            </a:pathLst>
          </a:custGeom>
          <a:gradFill>
            <a:gsLst>
              <a:gs pos="15000">
                <a:schemeClr val="accent4"/>
              </a:gs>
              <a:gs pos="10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Tree>
    <p:extLst>
      <p:ext uri="{BB962C8B-B14F-4D97-AF65-F5344CB8AC3E}">
        <p14:creationId xmlns:p14="http://schemas.microsoft.com/office/powerpoint/2010/main" val="3481853518"/>
      </p:ext>
    </p:extLst>
  </p:cSld>
  <p:clrMap bg1="lt1" tx1="dk1" bg2="lt2" tx2="dk2" accent1="accent1" accent2="accent2" accent3="accent3" accent4="accent4" accent5="accent5" accent6="accent6" hlink="hlink" folHlink="folHlink"/>
  <p:sldLayoutIdLst>
    <p:sldLayoutId id="2147483650" r:id="rId1"/>
    <p:sldLayoutId id="2147483654" r:id="rId2"/>
    <p:sldLayoutId id="2147483660" r:id="rId3"/>
    <p:sldLayoutId id="2147483661" r:id="rId4"/>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11" userDrawn="1">
          <p15:clr>
            <a:srgbClr val="F26B43"/>
          </p15:clr>
        </p15:guide>
        <p15:guide id="4" orient="horz" pos="210" userDrawn="1">
          <p15:clr>
            <a:srgbClr val="F26B43"/>
          </p15:clr>
        </p15:guide>
        <p15:guide id="5" orient="horz" pos="3929" userDrawn="1">
          <p15:clr>
            <a:srgbClr val="F26B43"/>
          </p15:clr>
        </p15:guide>
        <p15:guide id="6" pos="746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2.png"/><Relationship Id="rId7" Type="http://schemas.openxmlformats.org/officeDocument/2006/relationships/diagramQuickStyle" Target="../diagrams/quickStyle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3.jpeg"/><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7557FA8-FB55-472B-A2D1-676BEE985B1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1"/>
          </a:xfrm>
          <a:prstGeom prst="rect">
            <a:avLst/>
          </a:prstGeom>
        </p:spPr>
      </p:pic>
      <p:pic>
        <p:nvPicPr>
          <p:cNvPr id="3" name="Picture 2">
            <a:extLst>
              <a:ext uri="{FF2B5EF4-FFF2-40B4-BE49-F238E27FC236}">
                <a16:creationId xmlns:a16="http://schemas.microsoft.com/office/drawing/2014/main" id="{007A5437-59FA-4605-9D10-B6721685A6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9776" y="332656"/>
            <a:ext cx="3957207" cy="1446550"/>
          </a:xfrm>
          <a:prstGeom prst="rect">
            <a:avLst/>
          </a:prstGeom>
        </p:spPr>
      </p:pic>
      <p:pic>
        <p:nvPicPr>
          <p:cNvPr id="4" name="Picture 3">
            <a:extLst>
              <a:ext uri="{FF2B5EF4-FFF2-40B4-BE49-F238E27FC236}">
                <a16:creationId xmlns:a16="http://schemas.microsoft.com/office/drawing/2014/main" id="{8A745D3A-50C6-4747-A95F-F3CC1201E37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8856" y="3626809"/>
            <a:ext cx="6839664" cy="3419832"/>
          </a:xfrm>
          <a:prstGeom prst="rect">
            <a:avLst/>
          </a:prstGeom>
        </p:spPr>
      </p:pic>
      <p:sp>
        <p:nvSpPr>
          <p:cNvPr id="5" name="مربع نص 3">
            <a:extLst>
              <a:ext uri="{FF2B5EF4-FFF2-40B4-BE49-F238E27FC236}">
                <a16:creationId xmlns:a16="http://schemas.microsoft.com/office/drawing/2014/main" id="{EF7ECEE6-760D-4A0A-A8E3-1D91BE4C5BFA}"/>
              </a:ext>
            </a:extLst>
          </p:cNvPr>
          <p:cNvSpPr txBox="1"/>
          <p:nvPr/>
        </p:nvSpPr>
        <p:spPr>
          <a:xfrm>
            <a:off x="3863752" y="4211122"/>
            <a:ext cx="5773213" cy="2646878"/>
          </a:xfrm>
          <a:prstGeom prst="rect">
            <a:avLst/>
          </a:prstGeom>
          <a:noFill/>
        </p:spPr>
        <p:txBody>
          <a:bodyPr wrap="square" rtlCol="1">
            <a:spAutoFit/>
          </a:bodyPr>
          <a:lstStyle/>
          <a:p>
            <a:r>
              <a:rPr lang="en-US" b="1" dirty="0"/>
              <a:t>Team Name: </a:t>
            </a:r>
            <a:r>
              <a:rPr lang="en-US" sz="2200" dirty="0">
                <a:solidFill>
                  <a:schemeClr val="accent4">
                    <a:lumMod val="75000"/>
                  </a:schemeClr>
                </a:solidFill>
              </a:rPr>
              <a:t>Champions</a:t>
            </a:r>
          </a:p>
          <a:p>
            <a:endParaRPr lang="en-US" dirty="0"/>
          </a:p>
          <a:p>
            <a:r>
              <a:rPr lang="en-US" b="1" dirty="0"/>
              <a:t>Team member names:</a:t>
            </a:r>
          </a:p>
          <a:p>
            <a:r>
              <a:rPr lang="en-US" dirty="0"/>
              <a:t>Ms. Amna Salim Rashid Al </a:t>
            </a:r>
            <a:r>
              <a:rPr lang="en-US" dirty="0" err="1"/>
              <a:t>Kaabi</a:t>
            </a:r>
            <a:endParaRPr lang="en-US" dirty="0"/>
          </a:p>
          <a:p>
            <a:r>
              <a:rPr lang="en-US" dirty="0"/>
              <a:t>Ms. Sheikha Hassan Khamis Mohammed Al Zaabi</a:t>
            </a:r>
          </a:p>
          <a:p>
            <a:pPr fontAlgn="base"/>
            <a:r>
              <a:rPr lang="en-US" dirty="0"/>
              <a:t>Ms. </a:t>
            </a:r>
            <a:r>
              <a:rPr lang="en-US" dirty="0" err="1"/>
              <a:t>Rahma</a:t>
            </a:r>
            <a:r>
              <a:rPr lang="en-US" dirty="0"/>
              <a:t> Fahad Mohammed Al </a:t>
            </a:r>
            <a:r>
              <a:rPr lang="en-US" dirty="0" err="1"/>
              <a:t>Mamari</a:t>
            </a:r>
            <a:endParaRPr lang="en-US" dirty="0"/>
          </a:p>
          <a:p>
            <a:pPr fontAlgn="base"/>
            <a:r>
              <a:rPr lang="en-US" dirty="0"/>
              <a:t>Ms. </a:t>
            </a:r>
            <a:r>
              <a:rPr lang="en-US" dirty="0" err="1"/>
              <a:t>Khaloud</a:t>
            </a:r>
            <a:r>
              <a:rPr lang="en-US" dirty="0"/>
              <a:t> Hamed Rashid Al </a:t>
            </a:r>
            <a:r>
              <a:rPr lang="en-US" dirty="0" err="1"/>
              <a:t>Maamari</a:t>
            </a:r>
            <a:endParaRPr lang="en-US" dirty="0"/>
          </a:p>
          <a:p>
            <a:pPr fontAlgn="base"/>
            <a:r>
              <a:rPr lang="en-US" dirty="0"/>
              <a:t>Ms. Rahaf Mohammed Ali Al </a:t>
            </a:r>
            <a:r>
              <a:rPr lang="en-US" dirty="0" err="1"/>
              <a:t>Khazimi</a:t>
            </a:r>
            <a:endParaRPr lang="en-US" dirty="0"/>
          </a:p>
          <a:p>
            <a:endParaRPr lang="en-US" dirty="0"/>
          </a:p>
        </p:txBody>
      </p:sp>
      <p:sp>
        <p:nvSpPr>
          <p:cNvPr id="8" name="TextBox 7">
            <a:extLst>
              <a:ext uri="{FF2B5EF4-FFF2-40B4-BE49-F238E27FC236}">
                <a16:creationId xmlns:a16="http://schemas.microsoft.com/office/drawing/2014/main" id="{515025BF-BE94-4F8C-89D2-E7CD94C361E5}"/>
              </a:ext>
            </a:extLst>
          </p:cNvPr>
          <p:cNvSpPr txBox="1"/>
          <p:nvPr/>
        </p:nvSpPr>
        <p:spPr>
          <a:xfrm>
            <a:off x="2279576" y="2180259"/>
            <a:ext cx="7704856" cy="1446550"/>
          </a:xfrm>
          <a:prstGeom prst="rect">
            <a:avLst/>
          </a:prstGeom>
          <a:noFill/>
        </p:spPr>
        <p:txBody>
          <a:bodyPr wrap="square">
            <a:spAutoFit/>
          </a:bodyPr>
          <a:lstStyle/>
          <a:p>
            <a:r>
              <a:rPr lang="en-US" sz="1600" b="1" dirty="0"/>
              <a:t>Challenge Selected: </a:t>
            </a:r>
          </a:p>
          <a:p>
            <a:pPr algn="ctr"/>
            <a:r>
              <a:rPr lang="en-GB" sz="3600" dirty="0">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path path="circle">
                    <a:fillToRect l="50000" t="50000" r="50000" b="50000"/>
                  </a:path>
                  <a:tileRect/>
                </a:gradFill>
                <a:latin typeface="Times New Roman" panose="02020603050405020304" pitchFamily="18" charset="0"/>
                <a:cs typeface="Times New Roman" panose="02020603050405020304" pitchFamily="18" charset="0"/>
              </a:rPr>
              <a:t>LUNAR SURFACE OPERATIONS: REAL-TIME COLLABORATION</a:t>
            </a:r>
            <a:endParaRPr lang="en-US" sz="3600" dirty="0">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path path="circle">
                  <a:fillToRect l="50000" t="50000" r="50000" b="50000"/>
                </a:path>
                <a:tileRect/>
              </a:gra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8003641"/>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228DE823-3A5D-4B74-AC00-94C3A22A8B7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2783633" cy="3092926"/>
          </a:xfrm>
          <a:prstGeom prst="rect">
            <a:avLst/>
          </a:prstGeom>
        </p:spPr>
      </p:pic>
      <p:sp>
        <p:nvSpPr>
          <p:cNvPr id="5" name="مربع نص 1">
            <a:extLst>
              <a:ext uri="{FF2B5EF4-FFF2-40B4-BE49-F238E27FC236}">
                <a16:creationId xmlns:a16="http://schemas.microsoft.com/office/drawing/2014/main" id="{606AC540-1702-4B14-8CE9-2ADCE57512FD}"/>
              </a:ext>
            </a:extLst>
          </p:cNvPr>
          <p:cNvSpPr txBox="1"/>
          <p:nvPr/>
        </p:nvSpPr>
        <p:spPr>
          <a:xfrm>
            <a:off x="2135560" y="612844"/>
            <a:ext cx="9505055" cy="6186309"/>
          </a:xfrm>
          <a:prstGeom prst="rect">
            <a:avLst/>
          </a:prstGeom>
          <a:noFill/>
        </p:spPr>
        <p:txBody>
          <a:bodyPr wrap="square" rtlCol="1">
            <a:spAutoFit/>
          </a:bodyPr>
          <a:lstStyle/>
          <a:p>
            <a:pPr algn="l"/>
            <a:r>
              <a:rPr lang="en-US" b="1" dirty="0">
                <a:solidFill>
                  <a:srgbClr val="FF0000"/>
                </a:solidFill>
              </a:rPr>
              <a:t>Challenge:</a:t>
            </a:r>
          </a:p>
          <a:p>
            <a:pPr marL="285750" indent="-285750" algn="just">
              <a:buFont typeface="Arial" panose="020B0604020202020204" pitchFamily="34" charset="0"/>
              <a:buChar char="•"/>
            </a:pPr>
            <a:r>
              <a:rPr lang="en-GB" dirty="0"/>
              <a:t>Create an application to allow NASA flight controllers and the broader scientific community to collaborate and compare notes on lunar mission data as it is collected.</a:t>
            </a:r>
            <a:endParaRPr lang="en-US" dirty="0"/>
          </a:p>
          <a:p>
            <a:pPr algn="l"/>
            <a:r>
              <a:rPr lang="en-US" b="1" dirty="0">
                <a:solidFill>
                  <a:srgbClr val="FF0000"/>
                </a:solidFill>
              </a:rPr>
              <a:t>Solution:</a:t>
            </a:r>
          </a:p>
          <a:p>
            <a:pPr marL="285750" indent="-285750" algn="just">
              <a:buFont typeface="Arial" panose="020B0604020202020204" pitchFamily="34" charset="0"/>
              <a:buChar char="•"/>
            </a:pPr>
            <a:r>
              <a:rPr lang="en-GB" dirty="0"/>
              <a:t>Space-Logger is Mobile cum Web Application which assist the crew member can individually record their exploration on the planet space. Simultaneously many members can save their log information which include text, image, video.</a:t>
            </a:r>
            <a:endParaRPr lang="en-US" dirty="0"/>
          </a:p>
          <a:p>
            <a:pPr algn="l"/>
            <a:r>
              <a:rPr lang="en-US" b="1" dirty="0">
                <a:solidFill>
                  <a:srgbClr val="FF0000"/>
                </a:solidFill>
              </a:rPr>
              <a:t>Gain:</a:t>
            </a:r>
          </a:p>
          <a:p>
            <a:pPr marL="285750" indent="-285750" algn="l">
              <a:buFont typeface="Arial" panose="020B0604020202020204" pitchFamily="34" charset="0"/>
              <a:buChar char="•"/>
            </a:pPr>
            <a:r>
              <a:rPr lang="en-US" dirty="0"/>
              <a:t>Secure Data communication</a:t>
            </a:r>
          </a:p>
          <a:p>
            <a:pPr marL="285750" indent="-285750" algn="l">
              <a:buFont typeface="Arial" panose="020B0604020202020204" pitchFamily="34" charset="0"/>
              <a:buChar char="•"/>
            </a:pPr>
            <a:r>
              <a:rPr lang="en-US" dirty="0"/>
              <a:t>Supports multiple user to interact at the same time</a:t>
            </a:r>
          </a:p>
          <a:p>
            <a:pPr marL="285750" indent="-285750" algn="l">
              <a:buFont typeface="Arial" panose="020B0604020202020204" pitchFamily="34" charset="0"/>
              <a:buChar char="•"/>
            </a:pPr>
            <a:r>
              <a:rPr lang="en-US" dirty="0"/>
              <a:t>Supports different type of data</a:t>
            </a:r>
          </a:p>
          <a:p>
            <a:pPr marL="285750" indent="-285750" algn="l">
              <a:buFont typeface="Arial" panose="020B0604020202020204" pitchFamily="34" charset="0"/>
              <a:buChar char="•"/>
            </a:pPr>
            <a:r>
              <a:rPr lang="en-US" dirty="0"/>
              <a:t>Console log can be view based on the topic of interest.</a:t>
            </a:r>
          </a:p>
          <a:p>
            <a:pPr marL="285750" indent="-285750" algn="l">
              <a:buFont typeface="Arial" panose="020B0604020202020204" pitchFamily="34" charset="0"/>
              <a:buChar char="•"/>
            </a:pPr>
            <a:r>
              <a:rPr lang="en-US" dirty="0"/>
              <a:t>Deletion of message can be possible only by owner of the console log.</a:t>
            </a:r>
          </a:p>
          <a:p>
            <a:pPr marL="285750" indent="-285750" algn="l">
              <a:buFont typeface="Arial" panose="020B0604020202020204" pitchFamily="34" charset="0"/>
              <a:buChar char="•"/>
            </a:pPr>
            <a:r>
              <a:rPr lang="en-GB" dirty="0"/>
              <a:t>Real-time console log information is vital for review by the experts and helpful for post mission investigation or scientific research.</a:t>
            </a:r>
            <a:endParaRPr lang="en-US" dirty="0"/>
          </a:p>
          <a:p>
            <a:pPr algn="l"/>
            <a:r>
              <a:rPr lang="en-US" b="1" dirty="0">
                <a:solidFill>
                  <a:srgbClr val="FF0000"/>
                </a:solidFill>
              </a:rPr>
              <a:t>Data:</a:t>
            </a:r>
          </a:p>
          <a:p>
            <a:pPr algn="l"/>
            <a:r>
              <a:rPr lang="en-GB" dirty="0"/>
              <a:t>The following are the sample data references used in this project</a:t>
            </a:r>
          </a:p>
          <a:p>
            <a:pPr marL="285750" indent="-285750" algn="l">
              <a:buFont typeface="Arial" panose="020B0604020202020204" pitchFamily="34" charset="0"/>
              <a:buChar char="•"/>
            </a:pPr>
            <a:r>
              <a:rPr lang="en-GB" dirty="0"/>
              <a:t>https://history.nasa.gov/afj/ap13fj/08day3-problem.html</a:t>
            </a:r>
          </a:p>
          <a:p>
            <a:pPr marL="285750" indent="-285750" algn="l">
              <a:buFont typeface="Arial" panose="020B0604020202020204" pitchFamily="34" charset="0"/>
              <a:buChar char="•"/>
            </a:pPr>
            <a:r>
              <a:rPr lang="en-GB" dirty="0"/>
              <a:t>https://history.nasa.gov/afj/ap11fj/01launch.html</a:t>
            </a:r>
          </a:p>
          <a:p>
            <a:pPr marL="285750" indent="-285750" algn="l">
              <a:buFont typeface="Arial" panose="020B0604020202020204" pitchFamily="34" charset="0"/>
              <a:buChar char="•"/>
            </a:pPr>
            <a:r>
              <a:rPr lang="en-GB" dirty="0"/>
              <a:t>https://history.nasa.gov/afj/ap13fj/pics/accident-log.png</a:t>
            </a:r>
          </a:p>
          <a:p>
            <a:pPr algn="l"/>
            <a:endParaRPr lang="en-US" dirty="0"/>
          </a:p>
        </p:txBody>
      </p:sp>
    </p:spTree>
    <p:extLst>
      <p:ext uri="{BB962C8B-B14F-4D97-AF65-F5344CB8AC3E}">
        <p14:creationId xmlns:p14="http://schemas.microsoft.com/office/powerpoint/2010/main" val="767564310"/>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3">
            <a:extLst>
              <a:ext uri="{FF2B5EF4-FFF2-40B4-BE49-F238E27FC236}">
                <a16:creationId xmlns:a16="http://schemas.microsoft.com/office/drawing/2014/main" id="{B00B374D-5D19-4A39-9352-8E3C51C660A5}"/>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2783633" cy="3092926"/>
          </a:xfrm>
          <a:prstGeom prst="rect">
            <a:avLst/>
          </a:prstGeom>
        </p:spPr>
      </p:pic>
      <p:pic>
        <p:nvPicPr>
          <p:cNvPr id="5" name="Picture 4" descr="A screenshot of a phone&#10;&#10;Description automatically generated with medium confidence">
            <a:extLst>
              <a:ext uri="{FF2B5EF4-FFF2-40B4-BE49-F238E27FC236}">
                <a16:creationId xmlns:a16="http://schemas.microsoft.com/office/drawing/2014/main" id="{D4F8C645-68DB-4C90-8D0A-A0150C6C545F}"/>
              </a:ext>
            </a:extLst>
          </p:cNvPr>
          <p:cNvPicPr/>
          <p:nvPr/>
        </p:nvPicPr>
        <p:blipFill>
          <a:blip r:embed="rId3"/>
          <a:stretch>
            <a:fillRect/>
          </a:stretch>
        </p:blipFill>
        <p:spPr>
          <a:xfrm>
            <a:off x="4655840" y="1268760"/>
            <a:ext cx="2520280" cy="5041081"/>
          </a:xfrm>
          <a:prstGeom prst="rect">
            <a:avLst/>
          </a:prstGeom>
        </p:spPr>
      </p:pic>
      <p:sp>
        <p:nvSpPr>
          <p:cNvPr id="6" name="Rectangle 5">
            <a:extLst>
              <a:ext uri="{FF2B5EF4-FFF2-40B4-BE49-F238E27FC236}">
                <a16:creationId xmlns:a16="http://schemas.microsoft.com/office/drawing/2014/main" id="{35C3F425-61EE-447C-A394-080FFEEBC015}"/>
              </a:ext>
            </a:extLst>
          </p:cNvPr>
          <p:cNvSpPr/>
          <p:nvPr/>
        </p:nvSpPr>
        <p:spPr>
          <a:xfrm>
            <a:off x="4349806" y="618148"/>
            <a:ext cx="3492388"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Sign Up screen</a:t>
            </a:r>
          </a:p>
        </p:txBody>
      </p:sp>
      <p:sp>
        <p:nvSpPr>
          <p:cNvPr id="11" name="椭圆 10">
            <a:extLst>
              <a:ext uri="{FF2B5EF4-FFF2-40B4-BE49-F238E27FC236}">
                <a16:creationId xmlns:a16="http://schemas.microsoft.com/office/drawing/2014/main" id="{023D52C9-E429-4DA0-9ADA-40DF4C0A1FE9}"/>
              </a:ext>
            </a:extLst>
          </p:cNvPr>
          <p:cNvSpPr/>
          <p:nvPr/>
        </p:nvSpPr>
        <p:spPr>
          <a:xfrm rot="10800000">
            <a:off x="767408" y="2420888"/>
            <a:ext cx="3002034" cy="2952328"/>
          </a:xfrm>
          <a:prstGeom prst="ellipse">
            <a:avLst/>
          </a:prstGeom>
          <a:gradFill flip="none" rotWithShape="1">
            <a:gsLst>
              <a:gs pos="0">
                <a:srgbClr val="0DD3E0"/>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Rectangle 7">
            <a:extLst>
              <a:ext uri="{FF2B5EF4-FFF2-40B4-BE49-F238E27FC236}">
                <a16:creationId xmlns:a16="http://schemas.microsoft.com/office/drawing/2014/main" id="{6A2212BA-F1FE-48A0-9475-A5E24A4BE4D2}"/>
              </a:ext>
            </a:extLst>
          </p:cNvPr>
          <p:cNvSpPr/>
          <p:nvPr/>
        </p:nvSpPr>
        <p:spPr>
          <a:xfrm>
            <a:off x="-234024" y="3173777"/>
            <a:ext cx="5004896" cy="1446550"/>
          </a:xfrm>
          <a:prstGeom prst="rect">
            <a:avLst/>
          </a:prstGeom>
          <a:noFill/>
        </p:spPr>
        <p:txBody>
          <a:bodyPr wrap="square" lIns="91440" tIns="45720" rIns="91440" bIns="45720">
            <a:spAutoFit/>
          </a:bodyPr>
          <a:lstStyle/>
          <a:p>
            <a:pPr algn="ctr"/>
            <a:r>
              <a:rPr lang="en-US" sz="4400" b="1" cap="none" spc="0" dirty="0">
                <a:ln w="0"/>
                <a:solidFill>
                  <a:schemeClr val="tx1"/>
                </a:solidFill>
                <a:effectLst>
                  <a:outerShdw blurRad="38100" dist="19050" dir="2700000" algn="tl" rotWithShape="0">
                    <a:schemeClr val="dk1">
                      <a:alpha val="40000"/>
                    </a:schemeClr>
                  </a:outerShdw>
                </a:effectLst>
              </a:rPr>
              <a:t>Mobile</a:t>
            </a:r>
          </a:p>
          <a:p>
            <a:pPr algn="ctr"/>
            <a:r>
              <a:rPr lang="en-US" sz="4400" b="1" cap="none" spc="0" dirty="0">
                <a:ln w="0"/>
                <a:solidFill>
                  <a:schemeClr val="tx1"/>
                </a:solidFill>
                <a:effectLst>
                  <a:outerShdw blurRad="38100" dist="19050" dir="2700000" algn="tl" rotWithShape="0">
                    <a:schemeClr val="dk1">
                      <a:alpha val="40000"/>
                    </a:schemeClr>
                  </a:outerShdw>
                </a:effectLst>
              </a:rPr>
              <a:t>Design</a:t>
            </a:r>
          </a:p>
        </p:txBody>
      </p:sp>
      <p:sp>
        <p:nvSpPr>
          <p:cNvPr id="9" name="Rectangle 8">
            <a:extLst>
              <a:ext uri="{FF2B5EF4-FFF2-40B4-BE49-F238E27FC236}">
                <a16:creationId xmlns:a16="http://schemas.microsoft.com/office/drawing/2014/main" id="{DF2D8E47-209C-4EE8-AFF8-1AB2A7FC2028}"/>
              </a:ext>
            </a:extLst>
          </p:cNvPr>
          <p:cNvSpPr/>
          <p:nvPr/>
        </p:nvSpPr>
        <p:spPr>
          <a:xfrm>
            <a:off x="8057846" y="618148"/>
            <a:ext cx="2880320"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Login screen</a:t>
            </a:r>
          </a:p>
        </p:txBody>
      </p:sp>
      <p:pic>
        <p:nvPicPr>
          <p:cNvPr id="10" name="Picture 9" descr="Graphical user interface, application&#10;&#10;Description automatically generated">
            <a:extLst>
              <a:ext uri="{FF2B5EF4-FFF2-40B4-BE49-F238E27FC236}">
                <a16:creationId xmlns:a16="http://schemas.microsoft.com/office/drawing/2014/main" id="{33302199-5154-4ACA-B793-DFE992170A1A}"/>
              </a:ext>
            </a:extLst>
          </p:cNvPr>
          <p:cNvPicPr/>
          <p:nvPr/>
        </p:nvPicPr>
        <p:blipFill rotWithShape="1">
          <a:blip r:embed="rId4"/>
          <a:srcRect l="25925" t="1478" r="49646" b="9556"/>
          <a:stretch/>
        </p:blipFill>
        <p:spPr bwMode="auto">
          <a:xfrm>
            <a:off x="8220236" y="1262797"/>
            <a:ext cx="2555540" cy="504108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34193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3">
            <a:extLst>
              <a:ext uri="{FF2B5EF4-FFF2-40B4-BE49-F238E27FC236}">
                <a16:creationId xmlns:a16="http://schemas.microsoft.com/office/drawing/2014/main" id="{FA8EA5D6-F290-4403-9EFD-2D2784FEE40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2783633" cy="3092926"/>
          </a:xfrm>
          <a:prstGeom prst="rect">
            <a:avLst/>
          </a:prstGeom>
        </p:spPr>
      </p:pic>
      <p:sp>
        <p:nvSpPr>
          <p:cNvPr id="4" name="Rectangle 3">
            <a:extLst>
              <a:ext uri="{FF2B5EF4-FFF2-40B4-BE49-F238E27FC236}">
                <a16:creationId xmlns:a16="http://schemas.microsoft.com/office/drawing/2014/main" id="{560C4991-2BF7-4C73-8AB4-28FE48A8837E}"/>
              </a:ext>
            </a:extLst>
          </p:cNvPr>
          <p:cNvSpPr/>
          <p:nvPr/>
        </p:nvSpPr>
        <p:spPr>
          <a:xfrm>
            <a:off x="2315209" y="806611"/>
            <a:ext cx="3492387"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List of projects screen</a:t>
            </a:r>
          </a:p>
        </p:txBody>
      </p:sp>
      <p:sp>
        <p:nvSpPr>
          <p:cNvPr id="6" name="Rectangle 5">
            <a:extLst>
              <a:ext uri="{FF2B5EF4-FFF2-40B4-BE49-F238E27FC236}">
                <a16:creationId xmlns:a16="http://schemas.microsoft.com/office/drawing/2014/main" id="{35C3F425-61EE-447C-A394-080FFEEBC015}"/>
              </a:ext>
            </a:extLst>
          </p:cNvPr>
          <p:cNvSpPr/>
          <p:nvPr/>
        </p:nvSpPr>
        <p:spPr>
          <a:xfrm>
            <a:off x="6600055" y="822388"/>
            <a:ext cx="3492388"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Message list screen</a:t>
            </a:r>
          </a:p>
        </p:txBody>
      </p:sp>
      <p:pic>
        <p:nvPicPr>
          <p:cNvPr id="7" name="Picture 6" descr="A picture containing text, monitor, indoor, screenshot&#10;&#10;Description automatically generated">
            <a:extLst>
              <a:ext uri="{FF2B5EF4-FFF2-40B4-BE49-F238E27FC236}">
                <a16:creationId xmlns:a16="http://schemas.microsoft.com/office/drawing/2014/main" id="{2B145D53-2F7C-4564-9324-2E681E99AFF2}"/>
              </a:ext>
            </a:extLst>
          </p:cNvPr>
          <p:cNvPicPr/>
          <p:nvPr/>
        </p:nvPicPr>
        <p:blipFill rotWithShape="1">
          <a:blip r:embed="rId3"/>
          <a:srcRect l="75998"/>
          <a:stretch/>
        </p:blipFill>
        <p:spPr>
          <a:xfrm>
            <a:off x="2571888" y="1441664"/>
            <a:ext cx="2804032" cy="4867655"/>
          </a:xfrm>
          <a:prstGeom prst="rect">
            <a:avLst/>
          </a:prstGeom>
        </p:spPr>
      </p:pic>
      <p:pic>
        <p:nvPicPr>
          <p:cNvPr id="8" name="Picture 7" descr="A picture containing text, screenshot, monitor, electronics&#10;&#10;Description automatically generated">
            <a:extLst>
              <a:ext uri="{FF2B5EF4-FFF2-40B4-BE49-F238E27FC236}">
                <a16:creationId xmlns:a16="http://schemas.microsoft.com/office/drawing/2014/main" id="{5A766EBC-7EC6-416C-BDE6-70DEEE545595}"/>
              </a:ext>
            </a:extLst>
          </p:cNvPr>
          <p:cNvPicPr/>
          <p:nvPr/>
        </p:nvPicPr>
        <p:blipFill rotWithShape="1">
          <a:blip r:embed="rId4"/>
          <a:srcRect l="75763"/>
          <a:stretch/>
        </p:blipFill>
        <p:spPr>
          <a:xfrm>
            <a:off x="6816080" y="1440922"/>
            <a:ext cx="2804032" cy="4868397"/>
          </a:xfrm>
          <a:prstGeom prst="rect">
            <a:avLst/>
          </a:prstGeom>
        </p:spPr>
      </p:pic>
    </p:spTree>
    <p:extLst>
      <p:ext uri="{BB962C8B-B14F-4D97-AF65-F5344CB8AC3E}">
        <p14:creationId xmlns:p14="http://schemas.microsoft.com/office/powerpoint/2010/main" val="323145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3">
            <a:extLst>
              <a:ext uri="{FF2B5EF4-FFF2-40B4-BE49-F238E27FC236}">
                <a16:creationId xmlns:a16="http://schemas.microsoft.com/office/drawing/2014/main" id="{0B627E58-910B-4ADD-B707-65C88262A4F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1"/>
            <a:ext cx="2783633" cy="3092926"/>
          </a:xfrm>
          <a:prstGeom prst="rect">
            <a:avLst/>
          </a:prstGeom>
        </p:spPr>
      </p:pic>
      <p:sp>
        <p:nvSpPr>
          <p:cNvPr id="12" name="椭圆 10">
            <a:extLst>
              <a:ext uri="{FF2B5EF4-FFF2-40B4-BE49-F238E27FC236}">
                <a16:creationId xmlns:a16="http://schemas.microsoft.com/office/drawing/2014/main" id="{0E6E6A09-9861-4BB5-8EA6-2D2A95BB9632}"/>
              </a:ext>
            </a:extLst>
          </p:cNvPr>
          <p:cNvSpPr/>
          <p:nvPr/>
        </p:nvSpPr>
        <p:spPr>
          <a:xfrm rot="10800000">
            <a:off x="406716" y="2409988"/>
            <a:ext cx="2803640" cy="2710172"/>
          </a:xfrm>
          <a:prstGeom prst="ellipse">
            <a:avLst/>
          </a:prstGeom>
          <a:gradFill flip="none" rotWithShape="1">
            <a:gsLst>
              <a:gs pos="0">
                <a:srgbClr val="0DD3E0"/>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Rectangle 12">
            <a:extLst>
              <a:ext uri="{FF2B5EF4-FFF2-40B4-BE49-F238E27FC236}">
                <a16:creationId xmlns:a16="http://schemas.microsoft.com/office/drawing/2014/main" id="{1DA921D6-30F8-471C-A71C-37C909F3BE69}"/>
              </a:ext>
            </a:extLst>
          </p:cNvPr>
          <p:cNvSpPr/>
          <p:nvPr/>
        </p:nvSpPr>
        <p:spPr>
          <a:xfrm>
            <a:off x="-526049" y="3041799"/>
            <a:ext cx="4669168" cy="1446550"/>
          </a:xfrm>
          <a:prstGeom prst="rect">
            <a:avLst/>
          </a:prstGeom>
          <a:noFill/>
        </p:spPr>
        <p:txBody>
          <a:bodyPr wrap="square" lIns="91440" tIns="45720" rIns="91440" bIns="45720">
            <a:spAutoFit/>
          </a:bodyPr>
          <a:lstStyle/>
          <a:p>
            <a:pPr algn="ctr"/>
            <a:r>
              <a:rPr lang="en-US" sz="4400" b="1" dirty="0">
                <a:ln w="0"/>
                <a:effectLst>
                  <a:outerShdw blurRad="38100" dist="19050" dir="2700000" algn="tl" rotWithShape="0">
                    <a:schemeClr val="dk1">
                      <a:alpha val="40000"/>
                    </a:schemeClr>
                  </a:outerShdw>
                </a:effectLst>
              </a:rPr>
              <a:t>Website</a:t>
            </a:r>
            <a:endParaRPr lang="en-US" sz="4400" b="1" cap="none" spc="0" dirty="0">
              <a:ln w="0"/>
              <a:solidFill>
                <a:schemeClr val="tx1"/>
              </a:solidFill>
              <a:effectLst>
                <a:outerShdw blurRad="38100" dist="19050" dir="2700000" algn="tl" rotWithShape="0">
                  <a:schemeClr val="dk1">
                    <a:alpha val="40000"/>
                  </a:schemeClr>
                </a:outerShdw>
              </a:effectLst>
            </a:endParaRPr>
          </a:p>
          <a:p>
            <a:pPr algn="ctr"/>
            <a:r>
              <a:rPr lang="en-US" sz="4400" b="1" cap="none" spc="0" dirty="0">
                <a:ln w="0"/>
                <a:solidFill>
                  <a:schemeClr val="tx1"/>
                </a:solidFill>
                <a:effectLst>
                  <a:outerShdw blurRad="38100" dist="19050" dir="2700000" algn="tl" rotWithShape="0">
                    <a:schemeClr val="dk1">
                      <a:alpha val="40000"/>
                    </a:schemeClr>
                  </a:outerShdw>
                </a:effectLst>
              </a:rPr>
              <a:t>Design</a:t>
            </a:r>
          </a:p>
        </p:txBody>
      </p:sp>
      <p:sp>
        <p:nvSpPr>
          <p:cNvPr id="7" name="Rectangle 6">
            <a:extLst>
              <a:ext uri="{FF2B5EF4-FFF2-40B4-BE49-F238E27FC236}">
                <a16:creationId xmlns:a16="http://schemas.microsoft.com/office/drawing/2014/main" id="{D835BF65-99D9-46BF-8AF3-2361A5623546}"/>
              </a:ext>
            </a:extLst>
          </p:cNvPr>
          <p:cNvSpPr/>
          <p:nvPr/>
        </p:nvSpPr>
        <p:spPr>
          <a:xfrm>
            <a:off x="8509095" y="476671"/>
            <a:ext cx="2880320"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Login</a:t>
            </a:r>
          </a:p>
        </p:txBody>
      </p:sp>
      <p:sp>
        <p:nvSpPr>
          <p:cNvPr id="10" name="Rectangle 9">
            <a:extLst>
              <a:ext uri="{FF2B5EF4-FFF2-40B4-BE49-F238E27FC236}">
                <a16:creationId xmlns:a16="http://schemas.microsoft.com/office/drawing/2014/main" id="{EAC9AD8A-F812-4E14-8C08-2C00F4B9D728}"/>
              </a:ext>
            </a:extLst>
          </p:cNvPr>
          <p:cNvSpPr/>
          <p:nvPr/>
        </p:nvSpPr>
        <p:spPr>
          <a:xfrm>
            <a:off x="4151277" y="519627"/>
            <a:ext cx="2880320"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Registration</a:t>
            </a:r>
          </a:p>
        </p:txBody>
      </p:sp>
      <p:pic>
        <p:nvPicPr>
          <p:cNvPr id="15" name="Picture 14" descr="A screenshot of a computer&#10;&#10;Description automatically generated with low confidence">
            <a:extLst>
              <a:ext uri="{FF2B5EF4-FFF2-40B4-BE49-F238E27FC236}">
                <a16:creationId xmlns:a16="http://schemas.microsoft.com/office/drawing/2014/main" id="{4C7E4681-DCA8-492F-A14A-22B325C9A030}"/>
              </a:ext>
            </a:extLst>
          </p:cNvPr>
          <p:cNvPicPr/>
          <p:nvPr/>
        </p:nvPicPr>
        <p:blipFill rotWithShape="1">
          <a:blip r:embed="rId4"/>
          <a:srcRect l="4504" t="4980" r="28065" b="15036"/>
          <a:stretch/>
        </p:blipFill>
        <p:spPr>
          <a:xfrm>
            <a:off x="7483548" y="1062779"/>
            <a:ext cx="4640821" cy="3152951"/>
          </a:xfrm>
          <a:prstGeom prst="rect">
            <a:avLst/>
          </a:prstGeom>
        </p:spPr>
      </p:pic>
      <p:pic>
        <p:nvPicPr>
          <p:cNvPr id="3" name="Picture 2">
            <a:extLst>
              <a:ext uri="{FF2B5EF4-FFF2-40B4-BE49-F238E27FC236}">
                <a16:creationId xmlns:a16="http://schemas.microsoft.com/office/drawing/2014/main" id="{649F4927-F8D3-4759-8CB8-C407AAA8D22A}"/>
              </a:ext>
            </a:extLst>
          </p:cNvPr>
          <p:cNvPicPr>
            <a:picLocks noChangeAspect="1"/>
          </p:cNvPicPr>
          <p:nvPr/>
        </p:nvPicPr>
        <p:blipFill>
          <a:blip r:embed="rId5"/>
          <a:stretch>
            <a:fillRect/>
          </a:stretch>
        </p:blipFill>
        <p:spPr>
          <a:xfrm>
            <a:off x="2899153" y="1054246"/>
            <a:ext cx="4640822" cy="3161485"/>
          </a:xfrm>
          <a:prstGeom prst="rect">
            <a:avLst/>
          </a:prstGeom>
        </p:spPr>
      </p:pic>
    </p:spTree>
    <p:extLst>
      <p:ext uri="{BB962C8B-B14F-4D97-AF65-F5344CB8AC3E}">
        <p14:creationId xmlns:p14="http://schemas.microsoft.com/office/powerpoint/2010/main" val="1949821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C2F59B-65F9-4626-AB86-7FF89B987652}"/>
              </a:ext>
            </a:extLst>
          </p:cNvPr>
          <p:cNvSpPr/>
          <p:nvPr/>
        </p:nvSpPr>
        <p:spPr>
          <a:xfrm>
            <a:off x="605387" y="692696"/>
            <a:ext cx="4860544" cy="461665"/>
          </a:xfrm>
          <a:prstGeom prst="rect">
            <a:avLst/>
          </a:prstGeom>
          <a:noFill/>
        </p:spPr>
        <p:txBody>
          <a:bodyPr wrap="square" lIns="91440" tIns="45720" rIns="91440" bIns="45720">
            <a:spAutoFit/>
          </a:bodyPr>
          <a:lstStyle/>
          <a:p>
            <a:pPr algn="ctr"/>
            <a:r>
              <a:rPr lang="en-US" sz="2400" dirty="0">
                <a:ln w="0"/>
                <a:effectLst>
                  <a:outerShdw blurRad="38100" dist="19050" dir="2700000" algn="tl" rotWithShape="0">
                    <a:schemeClr val="dk1">
                      <a:alpha val="40000"/>
                    </a:schemeClr>
                  </a:outerShdw>
                </a:effectLst>
              </a:rPr>
              <a:t>List of </a:t>
            </a:r>
            <a:r>
              <a:rPr lang="en-US" sz="2400" b="0" cap="none" spc="0" dirty="0">
                <a:ln w="0"/>
                <a:solidFill>
                  <a:schemeClr val="tx1"/>
                </a:solidFill>
                <a:effectLst>
                  <a:outerShdw blurRad="38100" dist="19050" dir="2700000" algn="tl" rotWithShape="0">
                    <a:schemeClr val="dk1">
                      <a:alpha val="40000"/>
                    </a:schemeClr>
                  </a:outerShdw>
                </a:effectLst>
              </a:rPr>
              <a:t>Running Projects</a:t>
            </a:r>
          </a:p>
        </p:txBody>
      </p:sp>
      <p:sp>
        <p:nvSpPr>
          <p:cNvPr id="8" name="Rectangle 7">
            <a:extLst>
              <a:ext uri="{FF2B5EF4-FFF2-40B4-BE49-F238E27FC236}">
                <a16:creationId xmlns:a16="http://schemas.microsoft.com/office/drawing/2014/main" id="{AD4F5A12-7780-487B-8DDE-4EB90F2A15B8}"/>
              </a:ext>
            </a:extLst>
          </p:cNvPr>
          <p:cNvSpPr/>
          <p:nvPr/>
        </p:nvSpPr>
        <p:spPr>
          <a:xfrm>
            <a:off x="6956853" y="692696"/>
            <a:ext cx="3681918"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Console Log</a:t>
            </a:r>
          </a:p>
        </p:txBody>
      </p:sp>
      <p:pic>
        <p:nvPicPr>
          <p:cNvPr id="3" name="Picture 2">
            <a:extLst>
              <a:ext uri="{FF2B5EF4-FFF2-40B4-BE49-F238E27FC236}">
                <a16:creationId xmlns:a16="http://schemas.microsoft.com/office/drawing/2014/main" id="{7E690AE6-512F-471C-8AFC-631CB0455378}"/>
              </a:ext>
            </a:extLst>
          </p:cNvPr>
          <p:cNvPicPr>
            <a:picLocks noChangeAspect="1"/>
          </p:cNvPicPr>
          <p:nvPr/>
        </p:nvPicPr>
        <p:blipFill>
          <a:blip r:embed="rId2"/>
          <a:stretch>
            <a:fillRect/>
          </a:stretch>
        </p:blipFill>
        <p:spPr>
          <a:xfrm>
            <a:off x="183891" y="1412776"/>
            <a:ext cx="5703535" cy="3600400"/>
          </a:xfrm>
          <a:prstGeom prst="rect">
            <a:avLst/>
          </a:prstGeom>
        </p:spPr>
      </p:pic>
      <p:pic>
        <p:nvPicPr>
          <p:cNvPr id="9" name="Picture 8" descr="A picture containing text, screenshot, monitor, electronics&#10;&#10;Description automatically generated">
            <a:extLst>
              <a:ext uri="{FF2B5EF4-FFF2-40B4-BE49-F238E27FC236}">
                <a16:creationId xmlns:a16="http://schemas.microsoft.com/office/drawing/2014/main" id="{44AFF2C0-E035-4F0C-B304-8409AA13538A}"/>
              </a:ext>
            </a:extLst>
          </p:cNvPr>
          <p:cNvPicPr/>
          <p:nvPr/>
        </p:nvPicPr>
        <p:blipFill rotWithShape="1">
          <a:blip r:embed="rId3"/>
          <a:srcRect l="4504" t="5430" r="28065" b="5430"/>
          <a:stretch/>
        </p:blipFill>
        <p:spPr>
          <a:xfrm>
            <a:off x="6031445" y="1268760"/>
            <a:ext cx="5537163" cy="3744416"/>
          </a:xfrm>
          <a:prstGeom prst="rect">
            <a:avLst/>
          </a:prstGeom>
        </p:spPr>
      </p:pic>
    </p:spTree>
    <p:extLst>
      <p:ext uri="{BB962C8B-B14F-4D97-AF65-F5344CB8AC3E}">
        <p14:creationId xmlns:p14="http://schemas.microsoft.com/office/powerpoint/2010/main" val="4054963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6A9E1C5D-A15A-4CC9-B846-E5F96FCC9AC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2505727" cy="2784142"/>
          </a:xfrm>
          <a:prstGeom prst="rect">
            <a:avLst/>
          </a:prstGeom>
        </p:spPr>
      </p:pic>
      <p:pic>
        <p:nvPicPr>
          <p:cNvPr id="4" name="图片 3">
            <a:extLst>
              <a:ext uri="{FF2B5EF4-FFF2-40B4-BE49-F238E27FC236}">
                <a16:creationId xmlns:a16="http://schemas.microsoft.com/office/drawing/2014/main" id="{6D1AC67F-5B6A-4C22-8FB7-94D53071D00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61812"/>
          <a:stretch/>
        </p:blipFill>
        <p:spPr>
          <a:xfrm rot="5400000">
            <a:off x="7430076" y="2096076"/>
            <a:ext cx="5085185" cy="4438663"/>
          </a:xfrm>
          <a:prstGeom prst="rect">
            <a:avLst/>
          </a:prstGeom>
        </p:spPr>
      </p:pic>
      <p:sp>
        <p:nvSpPr>
          <p:cNvPr id="5" name="TextBox 4">
            <a:extLst>
              <a:ext uri="{FF2B5EF4-FFF2-40B4-BE49-F238E27FC236}">
                <a16:creationId xmlns:a16="http://schemas.microsoft.com/office/drawing/2014/main" id="{69927D53-9944-4585-AE80-259769539ABA}"/>
              </a:ext>
            </a:extLst>
          </p:cNvPr>
          <p:cNvSpPr txBox="1"/>
          <p:nvPr/>
        </p:nvSpPr>
        <p:spPr>
          <a:xfrm>
            <a:off x="1659719" y="767879"/>
            <a:ext cx="6093618" cy="646331"/>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p>
            <a:pPr algn="ctr"/>
            <a:r>
              <a:rPr lang="en-US" sz="3600" b="1" dirty="0">
                <a:ln/>
                <a:solidFill>
                  <a:schemeClr val="accent4"/>
                </a:solidFill>
              </a:rPr>
              <a:t>Future Enhancements</a:t>
            </a:r>
          </a:p>
        </p:txBody>
      </p:sp>
      <p:pic>
        <p:nvPicPr>
          <p:cNvPr id="1026" name="Picture 2" descr="79,728 BEST Efficiency Icon IMAGES, STOCK PHOTOS &amp;amp; VECTORS | Adobe Stock">
            <a:extLst>
              <a:ext uri="{FF2B5EF4-FFF2-40B4-BE49-F238E27FC236}">
                <a16:creationId xmlns:a16="http://schemas.microsoft.com/office/drawing/2014/main" id="{BBFA0D0C-41BC-4C86-9B60-1C8FDD48B7FB}"/>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8040" t="23077" r="22345" b="25000"/>
          <a:stretch/>
        </p:blipFill>
        <p:spPr bwMode="auto">
          <a:xfrm>
            <a:off x="8525840" y="360126"/>
            <a:ext cx="2893655" cy="25202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1601A3E4-BA7B-4202-80DB-B50DFF35DA28}"/>
              </a:ext>
            </a:extLst>
          </p:cNvPr>
          <p:cNvGraphicFramePr/>
          <p:nvPr>
            <p:extLst>
              <p:ext uri="{D42A27DB-BD31-4B8C-83A1-F6EECF244321}">
                <p14:modId xmlns:p14="http://schemas.microsoft.com/office/powerpoint/2010/main" val="969832922"/>
              </p:ext>
            </p:extLst>
          </p:nvPr>
        </p:nvGraphicFramePr>
        <p:xfrm>
          <a:off x="1271464" y="1772815"/>
          <a:ext cx="6895831" cy="471751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264445883"/>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theme/theme1.xml><?xml version="1.0" encoding="utf-8"?>
<a:theme xmlns:a="http://schemas.openxmlformats.org/drawingml/2006/main" name="第一PPT，www.1ppt.com">
  <a:themeElements>
    <a:clrScheme name="20180115">
      <a:dk1>
        <a:sysClr val="windowText" lastClr="000000"/>
      </a:dk1>
      <a:lt1>
        <a:sysClr val="window" lastClr="FFFFFF"/>
      </a:lt1>
      <a:dk2>
        <a:srgbClr val="44546A"/>
      </a:dk2>
      <a:lt2>
        <a:srgbClr val="E7E6E6"/>
      </a:lt2>
      <a:accent1>
        <a:srgbClr val="E3DFF0"/>
      </a:accent1>
      <a:accent2>
        <a:srgbClr val="9091FC"/>
      </a:accent2>
      <a:accent3>
        <a:srgbClr val="8CD6FE"/>
      </a:accent3>
      <a:accent4>
        <a:srgbClr val="FD6868"/>
      </a:accent4>
      <a:accent5>
        <a:srgbClr val="FED582"/>
      </a:accent5>
      <a:accent6>
        <a:srgbClr val="FEA66C"/>
      </a:accent6>
      <a:hlink>
        <a:srgbClr val="0563C1"/>
      </a:hlink>
      <a:folHlink>
        <a:srgbClr val="954F72"/>
      </a:folHlink>
    </a:clrScheme>
    <a:fontScheme name="nipzrof0">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3146</TotalTime>
  <Words>295</Words>
  <Application>Microsoft Office PowerPoint</Application>
  <PresentationFormat>Widescreen</PresentationFormat>
  <Paragraphs>45</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微软雅黑</vt:lpstr>
      <vt:lpstr>Arial</vt:lpstr>
      <vt:lpstr>Calibri</vt:lpstr>
      <vt:lpstr>Times New Roman</vt:lpstr>
      <vt:lpstr>第一PPT，www.1ppt.com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www.jpppt.com</Manager>
  <Company>www.jpppt.com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background</dc:title>
  <dc:creator>Al Mamari</dc:creator>
  <cp:keywords>www.jpppt.com</cp:keywords>
  <dc:description>www.jpppt.com</dc:description>
  <cp:lastModifiedBy>Abdul Samad Saleem Raja</cp:lastModifiedBy>
  <cp:revision>258</cp:revision>
  <dcterms:created xsi:type="dcterms:W3CDTF">2014-09-22T14:05:42Z</dcterms:created>
  <dcterms:modified xsi:type="dcterms:W3CDTF">2021-10-01T16:57:23Z</dcterms:modified>
</cp:coreProperties>
</file>