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21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59" r:id="rId12"/>
    <p:sldId id="260" r:id="rId13"/>
    <p:sldId id="261" r:id="rId14"/>
    <p:sldId id="264" r:id="rId15"/>
    <p:sldId id="265" r:id="rId16"/>
    <p:sldId id="266" r:id="rId17"/>
    <p:sldId id="268" r:id="rId18"/>
    <p:sldId id="269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4FF22-F0C2-4E8B-9464-812CFEEB2BC3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0E9AF646-187D-4FF4-8929-FFAFE5D8124E}">
      <dgm:prSet phldrT="[Texte]"/>
      <dgm:spPr/>
      <dgm:t>
        <a:bodyPr/>
        <a:lstStyle/>
        <a:p>
          <a:r>
            <a:rPr lang="fr-FR" alt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Introduction</a:t>
          </a:r>
          <a:endParaRPr lang="en-CA" dirty="0"/>
        </a:p>
      </dgm:t>
    </dgm:pt>
    <dgm:pt modelId="{6AC94907-E46A-4F3A-8BC8-B16425CAD895}" type="parTrans" cxnId="{CDF2D168-FA76-4400-9975-A96AFE1FF9FC}">
      <dgm:prSet/>
      <dgm:spPr/>
      <dgm:t>
        <a:bodyPr/>
        <a:lstStyle/>
        <a:p>
          <a:endParaRPr lang="en-CA"/>
        </a:p>
      </dgm:t>
    </dgm:pt>
    <dgm:pt modelId="{28CA4B6C-6EDE-4FB3-914D-9C4CC40A3409}" type="sibTrans" cxnId="{CDF2D168-FA76-4400-9975-A96AFE1FF9FC}">
      <dgm:prSet/>
      <dgm:spPr/>
      <dgm:t>
        <a:bodyPr/>
        <a:lstStyle/>
        <a:p>
          <a:endParaRPr lang="en-CA"/>
        </a:p>
      </dgm:t>
    </dgm:pt>
    <dgm:pt modelId="{98187CC5-21A0-4855-91A7-710EE68A947E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Analyse et specification des besoins</a:t>
          </a:r>
        </a:p>
      </dgm:t>
    </dgm:pt>
    <dgm:pt modelId="{F523B354-1B0A-4B55-B20C-245CB93DA973}" type="parTrans" cxnId="{1376996D-9A1E-4F7C-83A3-C66A7A139CD3}">
      <dgm:prSet/>
      <dgm:spPr/>
      <dgm:t>
        <a:bodyPr/>
        <a:lstStyle/>
        <a:p>
          <a:endParaRPr lang="en-CA"/>
        </a:p>
      </dgm:t>
    </dgm:pt>
    <dgm:pt modelId="{FBB8D28C-2E6E-413C-A3AD-7E1656E7B11C}" type="sibTrans" cxnId="{1376996D-9A1E-4F7C-83A3-C66A7A139CD3}">
      <dgm:prSet/>
      <dgm:spPr/>
      <dgm:t>
        <a:bodyPr/>
        <a:lstStyle/>
        <a:p>
          <a:endParaRPr lang="en-CA"/>
        </a:p>
      </dgm:t>
    </dgm:pt>
    <dgm:pt modelId="{967B23CD-7B49-4401-88C2-85A1D39E26CE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Réalisation</a:t>
          </a:r>
        </a:p>
      </dgm:t>
    </dgm:pt>
    <dgm:pt modelId="{26704019-17F6-4294-8E6A-3303091BEC2B}" type="parTrans" cxnId="{B6D12883-5D70-4A23-A303-29FB362DC797}">
      <dgm:prSet/>
      <dgm:spPr/>
      <dgm:t>
        <a:bodyPr/>
        <a:lstStyle/>
        <a:p>
          <a:endParaRPr lang="en-CA"/>
        </a:p>
      </dgm:t>
    </dgm:pt>
    <dgm:pt modelId="{5F46B9A4-259F-4035-831C-EF9304570F35}" type="sibTrans" cxnId="{B6D12883-5D70-4A23-A303-29FB362DC797}">
      <dgm:prSet/>
      <dgm:spPr/>
      <dgm:t>
        <a:bodyPr/>
        <a:lstStyle/>
        <a:p>
          <a:endParaRPr lang="en-CA"/>
        </a:p>
      </dgm:t>
    </dgm:pt>
    <dgm:pt modelId="{EDE46498-C260-4EB5-B8D9-C99AFDB800D8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Conclusion  et perspective</a:t>
          </a:r>
        </a:p>
      </dgm:t>
    </dgm:pt>
    <dgm:pt modelId="{38AFFF4F-3261-4C01-9975-9D0734CBCA79}" type="parTrans" cxnId="{7DEAAF5A-64B6-4AF3-A814-5FAABEDCF5D5}">
      <dgm:prSet/>
      <dgm:spPr/>
      <dgm:t>
        <a:bodyPr/>
        <a:lstStyle/>
        <a:p>
          <a:endParaRPr lang="en-CA"/>
        </a:p>
      </dgm:t>
    </dgm:pt>
    <dgm:pt modelId="{E92B2E55-1478-4CF7-BACF-32A5BEE9F0A9}" type="sibTrans" cxnId="{7DEAAF5A-64B6-4AF3-A814-5FAABEDCF5D5}">
      <dgm:prSet/>
      <dgm:spPr/>
      <dgm:t>
        <a:bodyPr/>
        <a:lstStyle/>
        <a:p>
          <a:endParaRPr lang="en-CA"/>
        </a:p>
      </dgm:t>
    </dgm:pt>
    <dgm:pt modelId="{EE747E2C-59B9-404C-BE2C-6910FA02CA88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Conception</a:t>
          </a:r>
        </a:p>
      </dgm:t>
    </dgm:pt>
    <dgm:pt modelId="{C2FBA9FC-73D5-4FFF-9AE4-2A3BA198F15A}" type="parTrans" cxnId="{B443D79C-BB12-4661-9394-166532C37B28}">
      <dgm:prSet/>
      <dgm:spPr/>
      <dgm:t>
        <a:bodyPr/>
        <a:lstStyle/>
        <a:p>
          <a:endParaRPr lang="en-CA"/>
        </a:p>
      </dgm:t>
    </dgm:pt>
    <dgm:pt modelId="{175E47E4-C82F-4BCD-AF64-828ACA292C95}" type="sibTrans" cxnId="{B443D79C-BB12-4661-9394-166532C37B28}">
      <dgm:prSet/>
      <dgm:spPr/>
      <dgm:t>
        <a:bodyPr/>
        <a:lstStyle/>
        <a:p>
          <a:endParaRPr lang="en-CA"/>
        </a:p>
      </dgm:t>
    </dgm:pt>
    <dgm:pt modelId="{F8E36B1B-F1E6-45D4-8AD3-F410CC2E7FFB}" type="pres">
      <dgm:prSet presAssocID="{24D4FF22-F0C2-4E8B-9464-812CFEEB2BC3}" presName="Name0" presStyleCnt="0">
        <dgm:presLayoutVars>
          <dgm:chMax val="7"/>
          <dgm:chPref val="7"/>
          <dgm:dir/>
        </dgm:presLayoutVars>
      </dgm:prSet>
      <dgm:spPr/>
    </dgm:pt>
    <dgm:pt modelId="{69003DF1-042C-4ECB-B57B-9AB29263E138}" type="pres">
      <dgm:prSet presAssocID="{24D4FF22-F0C2-4E8B-9464-812CFEEB2BC3}" presName="Name1" presStyleCnt="0"/>
      <dgm:spPr/>
    </dgm:pt>
    <dgm:pt modelId="{6A1EC068-CC1E-48AA-8E4A-0D856B4CAE7E}" type="pres">
      <dgm:prSet presAssocID="{24D4FF22-F0C2-4E8B-9464-812CFEEB2BC3}" presName="cycle" presStyleCnt="0"/>
      <dgm:spPr/>
    </dgm:pt>
    <dgm:pt modelId="{02AA59F6-870D-4BB9-A1FD-6EE65C7F54E7}" type="pres">
      <dgm:prSet presAssocID="{24D4FF22-F0C2-4E8B-9464-812CFEEB2BC3}" presName="srcNode" presStyleLbl="node1" presStyleIdx="0" presStyleCnt="5"/>
      <dgm:spPr/>
    </dgm:pt>
    <dgm:pt modelId="{3766695F-87F8-4F93-BBD4-F0B04ED93FEC}" type="pres">
      <dgm:prSet presAssocID="{24D4FF22-F0C2-4E8B-9464-812CFEEB2BC3}" presName="conn" presStyleLbl="parChTrans1D2" presStyleIdx="0" presStyleCnt="1"/>
      <dgm:spPr/>
    </dgm:pt>
    <dgm:pt modelId="{61D08831-CC81-43BA-914A-FC76A0523106}" type="pres">
      <dgm:prSet presAssocID="{24D4FF22-F0C2-4E8B-9464-812CFEEB2BC3}" presName="extraNode" presStyleLbl="node1" presStyleIdx="0" presStyleCnt="5"/>
      <dgm:spPr/>
    </dgm:pt>
    <dgm:pt modelId="{0DFA4843-4319-439F-9E7C-B081C30C1029}" type="pres">
      <dgm:prSet presAssocID="{24D4FF22-F0C2-4E8B-9464-812CFEEB2BC3}" presName="dstNode" presStyleLbl="node1" presStyleIdx="0" presStyleCnt="5"/>
      <dgm:spPr/>
    </dgm:pt>
    <dgm:pt modelId="{A01FFF48-F641-4CF4-AD22-2A13DAFA49B2}" type="pres">
      <dgm:prSet presAssocID="{0E9AF646-187D-4FF4-8929-FFAFE5D8124E}" presName="text_1" presStyleLbl="node1" presStyleIdx="0" presStyleCnt="5" custLinFactNeighborX="205" custLinFactNeighborY="-29153">
        <dgm:presLayoutVars>
          <dgm:bulletEnabled val="1"/>
        </dgm:presLayoutVars>
      </dgm:prSet>
      <dgm:spPr/>
    </dgm:pt>
    <dgm:pt modelId="{CC77F245-391D-4383-982A-7FDF40706496}" type="pres">
      <dgm:prSet presAssocID="{0E9AF646-187D-4FF4-8929-FFAFE5D8124E}" presName="accent_1" presStyleCnt="0"/>
      <dgm:spPr/>
    </dgm:pt>
    <dgm:pt modelId="{C1FE8A4B-4EE0-4EF9-9915-AED5002DDE48}" type="pres">
      <dgm:prSet presAssocID="{0E9AF646-187D-4FF4-8929-FFAFE5D8124E}" presName="accentRepeatNode" presStyleLbl="solidFgAcc1" presStyleIdx="0" presStyleCnt="5" custLinFactNeighborX="-49104" custLinFactNeighborY="-24552"/>
      <dgm:spPr/>
    </dgm:pt>
    <dgm:pt modelId="{149856A7-1E86-4ADE-ACAC-EC61E176D5E1}" type="pres">
      <dgm:prSet presAssocID="{98187CC5-21A0-4855-91A7-710EE68A947E}" presName="text_2" presStyleLbl="node1" presStyleIdx="1" presStyleCnt="5">
        <dgm:presLayoutVars>
          <dgm:bulletEnabled val="1"/>
        </dgm:presLayoutVars>
      </dgm:prSet>
      <dgm:spPr/>
    </dgm:pt>
    <dgm:pt modelId="{CC594566-DD40-4AA8-B1C7-A1D45186863A}" type="pres">
      <dgm:prSet presAssocID="{98187CC5-21A0-4855-91A7-710EE68A947E}" presName="accent_2" presStyleCnt="0"/>
      <dgm:spPr/>
    </dgm:pt>
    <dgm:pt modelId="{5B62A2F2-5D70-49C9-83AD-B4458E4C679B}" type="pres">
      <dgm:prSet presAssocID="{98187CC5-21A0-4855-91A7-710EE68A947E}" presName="accentRepeatNode" presStyleLbl="solidFgAcc1" presStyleIdx="1" presStyleCnt="5"/>
      <dgm:spPr/>
    </dgm:pt>
    <dgm:pt modelId="{8565AFF0-9BB2-42C6-A9AD-CEDF6967E684}" type="pres">
      <dgm:prSet presAssocID="{EE747E2C-59B9-404C-BE2C-6910FA02CA88}" presName="text_3" presStyleLbl="node1" presStyleIdx="2" presStyleCnt="5">
        <dgm:presLayoutVars>
          <dgm:bulletEnabled val="1"/>
        </dgm:presLayoutVars>
      </dgm:prSet>
      <dgm:spPr/>
    </dgm:pt>
    <dgm:pt modelId="{FA841B33-8ACC-479F-B41F-C2E278BDB1C5}" type="pres">
      <dgm:prSet presAssocID="{EE747E2C-59B9-404C-BE2C-6910FA02CA88}" presName="accent_3" presStyleCnt="0"/>
      <dgm:spPr/>
    </dgm:pt>
    <dgm:pt modelId="{08075EA6-4B83-4B7E-8DA5-1A9985256E91}" type="pres">
      <dgm:prSet presAssocID="{EE747E2C-59B9-404C-BE2C-6910FA02CA88}" presName="accentRepeatNode" presStyleLbl="solidFgAcc1" presStyleIdx="2" presStyleCnt="5"/>
      <dgm:spPr/>
    </dgm:pt>
    <dgm:pt modelId="{EC2FC564-D5B1-421B-991D-1E51667EF84F}" type="pres">
      <dgm:prSet presAssocID="{967B23CD-7B49-4401-88C2-85A1D39E26CE}" presName="text_4" presStyleLbl="node1" presStyleIdx="3" presStyleCnt="5">
        <dgm:presLayoutVars>
          <dgm:bulletEnabled val="1"/>
        </dgm:presLayoutVars>
      </dgm:prSet>
      <dgm:spPr/>
    </dgm:pt>
    <dgm:pt modelId="{31FEB384-00BC-48C8-8214-F4FCAF5116C3}" type="pres">
      <dgm:prSet presAssocID="{967B23CD-7B49-4401-88C2-85A1D39E26CE}" presName="accent_4" presStyleCnt="0"/>
      <dgm:spPr/>
    </dgm:pt>
    <dgm:pt modelId="{5516F4BC-35FB-404D-86F6-5087A9D8803D}" type="pres">
      <dgm:prSet presAssocID="{967B23CD-7B49-4401-88C2-85A1D39E26CE}" presName="accentRepeatNode" presStyleLbl="solidFgAcc1" presStyleIdx="3" presStyleCnt="5"/>
      <dgm:spPr/>
    </dgm:pt>
    <dgm:pt modelId="{3FDC1B4B-182A-4D77-A08F-D2116658E924}" type="pres">
      <dgm:prSet presAssocID="{EDE46498-C260-4EB5-B8D9-C99AFDB800D8}" presName="text_5" presStyleLbl="node1" presStyleIdx="4" presStyleCnt="5">
        <dgm:presLayoutVars>
          <dgm:bulletEnabled val="1"/>
        </dgm:presLayoutVars>
      </dgm:prSet>
      <dgm:spPr/>
    </dgm:pt>
    <dgm:pt modelId="{02841F99-FE53-4945-A534-E480F10107F6}" type="pres">
      <dgm:prSet presAssocID="{EDE46498-C260-4EB5-B8D9-C99AFDB800D8}" presName="accent_5" presStyleCnt="0"/>
      <dgm:spPr/>
    </dgm:pt>
    <dgm:pt modelId="{567E2F27-D31C-4015-A9A3-61839DFCF03A}" type="pres">
      <dgm:prSet presAssocID="{EDE46498-C260-4EB5-B8D9-C99AFDB800D8}" presName="accentRepeatNode" presStyleLbl="solidFgAcc1" presStyleIdx="4" presStyleCnt="5"/>
      <dgm:spPr/>
    </dgm:pt>
  </dgm:ptLst>
  <dgm:cxnLst>
    <dgm:cxn modelId="{61ECE503-5E7C-43FC-B0DC-A65F083E314A}" type="presOf" srcId="{EE747E2C-59B9-404C-BE2C-6910FA02CA88}" destId="{8565AFF0-9BB2-42C6-A9AD-CEDF6967E684}" srcOrd="0" destOrd="0" presId="urn:microsoft.com/office/officeart/2008/layout/VerticalCurvedList"/>
    <dgm:cxn modelId="{60BF382C-3F12-49BB-A359-2035FF6ACCA0}" type="presOf" srcId="{98187CC5-21A0-4855-91A7-710EE68A947E}" destId="{149856A7-1E86-4ADE-ACAC-EC61E176D5E1}" srcOrd="0" destOrd="0" presId="urn:microsoft.com/office/officeart/2008/layout/VerticalCurvedList"/>
    <dgm:cxn modelId="{C8141C2F-88DE-49BA-8A76-51C56EB22EED}" type="presOf" srcId="{EDE46498-C260-4EB5-B8D9-C99AFDB800D8}" destId="{3FDC1B4B-182A-4D77-A08F-D2116658E924}" srcOrd="0" destOrd="0" presId="urn:microsoft.com/office/officeart/2008/layout/VerticalCurvedList"/>
    <dgm:cxn modelId="{CDF2D168-FA76-4400-9975-A96AFE1FF9FC}" srcId="{24D4FF22-F0C2-4E8B-9464-812CFEEB2BC3}" destId="{0E9AF646-187D-4FF4-8929-FFAFE5D8124E}" srcOrd="0" destOrd="0" parTransId="{6AC94907-E46A-4F3A-8BC8-B16425CAD895}" sibTransId="{28CA4B6C-6EDE-4FB3-914D-9C4CC40A3409}"/>
    <dgm:cxn modelId="{1376996D-9A1E-4F7C-83A3-C66A7A139CD3}" srcId="{24D4FF22-F0C2-4E8B-9464-812CFEEB2BC3}" destId="{98187CC5-21A0-4855-91A7-710EE68A947E}" srcOrd="1" destOrd="0" parTransId="{F523B354-1B0A-4B55-B20C-245CB93DA973}" sibTransId="{FBB8D28C-2E6E-413C-A3AD-7E1656E7B11C}"/>
    <dgm:cxn modelId="{7DEAAF5A-64B6-4AF3-A814-5FAABEDCF5D5}" srcId="{24D4FF22-F0C2-4E8B-9464-812CFEEB2BC3}" destId="{EDE46498-C260-4EB5-B8D9-C99AFDB800D8}" srcOrd="4" destOrd="0" parTransId="{38AFFF4F-3261-4C01-9975-9D0734CBCA79}" sibTransId="{E92B2E55-1478-4CF7-BACF-32A5BEE9F0A9}"/>
    <dgm:cxn modelId="{B6D12883-5D70-4A23-A303-29FB362DC797}" srcId="{24D4FF22-F0C2-4E8B-9464-812CFEEB2BC3}" destId="{967B23CD-7B49-4401-88C2-85A1D39E26CE}" srcOrd="3" destOrd="0" parTransId="{26704019-17F6-4294-8E6A-3303091BEC2B}" sibTransId="{5F46B9A4-259F-4035-831C-EF9304570F35}"/>
    <dgm:cxn modelId="{B443D79C-BB12-4661-9394-166532C37B28}" srcId="{24D4FF22-F0C2-4E8B-9464-812CFEEB2BC3}" destId="{EE747E2C-59B9-404C-BE2C-6910FA02CA88}" srcOrd="2" destOrd="0" parTransId="{C2FBA9FC-73D5-4FFF-9AE4-2A3BA198F15A}" sibTransId="{175E47E4-C82F-4BCD-AF64-828ACA292C95}"/>
    <dgm:cxn modelId="{68CB18BA-A25F-4356-B51A-69E53D3FF26C}" type="presOf" srcId="{24D4FF22-F0C2-4E8B-9464-812CFEEB2BC3}" destId="{F8E36B1B-F1E6-45D4-8AD3-F410CC2E7FFB}" srcOrd="0" destOrd="0" presId="urn:microsoft.com/office/officeart/2008/layout/VerticalCurvedList"/>
    <dgm:cxn modelId="{8BADB6BD-57ED-4C34-BBFE-1F8781141B87}" type="presOf" srcId="{967B23CD-7B49-4401-88C2-85A1D39E26CE}" destId="{EC2FC564-D5B1-421B-991D-1E51667EF84F}" srcOrd="0" destOrd="0" presId="urn:microsoft.com/office/officeart/2008/layout/VerticalCurvedList"/>
    <dgm:cxn modelId="{8CB968E2-61BB-41D0-AB25-22E4ECF42330}" type="presOf" srcId="{0E9AF646-187D-4FF4-8929-FFAFE5D8124E}" destId="{A01FFF48-F641-4CF4-AD22-2A13DAFA49B2}" srcOrd="0" destOrd="0" presId="urn:microsoft.com/office/officeart/2008/layout/VerticalCurvedList"/>
    <dgm:cxn modelId="{217643F4-216F-430E-8C80-39353606D331}" type="presOf" srcId="{28CA4B6C-6EDE-4FB3-914D-9C4CC40A3409}" destId="{3766695F-87F8-4F93-BBD4-F0B04ED93FEC}" srcOrd="0" destOrd="0" presId="urn:microsoft.com/office/officeart/2008/layout/VerticalCurvedList"/>
    <dgm:cxn modelId="{0F2D4AFF-97EA-45DF-A004-CE4322FF4FDA}" type="presParOf" srcId="{F8E36B1B-F1E6-45D4-8AD3-F410CC2E7FFB}" destId="{69003DF1-042C-4ECB-B57B-9AB29263E138}" srcOrd="0" destOrd="0" presId="urn:microsoft.com/office/officeart/2008/layout/VerticalCurvedList"/>
    <dgm:cxn modelId="{087C998C-92CC-466C-99ED-26362C63AEE8}" type="presParOf" srcId="{69003DF1-042C-4ECB-B57B-9AB29263E138}" destId="{6A1EC068-CC1E-48AA-8E4A-0D856B4CAE7E}" srcOrd="0" destOrd="0" presId="urn:microsoft.com/office/officeart/2008/layout/VerticalCurvedList"/>
    <dgm:cxn modelId="{403F2321-CFC6-4B3B-9DC5-7EED60B62A68}" type="presParOf" srcId="{6A1EC068-CC1E-48AA-8E4A-0D856B4CAE7E}" destId="{02AA59F6-870D-4BB9-A1FD-6EE65C7F54E7}" srcOrd="0" destOrd="0" presId="urn:microsoft.com/office/officeart/2008/layout/VerticalCurvedList"/>
    <dgm:cxn modelId="{6C4705FD-FDFD-403C-9FA9-E88BC29699D3}" type="presParOf" srcId="{6A1EC068-CC1E-48AA-8E4A-0D856B4CAE7E}" destId="{3766695F-87F8-4F93-BBD4-F0B04ED93FEC}" srcOrd="1" destOrd="0" presId="urn:microsoft.com/office/officeart/2008/layout/VerticalCurvedList"/>
    <dgm:cxn modelId="{86E4C8C0-67DB-4719-89D5-C6D1E06969FE}" type="presParOf" srcId="{6A1EC068-CC1E-48AA-8E4A-0D856B4CAE7E}" destId="{61D08831-CC81-43BA-914A-FC76A0523106}" srcOrd="2" destOrd="0" presId="urn:microsoft.com/office/officeart/2008/layout/VerticalCurvedList"/>
    <dgm:cxn modelId="{24774101-28BB-421F-A031-E853D08C1561}" type="presParOf" srcId="{6A1EC068-CC1E-48AA-8E4A-0D856B4CAE7E}" destId="{0DFA4843-4319-439F-9E7C-B081C30C1029}" srcOrd="3" destOrd="0" presId="urn:microsoft.com/office/officeart/2008/layout/VerticalCurvedList"/>
    <dgm:cxn modelId="{B04FF1DC-0AB7-4CEC-815D-E724351C6633}" type="presParOf" srcId="{69003DF1-042C-4ECB-B57B-9AB29263E138}" destId="{A01FFF48-F641-4CF4-AD22-2A13DAFA49B2}" srcOrd="1" destOrd="0" presId="urn:microsoft.com/office/officeart/2008/layout/VerticalCurvedList"/>
    <dgm:cxn modelId="{69B543DA-5207-4308-8740-12FDE3028042}" type="presParOf" srcId="{69003DF1-042C-4ECB-B57B-9AB29263E138}" destId="{CC77F245-391D-4383-982A-7FDF40706496}" srcOrd="2" destOrd="0" presId="urn:microsoft.com/office/officeart/2008/layout/VerticalCurvedList"/>
    <dgm:cxn modelId="{F62C19B9-DE18-4495-880D-E669106102C8}" type="presParOf" srcId="{CC77F245-391D-4383-982A-7FDF40706496}" destId="{C1FE8A4B-4EE0-4EF9-9915-AED5002DDE48}" srcOrd="0" destOrd="0" presId="urn:microsoft.com/office/officeart/2008/layout/VerticalCurvedList"/>
    <dgm:cxn modelId="{9A0EA06B-4C8F-4DB5-8842-EE2B76738D83}" type="presParOf" srcId="{69003DF1-042C-4ECB-B57B-9AB29263E138}" destId="{149856A7-1E86-4ADE-ACAC-EC61E176D5E1}" srcOrd="3" destOrd="0" presId="urn:microsoft.com/office/officeart/2008/layout/VerticalCurvedList"/>
    <dgm:cxn modelId="{6471B92B-589C-4ED9-8F47-51428B03618F}" type="presParOf" srcId="{69003DF1-042C-4ECB-B57B-9AB29263E138}" destId="{CC594566-DD40-4AA8-B1C7-A1D45186863A}" srcOrd="4" destOrd="0" presId="urn:microsoft.com/office/officeart/2008/layout/VerticalCurvedList"/>
    <dgm:cxn modelId="{36CBD8E5-4788-4D9C-940A-889FAB26FC41}" type="presParOf" srcId="{CC594566-DD40-4AA8-B1C7-A1D45186863A}" destId="{5B62A2F2-5D70-49C9-83AD-B4458E4C679B}" srcOrd="0" destOrd="0" presId="urn:microsoft.com/office/officeart/2008/layout/VerticalCurvedList"/>
    <dgm:cxn modelId="{D9CB1F0D-692D-4450-A410-EDD796CB805F}" type="presParOf" srcId="{69003DF1-042C-4ECB-B57B-9AB29263E138}" destId="{8565AFF0-9BB2-42C6-A9AD-CEDF6967E684}" srcOrd="5" destOrd="0" presId="urn:microsoft.com/office/officeart/2008/layout/VerticalCurvedList"/>
    <dgm:cxn modelId="{D4FD0467-B891-4C7E-9093-A4A19DCB553D}" type="presParOf" srcId="{69003DF1-042C-4ECB-B57B-9AB29263E138}" destId="{FA841B33-8ACC-479F-B41F-C2E278BDB1C5}" srcOrd="6" destOrd="0" presId="urn:microsoft.com/office/officeart/2008/layout/VerticalCurvedList"/>
    <dgm:cxn modelId="{EEB40C41-5769-4C78-9DED-ED0C93A53C30}" type="presParOf" srcId="{FA841B33-8ACC-479F-B41F-C2E278BDB1C5}" destId="{08075EA6-4B83-4B7E-8DA5-1A9985256E91}" srcOrd="0" destOrd="0" presId="urn:microsoft.com/office/officeart/2008/layout/VerticalCurvedList"/>
    <dgm:cxn modelId="{63EB625C-BB12-4169-A383-C4EFBE82A16F}" type="presParOf" srcId="{69003DF1-042C-4ECB-B57B-9AB29263E138}" destId="{EC2FC564-D5B1-421B-991D-1E51667EF84F}" srcOrd="7" destOrd="0" presId="urn:microsoft.com/office/officeart/2008/layout/VerticalCurvedList"/>
    <dgm:cxn modelId="{F40E9489-56D3-427F-A81A-28CA0DF76C2E}" type="presParOf" srcId="{69003DF1-042C-4ECB-B57B-9AB29263E138}" destId="{31FEB384-00BC-48C8-8214-F4FCAF5116C3}" srcOrd="8" destOrd="0" presId="urn:microsoft.com/office/officeart/2008/layout/VerticalCurvedList"/>
    <dgm:cxn modelId="{14B3BC34-389C-4FA7-842F-B7A346004B95}" type="presParOf" srcId="{31FEB384-00BC-48C8-8214-F4FCAF5116C3}" destId="{5516F4BC-35FB-404D-86F6-5087A9D8803D}" srcOrd="0" destOrd="0" presId="urn:microsoft.com/office/officeart/2008/layout/VerticalCurvedList"/>
    <dgm:cxn modelId="{72195203-B19F-4482-9EC5-14CD2CC91B08}" type="presParOf" srcId="{69003DF1-042C-4ECB-B57B-9AB29263E138}" destId="{3FDC1B4B-182A-4D77-A08F-D2116658E924}" srcOrd="9" destOrd="0" presId="urn:microsoft.com/office/officeart/2008/layout/VerticalCurvedList"/>
    <dgm:cxn modelId="{FE398499-B5AE-4C72-B30F-1AC03B38EAE5}" type="presParOf" srcId="{69003DF1-042C-4ECB-B57B-9AB29263E138}" destId="{02841F99-FE53-4945-A534-E480F10107F6}" srcOrd="10" destOrd="0" presId="urn:microsoft.com/office/officeart/2008/layout/VerticalCurvedList"/>
    <dgm:cxn modelId="{6DDDF26F-E4B6-4FC6-834C-8D03C6DB8D86}" type="presParOf" srcId="{02841F99-FE53-4945-A534-E480F10107F6}" destId="{567E2F27-D31C-4015-A9A3-61839DFCF0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692F53-6622-4118-8602-28200469F481}" type="doc">
      <dgm:prSet loTypeId="urn:microsoft.com/office/officeart/2005/8/layout/process1" loCatId="process" qsTypeId="urn:microsoft.com/office/officeart/2005/8/quickstyle/3d2" qsCatId="3D" csTypeId="urn:microsoft.com/office/officeart/2005/8/colors/accent0_3" csCatId="mainScheme" phldr="1"/>
      <dgm:spPr/>
    </dgm:pt>
    <dgm:pt modelId="{4FF8EF39-2084-4BE2-A44D-C81B1C68649E}">
      <dgm:prSet phldrT="[Texte]"/>
      <dgm:spPr/>
      <dgm:t>
        <a:bodyPr/>
        <a:lstStyle/>
        <a:p>
          <a:r>
            <a:rPr lang="fr-FR" dirty="0"/>
            <a:t>Acquisition</a:t>
          </a:r>
          <a:endParaRPr lang="en-CA" dirty="0"/>
        </a:p>
      </dgm:t>
    </dgm:pt>
    <dgm:pt modelId="{2F578C6B-587C-4BC7-A915-0DF32547D6B0}" type="parTrans" cxnId="{3CC1D0A9-01F1-46C7-B7D5-E7D9F54E3D56}">
      <dgm:prSet/>
      <dgm:spPr/>
      <dgm:t>
        <a:bodyPr/>
        <a:lstStyle/>
        <a:p>
          <a:endParaRPr lang="en-CA"/>
        </a:p>
      </dgm:t>
    </dgm:pt>
    <dgm:pt modelId="{73FA467B-A18F-48E7-9E45-2AA9C844D8A2}" type="sibTrans" cxnId="{3CC1D0A9-01F1-46C7-B7D5-E7D9F54E3D56}">
      <dgm:prSet/>
      <dgm:spPr/>
      <dgm:t>
        <a:bodyPr/>
        <a:lstStyle/>
        <a:p>
          <a:endParaRPr lang="en-CA"/>
        </a:p>
      </dgm:t>
    </dgm:pt>
    <dgm:pt modelId="{2A1CD92F-BADB-4EEC-9107-009DF42975C0}">
      <dgm:prSet phldrT="[Texte]"/>
      <dgm:spPr/>
      <dgm:t>
        <a:bodyPr/>
        <a:lstStyle/>
        <a:p>
          <a:r>
            <a:rPr lang="fr-FR" dirty="0"/>
            <a:t>Classement</a:t>
          </a:r>
          <a:endParaRPr lang="en-CA" dirty="0"/>
        </a:p>
      </dgm:t>
    </dgm:pt>
    <dgm:pt modelId="{FA9A87F9-F7C9-4FB8-B978-8C89B17E4775}" type="parTrans" cxnId="{9D00C971-1831-4A1F-97C7-17E1B4966E42}">
      <dgm:prSet/>
      <dgm:spPr/>
      <dgm:t>
        <a:bodyPr/>
        <a:lstStyle/>
        <a:p>
          <a:endParaRPr lang="en-CA"/>
        </a:p>
      </dgm:t>
    </dgm:pt>
    <dgm:pt modelId="{55A33DB0-EE8F-456C-81B3-794E3F2ABFD2}" type="sibTrans" cxnId="{9D00C971-1831-4A1F-97C7-17E1B4966E42}">
      <dgm:prSet/>
      <dgm:spPr/>
      <dgm:t>
        <a:bodyPr/>
        <a:lstStyle/>
        <a:p>
          <a:endParaRPr lang="en-CA"/>
        </a:p>
      </dgm:t>
    </dgm:pt>
    <dgm:pt modelId="{5449F45F-C459-40D1-843A-34ACF708394C}">
      <dgm:prSet phldrT="[Texte]"/>
      <dgm:spPr/>
      <dgm:t>
        <a:bodyPr/>
        <a:lstStyle/>
        <a:p>
          <a:r>
            <a:rPr lang="fr-FR" dirty="0"/>
            <a:t>Stockage</a:t>
          </a:r>
          <a:endParaRPr lang="en-CA" dirty="0"/>
        </a:p>
      </dgm:t>
    </dgm:pt>
    <dgm:pt modelId="{826C14A7-AC94-454A-B5F2-18B80BE692C0}" type="parTrans" cxnId="{859D79AA-349D-4D3D-903F-F36A09242EF3}">
      <dgm:prSet/>
      <dgm:spPr/>
      <dgm:t>
        <a:bodyPr/>
        <a:lstStyle/>
        <a:p>
          <a:endParaRPr lang="en-CA"/>
        </a:p>
      </dgm:t>
    </dgm:pt>
    <dgm:pt modelId="{2C64FCD8-5C4A-4572-BCBE-17185D34B357}" type="sibTrans" cxnId="{859D79AA-349D-4D3D-903F-F36A09242EF3}">
      <dgm:prSet/>
      <dgm:spPr/>
      <dgm:t>
        <a:bodyPr/>
        <a:lstStyle/>
        <a:p>
          <a:endParaRPr lang="en-CA"/>
        </a:p>
      </dgm:t>
    </dgm:pt>
    <dgm:pt modelId="{75486262-7575-4B3F-920F-11C2405BC283}">
      <dgm:prSet phldrT="[Texte]"/>
      <dgm:spPr/>
      <dgm:t>
        <a:bodyPr/>
        <a:lstStyle/>
        <a:p>
          <a:r>
            <a:rPr lang="fr-FR"/>
            <a:t>Diffusion</a:t>
          </a:r>
          <a:endParaRPr lang="en-CA" dirty="0"/>
        </a:p>
      </dgm:t>
    </dgm:pt>
    <dgm:pt modelId="{7FE87944-5380-4B8F-B86F-FE0006F086DA}" type="parTrans" cxnId="{73C0356A-83DB-49F1-AD94-C3E47A873D24}">
      <dgm:prSet/>
      <dgm:spPr/>
      <dgm:t>
        <a:bodyPr/>
        <a:lstStyle/>
        <a:p>
          <a:endParaRPr lang="en-CA"/>
        </a:p>
      </dgm:t>
    </dgm:pt>
    <dgm:pt modelId="{D4294A32-3A32-446E-AFCF-686565192874}" type="sibTrans" cxnId="{73C0356A-83DB-49F1-AD94-C3E47A873D24}">
      <dgm:prSet/>
      <dgm:spPr/>
      <dgm:t>
        <a:bodyPr/>
        <a:lstStyle/>
        <a:p>
          <a:endParaRPr lang="en-CA"/>
        </a:p>
      </dgm:t>
    </dgm:pt>
    <dgm:pt modelId="{587646CA-FD74-4C7C-AF77-0B3DBAB6317F}" type="pres">
      <dgm:prSet presAssocID="{79692F53-6622-4118-8602-28200469F481}" presName="Name0" presStyleCnt="0">
        <dgm:presLayoutVars>
          <dgm:dir/>
          <dgm:resizeHandles val="exact"/>
        </dgm:presLayoutVars>
      </dgm:prSet>
      <dgm:spPr/>
    </dgm:pt>
    <dgm:pt modelId="{233CBD60-5DCD-4800-8039-457A69E79AB5}" type="pres">
      <dgm:prSet presAssocID="{4FF8EF39-2084-4BE2-A44D-C81B1C68649E}" presName="node" presStyleLbl="node1" presStyleIdx="0" presStyleCnt="4">
        <dgm:presLayoutVars>
          <dgm:bulletEnabled val="1"/>
        </dgm:presLayoutVars>
      </dgm:prSet>
      <dgm:spPr/>
    </dgm:pt>
    <dgm:pt modelId="{547B69B3-4F6B-4956-8C66-52B2A4B1E390}" type="pres">
      <dgm:prSet presAssocID="{73FA467B-A18F-48E7-9E45-2AA9C844D8A2}" presName="sibTrans" presStyleLbl="sibTrans2D1" presStyleIdx="0" presStyleCnt="3"/>
      <dgm:spPr/>
    </dgm:pt>
    <dgm:pt modelId="{F89A6551-915D-4D99-B7A4-2588C64D4E6E}" type="pres">
      <dgm:prSet presAssocID="{73FA467B-A18F-48E7-9E45-2AA9C844D8A2}" presName="connectorText" presStyleLbl="sibTrans2D1" presStyleIdx="0" presStyleCnt="3"/>
      <dgm:spPr/>
    </dgm:pt>
    <dgm:pt modelId="{AFFBA37C-DEA3-49A1-B4AB-8110FF4D69AE}" type="pres">
      <dgm:prSet presAssocID="{2A1CD92F-BADB-4EEC-9107-009DF42975C0}" presName="node" presStyleLbl="node1" presStyleIdx="1" presStyleCnt="4">
        <dgm:presLayoutVars>
          <dgm:bulletEnabled val="1"/>
        </dgm:presLayoutVars>
      </dgm:prSet>
      <dgm:spPr/>
    </dgm:pt>
    <dgm:pt modelId="{49C3ECDD-8D21-4FD7-85D0-222AB1CC2206}" type="pres">
      <dgm:prSet presAssocID="{55A33DB0-EE8F-456C-81B3-794E3F2ABFD2}" presName="sibTrans" presStyleLbl="sibTrans2D1" presStyleIdx="1" presStyleCnt="3"/>
      <dgm:spPr/>
    </dgm:pt>
    <dgm:pt modelId="{C22625CB-627E-441E-AF89-A2D28087E881}" type="pres">
      <dgm:prSet presAssocID="{55A33DB0-EE8F-456C-81B3-794E3F2ABFD2}" presName="connectorText" presStyleLbl="sibTrans2D1" presStyleIdx="1" presStyleCnt="3"/>
      <dgm:spPr/>
    </dgm:pt>
    <dgm:pt modelId="{76747130-4388-4713-B66E-56E554E3CC99}" type="pres">
      <dgm:prSet presAssocID="{5449F45F-C459-40D1-843A-34ACF708394C}" presName="node" presStyleLbl="node1" presStyleIdx="2" presStyleCnt="4">
        <dgm:presLayoutVars>
          <dgm:bulletEnabled val="1"/>
        </dgm:presLayoutVars>
      </dgm:prSet>
      <dgm:spPr/>
    </dgm:pt>
    <dgm:pt modelId="{8A172DB3-E580-4FBB-96F9-5583D6CAA3BD}" type="pres">
      <dgm:prSet presAssocID="{2C64FCD8-5C4A-4572-BCBE-17185D34B357}" presName="sibTrans" presStyleLbl="sibTrans2D1" presStyleIdx="2" presStyleCnt="3"/>
      <dgm:spPr/>
    </dgm:pt>
    <dgm:pt modelId="{869B1064-7150-4BCB-A277-AF2CB30B3AAC}" type="pres">
      <dgm:prSet presAssocID="{2C64FCD8-5C4A-4572-BCBE-17185D34B357}" presName="connectorText" presStyleLbl="sibTrans2D1" presStyleIdx="2" presStyleCnt="3"/>
      <dgm:spPr/>
    </dgm:pt>
    <dgm:pt modelId="{371FF6FF-C6FB-410C-A8D7-C4A15E41E7DB}" type="pres">
      <dgm:prSet presAssocID="{75486262-7575-4B3F-920F-11C2405BC283}" presName="node" presStyleLbl="node1" presStyleIdx="3" presStyleCnt="4">
        <dgm:presLayoutVars>
          <dgm:bulletEnabled val="1"/>
        </dgm:presLayoutVars>
      </dgm:prSet>
      <dgm:spPr/>
    </dgm:pt>
  </dgm:ptLst>
  <dgm:cxnLst>
    <dgm:cxn modelId="{1F336416-5CB3-45CB-A440-73E06746D438}" type="presOf" srcId="{73FA467B-A18F-48E7-9E45-2AA9C844D8A2}" destId="{F89A6551-915D-4D99-B7A4-2588C64D4E6E}" srcOrd="1" destOrd="0" presId="urn:microsoft.com/office/officeart/2005/8/layout/process1"/>
    <dgm:cxn modelId="{99F26829-CC71-47BE-8500-075C7C1C63FD}" type="presOf" srcId="{4FF8EF39-2084-4BE2-A44D-C81B1C68649E}" destId="{233CBD60-5DCD-4800-8039-457A69E79AB5}" srcOrd="0" destOrd="0" presId="urn:microsoft.com/office/officeart/2005/8/layout/process1"/>
    <dgm:cxn modelId="{F88FE632-6503-4905-9165-D1DC986E1EEF}" type="presOf" srcId="{55A33DB0-EE8F-456C-81B3-794E3F2ABFD2}" destId="{49C3ECDD-8D21-4FD7-85D0-222AB1CC2206}" srcOrd="0" destOrd="0" presId="urn:microsoft.com/office/officeart/2005/8/layout/process1"/>
    <dgm:cxn modelId="{F6EBC543-B41C-4899-A300-600C7DDD1699}" type="presOf" srcId="{55A33DB0-EE8F-456C-81B3-794E3F2ABFD2}" destId="{C22625CB-627E-441E-AF89-A2D28087E881}" srcOrd="1" destOrd="0" presId="urn:microsoft.com/office/officeart/2005/8/layout/process1"/>
    <dgm:cxn modelId="{73C0356A-83DB-49F1-AD94-C3E47A873D24}" srcId="{79692F53-6622-4118-8602-28200469F481}" destId="{75486262-7575-4B3F-920F-11C2405BC283}" srcOrd="3" destOrd="0" parTransId="{7FE87944-5380-4B8F-B86F-FE0006F086DA}" sibTransId="{D4294A32-3A32-446E-AFCF-686565192874}"/>
    <dgm:cxn modelId="{9D00C971-1831-4A1F-97C7-17E1B4966E42}" srcId="{79692F53-6622-4118-8602-28200469F481}" destId="{2A1CD92F-BADB-4EEC-9107-009DF42975C0}" srcOrd="1" destOrd="0" parTransId="{FA9A87F9-F7C9-4FB8-B978-8C89B17E4775}" sibTransId="{55A33DB0-EE8F-456C-81B3-794E3F2ABFD2}"/>
    <dgm:cxn modelId="{80DC8B58-25DC-4306-8A45-D1F438314126}" type="presOf" srcId="{5449F45F-C459-40D1-843A-34ACF708394C}" destId="{76747130-4388-4713-B66E-56E554E3CC99}" srcOrd="0" destOrd="0" presId="urn:microsoft.com/office/officeart/2005/8/layout/process1"/>
    <dgm:cxn modelId="{8D1BE2A6-ED33-4613-8257-8E072506C471}" type="presOf" srcId="{2C64FCD8-5C4A-4572-BCBE-17185D34B357}" destId="{869B1064-7150-4BCB-A277-AF2CB30B3AAC}" srcOrd="1" destOrd="0" presId="urn:microsoft.com/office/officeart/2005/8/layout/process1"/>
    <dgm:cxn modelId="{3CC1D0A9-01F1-46C7-B7D5-E7D9F54E3D56}" srcId="{79692F53-6622-4118-8602-28200469F481}" destId="{4FF8EF39-2084-4BE2-A44D-C81B1C68649E}" srcOrd="0" destOrd="0" parTransId="{2F578C6B-587C-4BC7-A915-0DF32547D6B0}" sibTransId="{73FA467B-A18F-48E7-9E45-2AA9C844D8A2}"/>
    <dgm:cxn modelId="{859D79AA-349D-4D3D-903F-F36A09242EF3}" srcId="{79692F53-6622-4118-8602-28200469F481}" destId="{5449F45F-C459-40D1-843A-34ACF708394C}" srcOrd="2" destOrd="0" parTransId="{826C14A7-AC94-454A-B5F2-18B80BE692C0}" sibTransId="{2C64FCD8-5C4A-4572-BCBE-17185D34B357}"/>
    <dgm:cxn modelId="{8F4FD4B4-ED66-4C30-89AB-E4650472FF2B}" type="presOf" srcId="{2A1CD92F-BADB-4EEC-9107-009DF42975C0}" destId="{AFFBA37C-DEA3-49A1-B4AB-8110FF4D69AE}" srcOrd="0" destOrd="0" presId="urn:microsoft.com/office/officeart/2005/8/layout/process1"/>
    <dgm:cxn modelId="{8BBEE8CE-8EC6-49CE-ACB1-8521B86BDA77}" type="presOf" srcId="{79692F53-6622-4118-8602-28200469F481}" destId="{587646CA-FD74-4C7C-AF77-0B3DBAB6317F}" srcOrd="0" destOrd="0" presId="urn:microsoft.com/office/officeart/2005/8/layout/process1"/>
    <dgm:cxn modelId="{92592FD9-FB55-4F02-A06E-96229427FE04}" type="presOf" srcId="{2C64FCD8-5C4A-4572-BCBE-17185D34B357}" destId="{8A172DB3-E580-4FBB-96F9-5583D6CAA3BD}" srcOrd="0" destOrd="0" presId="urn:microsoft.com/office/officeart/2005/8/layout/process1"/>
    <dgm:cxn modelId="{BBA53FDD-CACA-4AAA-A496-BB7F69E1DFD1}" type="presOf" srcId="{73FA467B-A18F-48E7-9E45-2AA9C844D8A2}" destId="{547B69B3-4F6B-4956-8C66-52B2A4B1E390}" srcOrd="0" destOrd="0" presId="urn:microsoft.com/office/officeart/2005/8/layout/process1"/>
    <dgm:cxn modelId="{624E13F0-7583-4BA0-8ECA-E067C0DCB594}" type="presOf" srcId="{75486262-7575-4B3F-920F-11C2405BC283}" destId="{371FF6FF-C6FB-410C-A8D7-C4A15E41E7DB}" srcOrd="0" destOrd="0" presId="urn:microsoft.com/office/officeart/2005/8/layout/process1"/>
    <dgm:cxn modelId="{090C266B-A20B-43C5-842A-C7DE3EEAF63E}" type="presParOf" srcId="{587646CA-FD74-4C7C-AF77-0B3DBAB6317F}" destId="{233CBD60-5DCD-4800-8039-457A69E79AB5}" srcOrd="0" destOrd="0" presId="urn:microsoft.com/office/officeart/2005/8/layout/process1"/>
    <dgm:cxn modelId="{7D626906-3BFF-43F2-9C91-1A52C1F99282}" type="presParOf" srcId="{587646CA-FD74-4C7C-AF77-0B3DBAB6317F}" destId="{547B69B3-4F6B-4956-8C66-52B2A4B1E390}" srcOrd="1" destOrd="0" presId="urn:microsoft.com/office/officeart/2005/8/layout/process1"/>
    <dgm:cxn modelId="{78F80198-38B2-429E-80B8-64A402ACEBFA}" type="presParOf" srcId="{547B69B3-4F6B-4956-8C66-52B2A4B1E390}" destId="{F89A6551-915D-4D99-B7A4-2588C64D4E6E}" srcOrd="0" destOrd="0" presId="urn:microsoft.com/office/officeart/2005/8/layout/process1"/>
    <dgm:cxn modelId="{4A5F9260-56F5-4079-8802-4DF5BEAB84FB}" type="presParOf" srcId="{587646CA-FD74-4C7C-AF77-0B3DBAB6317F}" destId="{AFFBA37C-DEA3-49A1-B4AB-8110FF4D69AE}" srcOrd="2" destOrd="0" presId="urn:microsoft.com/office/officeart/2005/8/layout/process1"/>
    <dgm:cxn modelId="{F0AE1B3E-97A0-40E6-94CE-054A4C5B015E}" type="presParOf" srcId="{587646CA-FD74-4C7C-AF77-0B3DBAB6317F}" destId="{49C3ECDD-8D21-4FD7-85D0-222AB1CC2206}" srcOrd="3" destOrd="0" presId="urn:microsoft.com/office/officeart/2005/8/layout/process1"/>
    <dgm:cxn modelId="{F9B0889B-A006-47EF-948F-11CCE74A86FA}" type="presParOf" srcId="{49C3ECDD-8D21-4FD7-85D0-222AB1CC2206}" destId="{C22625CB-627E-441E-AF89-A2D28087E881}" srcOrd="0" destOrd="0" presId="urn:microsoft.com/office/officeart/2005/8/layout/process1"/>
    <dgm:cxn modelId="{5DA54811-D7C0-4736-9362-87C1E2F71A6F}" type="presParOf" srcId="{587646CA-FD74-4C7C-AF77-0B3DBAB6317F}" destId="{76747130-4388-4713-B66E-56E554E3CC99}" srcOrd="4" destOrd="0" presId="urn:microsoft.com/office/officeart/2005/8/layout/process1"/>
    <dgm:cxn modelId="{F4762272-0BDB-4E2E-A778-3A7F17D6733B}" type="presParOf" srcId="{587646CA-FD74-4C7C-AF77-0B3DBAB6317F}" destId="{8A172DB3-E580-4FBB-96F9-5583D6CAA3BD}" srcOrd="5" destOrd="0" presId="urn:microsoft.com/office/officeart/2005/8/layout/process1"/>
    <dgm:cxn modelId="{92846199-E198-4020-87BD-B23DD841C13F}" type="presParOf" srcId="{8A172DB3-E580-4FBB-96F9-5583D6CAA3BD}" destId="{869B1064-7150-4BCB-A277-AF2CB30B3AAC}" srcOrd="0" destOrd="0" presId="urn:microsoft.com/office/officeart/2005/8/layout/process1"/>
    <dgm:cxn modelId="{96963A7E-DAD1-4E56-878F-DEFCE0F08735}" type="presParOf" srcId="{587646CA-FD74-4C7C-AF77-0B3DBAB6317F}" destId="{371FF6FF-C6FB-410C-A8D7-C4A15E41E7D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68DF84-5DEA-47DF-9801-286B5EBE6B2A}" type="doc">
      <dgm:prSet loTypeId="urn:microsoft.com/office/officeart/2009/3/layout/SubStepProcess" loCatId="process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D5B47B13-32E2-4459-BE76-0957EB713FF1}">
      <dgm:prSet phldrT="[Texte]"/>
      <dgm:spPr/>
      <dgm:t>
        <a:bodyPr/>
        <a:lstStyle/>
        <a:p>
          <a:r>
            <a:rPr lang="en-CA" dirty="0"/>
            <a:t>Ergonomie</a:t>
          </a:r>
        </a:p>
      </dgm:t>
    </dgm:pt>
    <dgm:pt modelId="{ED0FE2AA-8515-4334-9008-516E7375237A}" type="parTrans" cxnId="{58978AD6-A283-45D3-8624-60BD7DB2B5DA}">
      <dgm:prSet/>
      <dgm:spPr/>
      <dgm:t>
        <a:bodyPr/>
        <a:lstStyle/>
        <a:p>
          <a:endParaRPr lang="en-CA"/>
        </a:p>
      </dgm:t>
    </dgm:pt>
    <dgm:pt modelId="{66A536AE-3951-44E7-B026-4752A0EC7923}" type="sibTrans" cxnId="{58978AD6-A283-45D3-8624-60BD7DB2B5DA}">
      <dgm:prSet/>
      <dgm:spPr/>
      <dgm:t>
        <a:bodyPr/>
        <a:lstStyle/>
        <a:p>
          <a:endParaRPr lang="en-CA"/>
        </a:p>
      </dgm:t>
    </dgm:pt>
    <dgm:pt modelId="{C6316870-D727-4B61-B652-0E8820C96F7C}">
      <dgm:prSet phldrT="[Texte]"/>
      <dgm:spPr/>
      <dgm:t>
        <a:bodyPr/>
        <a:lstStyle/>
        <a:p>
          <a:r>
            <a:rPr lang="en-CA" dirty="0"/>
            <a:t>Fiabilité</a:t>
          </a:r>
        </a:p>
      </dgm:t>
    </dgm:pt>
    <dgm:pt modelId="{9C1B32C2-6AB9-4095-A794-4EDAE127CEC6}" type="parTrans" cxnId="{233B8D64-3C9A-46F2-A8F4-3DBCD88D467E}">
      <dgm:prSet/>
      <dgm:spPr/>
      <dgm:t>
        <a:bodyPr/>
        <a:lstStyle/>
        <a:p>
          <a:endParaRPr lang="en-CA"/>
        </a:p>
      </dgm:t>
    </dgm:pt>
    <dgm:pt modelId="{93B03D2F-89FC-4DE9-B99C-9B66AE16CFE8}" type="sibTrans" cxnId="{233B8D64-3C9A-46F2-A8F4-3DBCD88D467E}">
      <dgm:prSet/>
      <dgm:spPr/>
      <dgm:t>
        <a:bodyPr/>
        <a:lstStyle/>
        <a:p>
          <a:endParaRPr lang="en-CA"/>
        </a:p>
      </dgm:t>
    </dgm:pt>
    <dgm:pt modelId="{20A04C04-1189-48E4-8729-D859D380C6BD}">
      <dgm:prSet phldrT="[Texte]"/>
      <dgm:spPr/>
      <dgm:t>
        <a:bodyPr/>
        <a:lstStyle/>
        <a:p>
          <a:r>
            <a:rPr lang="en-CA" dirty="0"/>
            <a:t>Responsive</a:t>
          </a:r>
        </a:p>
      </dgm:t>
    </dgm:pt>
    <dgm:pt modelId="{7CDCC655-CF3F-412B-9C99-96D12DDFEBA0}" type="parTrans" cxnId="{85FEB6D2-E021-4033-AA2E-ACED16638A92}">
      <dgm:prSet/>
      <dgm:spPr/>
      <dgm:t>
        <a:bodyPr/>
        <a:lstStyle/>
        <a:p>
          <a:endParaRPr lang="en-CA"/>
        </a:p>
      </dgm:t>
    </dgm:pt>
    <dgm:pt modelId="{4599FFB1-28B4-43CB-A489-62B6226EF5DD}" type="sibTrans" cxnId="{85FEB6D2-E021-4033-AA2E-ACED16638A92}">
      <dgm:prSet/>
      <dgm:spPr/>
      <dgm:t>
        <a:bodyPr/>
        <a:lstStyle/>
        <a:p>
          <a:endParaRPr lang="en-CA"/>
        </a:p>
      </dgm:t>
    </dgm:pt>
    <dgm:pt modelId="{4F56377C-A999-491C-8100-325757DFDC9D}">
      <dgm:prSet phldrT="[Texte]"/>
      <dgm:spPr/>
      <dgm:t>
        <a:bodyPr/>
        <a:lstStyle/>
        <a:p>
          <a:r>
            <a:rPr lang="en-CA" dirty="0"/>
            <a:t>Performance</a:t>
          </a:r>
        </a:p>
      </dgm:t>
    </dgm:pt>
    <dgm:pt modelId="{1BDDE42B-EDBB-4FAD-8DA6-CF853061C2AD}" type="parTrans" cxnId="{88E783D2-1911-493B-B393-02567870BF33}">
      <dgm:prSet/>
      <dgm:spPr/>
      <dgm:t>
        <a:bodyPr/>
        <a:lstStyle/>
        <a:p>
          <a:endParaRPr lang="en-CA"/>
        </a:p>
      </dgm:t>
    </dgm:pt>
    <dgm:pt modelId="{48AC9764-C06E-4942-B434-76A36013A1E0}" type="sibTrans" cxnId="{88E783D2-1911-493B-B393-02567870BF33}">
      <dgm:prSet/>
      <dgm:spPr/>
      <dgm:t>
        <a:bodyPr/>
        <a:lstStyle/>
        <a:p>
          <a:endParaRPr lang="en-CA"/>
        </a:p>
      </dgm:t>
    </dgm:pt>
    <dgm:pt modelId="{951A3356-AFB7-4739-8024-14A9BD4C40C4}" type="pres">
      <dgm:prSet presAssocID="{BD68DF84-5DEA-47DF-9801-286B5EBE6B2A}" presName="Name0" presStyleCnt="0">
        <dgm:presLayoutVars>
          <dgm:chMax val="7"/>
          <dgm:dir/>
          <dgm:animOne val="branch"/>
        </dgm:presLayoutVars>
      </dgm:prSet>
      <dgm:spPr/>
    </dgm:pt>
    <dgm:pt modelId="{8391B7EB-2D51-402A-9A5A-6F8D1E730A63}" type="pres">
      <dgm:prSet presAssocID="{D5B47B13-32E2-4459-BE76-0957EB713FF1}" presName="parTx1" presStyleLbl="node1" presStyleIdx="0" presStyleCnt="4"/>
      <dgm:spPr/>
    </dgm:pt>
    <dgm:pt modelId="{B1A782F8-13E8-4CCB-A243-4CFD997B5E13}" type="pres">
      <dgm:prSet presAssocID="{C6316870-D727-4B61-B652-0E8820C96F7C}" presName="parTx2" presStyleLbl="node1" presStyleIdx="1" presStyleCnt="4"/>
      <dgm:spPr/>
    </dgm:pt>
    <dgm:pt modelId="{B3D41F67-BA24-4ED6-835B-0116A04ED7CF}" type="pres">
      <dgm:prSet presAssocID="{20A04C04-1189-48E4-8729-D859D380C6BD}" presName="parTx3" presStyleLbl="node1" presStyleIdx="2" presStyleCnt="4"/>
      <dgm:spPr/>
    </dgm:pt>
    <dgm:pt modelId="{2F62898B-C7CE-4A92-B956-0B0098AB4834}" type="pres">
      <dgm:prSet presAssocID="{4F56377C-A999-491C-8100-325757DFDC9D}" presName="parTx4" presStyleLbl="node1" presStyleIdx="3" presStyleCnt="4"/>
      <dgm:spPr/>
    </dgm:pt>
  </dgm:ptLst>
  <dgm:cxnLst>
    <dgm:cxn modelId="{233B8D64-3C9A-46F2-A8F4-3DBCD88D467E}" srcId="{BD68DF84-5DEA-47DF-9801-286B5EBE6B2A}" destId="{C6316870-D727-4B61-B652-0E8820C96F7C}" srcOrd="1" destOrd="0" parTransId="{9C1B32C2-6AB9-4095-A794-4EDAE127CEC6}" sibTransId="{93B03D2F-89FC-4DE9-B99C-9B66AE16CFE8}"/>
    <dgm:cxn modelId="{274B6282-4B74-4B7A-8AF0-DA69B76D13DE}" type="presOf" srcId="{C6316870-D727-4B61-B652-0E8820C96F7C}" destId="{B1A782F8-13E8-4CCB-A243-4CFD997B5E13}" srcOrd="0" destOrd="0" presId="urn:microsoft.com/office/officeart/2009/3/layout/SubStepProcess"/>
    <dgm:cxn modelId="{63411186-B1FE-463C-BDC5-5ECCC38CCF02}" type="presOf" srcId="{4F56377C-A999-491C-8100-325757DFDC9D}" destId="{2F62898B-C7CE-4A92-B956-0B0098AB4834}" srcOrd="0" destOrd="0" presId="urn:microsoft.com/office/officeart/2009/3/layout/SubStepProcess"/>
    <dgm:cxn modelId="{7286248E-F8B4-4A6C-9A2A-3F2B33303763}" type="presOf" srcId="{20A04C04-1189-48E4-8729-D859D380C6BD}" destId="{B3D41F67-BA24-4ED6-835B-0116A04ED7CF}" srcOrd="0" destOrd="0" presId="urn:microsoft.com/office/officeart/2009/3/layout/SubStepProcess"/>
    <dgm:cxn modelId="{26225CA9-EF4E-4458-AB5E-FB8EB170B84E}" type="presOf" srcId="{BD68DF84-5DEA-47DF-9801-286B5EBE6B2A}" destId="{951A3356-AFB7-4739-8024-14A9BD4C40C4}" srcOrd="0" destOrd="0" presId="urn:microsoft.com/office/officeart/2009/3/layout/SubStepProcess"/>
    <dgm:cxn modelId="{88E783D2-1911-493B-B393-02567870BF33}" srcId="{BD68DF84-5DEA-47DF-9801-286B5EBE6B2A}" destId="{4F56377C-A999-491C-8100-325757DFDC9D}" srcOrd="3" destOrd="0" parTransId="{1BDDE42B-EDBB-4FAD-8DA6-CF853061C2AD}" sibTransId="{48AC9764-C06E-4942-B434-76A36013A1E0}"/>
    <dgm:cxn modelId="{85FEB6D2-E021-4033-AA2E-ACED16638A92}" srcId="{BD68DF84-5DEA-47DF-9801-286B5EBE6B2A}" destId="{20A04C04-1189-48E4-8729-D859D380C6BD}" srcOrd="2" destOrd="0" parTransId="{7CDCC655-CF3F-412B-9C99-96D12DDFEBA0}" sibTransId="{4599FFB1-28B4-43CB-A489-62B6226EF5DD}"/>
    <dgm:cxn modelId="{CCBD20D4-4F7A-4CAE-B6F7-06EB7AED4FF2}" type="presOf" srcId="{D5B47B13-32E2-4459-BE76-0957EB713FF1}" destId="{8391B7EB-2D51-402A-9A5A-6F8D1E730A63}" srcOrd="0" destOrd="0" presId="urn:microsoft.com/office/officeart/2009/3/layout/SubStepProcess"/>
    <dgm:cxn modelId="{58978AD6-A283-45D3-8624-60BD7DB2B5DA}" srcId="{BD68DF84-5DEA-47DF-9801-286B5EBE6B2A}" destId="{D5B47B13-32E2-4459-BE76-0957EB713FF1}" srcOrd="0" destOrd="0" parTransId="{ED0FE2AA-8515-4334-9008-516E7375237A}" sibTransId="{66A536AE-3951-44E7-B026-4752A0EC7923}"/>
    <dgm:cxn modelId="{5DFA13CD-BB9B-4290-B6EF-13875283E834}" type="presParOf" srcId="{951A3356-AFB7-4739-8024-14A9BD4C40C4}" destId="{8391B7EB-2D51-402A-9A5A-6F8D1E730A63}" srcOrd="0" destOrd="0" presId="urn:microsoft.com/office/officeart/2009/3/layout/SubStepProcess"/>
    <dgm:cxn modelId="{316E2F01-E29F-406D-8E62-4C7D72F9F883}" type="presParOf" srcId="{951A3356-AFB7-4739-8024-14A9BD4C40C4}" destId="{B1A782F8-13E8-4CCB-A243-4CFD997B5E13}" srcOrd="1" destOrd="0" presId="urn:microsoft.com/office/officeart/2009/3/layout/SubStepProcess"/>
    <dgm:cxn modelId="{A98293E5-BB57-4FCE-AC38-A019282E2E79}" type="presParOf" srcId="{951A3356-AFB7-4739-8024-14A9BD4C40C4}" destId="{B3D41F67-BA24-4ED6-835B-0116A04ED7CF}" srcOrd="2" destOrd="0" presId="urn:microsoft.com/office/officeart/2009/3/layout/SubStepProcess"/>
    <dgm:cxn modelId="{064CFB9E-FAD2-42F8-AE98-114BAF3FFBE9}" type="presParOf" srcId="{951A3356-AFB7-4739-8024-14A9BD4C40C4}" destId="{2F62898B-C7CE-4A92-B956-0B0098AB4834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695F-87F8-4F93-BBD4-F0B04ED93FEC}">
      <dsp:nvSpPr>
        <dsp:cNvPr id="0" name=""/>
        <dsp:cNvSpPr/>
      </dsp:nvSpPr>
      <dsp:spPr>
        <a:xfrm>
          <a:off x="-3870519" y="-594368"/>
          <a:ext cx="4612974" cy="4612974"/>
        </a:xfrm>
        <a:prstGeom prst="blockArc">
          <a:avLst>
            <a:gd name="adj1" fmla="val 18900000"/>
            <a:gd name="adj2" fmla="val 2700000"/>
            <a:gd name="adj3" fmla="val 468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FFF48-F641-4CF4-AD22-2A13DAFA49B2}">
      <dsp:nvSpPr>
        <dsp:cNvPr id="0" name=""/>
        <dsp:cNvSpPr/>
      </dsp:nvSpPr>
      <dsp:spPr>
        <a:xfrm>
          <a:off x="340825" y="89122"/>
          <a:ext cx="7514540" cy="428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8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altLang="fr-FR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Introduction</a:t>
          </a:r>
          <a:endParaRPr lang="en-CA" sz="2300" kern="1200" dirty="0"/>
        </a:p>
      </dsp:txBody>
      <dsp:txXfrm>
        <a:off x="340825" y="89122"/>
        <a:ext cx="7514540" cy="428166"/>
      </dsp:txXfrm>
    </dsp:sp>
    <dsp:sp modelId="{C1FE8A4B-4EE0-4EF9-9915-AED5002DDE48}">
      <dsp:nvSpPr>
        <dsp:cNvPr id="0" name=""/>
        <dsp:cNvSpPr/>
      </dsp:nvSpPr>
      <dsp:spPr>
        <a:xfrm>
          <a:off x="0" y="29021"/>
          <a:ext cx="535208" cy="5352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856A7-1E86-4ADE-ACAC-EC61E176D5E1}">
      <dsp:nvSpPr>
        <dsp:cNvPr id="0" name=""/>
        <dsp:cNvSpPr/>
      </dsp:nvSpPr>
      <dsp:spPr>
        <a:xfrm>
          <a:off x="632231" y="855990"/>
          <a:ext cx="7207728" cy="428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8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Analyse et specification des besoins</a:t>
          </a:r>
        </a:p>
      </dsp:txBody>
      <dsp:txXfrm>
        <a:off x="632231" y="855990"/>
        <a:ext cx="7207728" cy="428166"/>
      </dsp:txXfrm>
    </dsp:sp>
    <dsp:sp modelId="{5B62A2F2-5D70-49C9-83AD-B4458E4C679B}">
      <dsp:nvSpPr>
        <dsp:cNvPr id="0" name=""/>
        <dsp:cNvSpPr/>
      </dsp:nvSpPr>
      <dsp:spPr>
        <a:xfrm>
          <a:off x="364627" y="802469"/>
          <a:ext cx="535208" cy="5352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5AFF0-9BB2-42C6-A9AD-CEDF6967E684}">
      <dsp:nvSpPr>
        <dsp:cNvPr id="0" name=""/>
        <dsp:cNvSpPr/>
      </dsp:nvSpPr>
      <dsp:spPr>
        <a:xfrm>
          <a:off x="726398" y="1498035"/>
          <a:ext cx="7113562" cy="428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8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Conception</a:t>
          </a:r>
        </a:p>
      </dsp:txBody>
      <dsp:txXfrm>
        <a:off x="726398" y="1498035"/>
        <a:ext cx="7113562" cy="428166"/>
      </dsp:txXfrm>
    </dsp:sp>
    <dsp:sp modelId="{08075EA6-4B83-4B7E-8DA5-1A9985256E91}">
      <dsp:nvSpPr>
        <dsp:cNvPr id="0" name=""/>
        <dsp:cNvSpPr/>
      </dsp:nvSpPr>
      <dsp:spPr>
        <a:xfrm>
          <a:off x="458794" y="1444514"/>
          <a:ext cx="535208" cy="5352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FC564-D5B1-421B-991D-1E51667EF84F}">
      <dsp:nvSpPr>
        <dsp:cNvPr id="0" name=""/>
        <dsp:cNvSpPr/>
      </dsp:nvSpPr>
      <dsp:spPr>
        <a:xfrm>
          <a:off x="632231" y="2140079"/>
          <a:ext cx="7207728" cy="428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8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Réalisation</a:t>
          </a:r>
        </a:p>
      </dsp:txBody>
      <dsp:txXfrm>
        <a:off x="632231" y="2140079"/>
        <a:ext cx="7207728" cy="428166"/>
      </dsp:txXfrm>
    </dsp:sp>
    <dsp:sp modelId="{5516F4BC-35FB-404D-86F6-5087A9D8803D}">
      <dsp:nvSpPr>
        <dsp:cNvPr id="0" name=""/>
        <dsp:cNvSpPr/>
      </dsp:nvSpPr>
      <dsp:spPr>
        <a:xfrm>
          <a:off x="364627" y="2086558"/>
          <a:ext cx="535208" cy="5352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C1B4B-182A-4D77-A08F-D2116658E924}">
      <dsp:nvSpPr>
        <dsp:cNvPr id="0" name=""/>
        <dsp:cNvSpPr/>
      </dsp:nvSpPr>
      <dsp:spPr>
        <a:xfrm>
          <a:off x="325420" y="2782124"/>
          <a:ext cx="7514540" cy="428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8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Conclusion  et perspective</a:t>
          </a:r>
        </a:p>
      </dsp:txBody>
      <dsp:txXfrm>
        <a:off x="325420" y="2782124"/>
        <a:ext cx="7514540" cy="428166"/>
      </dsp:txXfrm>
    </dsp:sp>
    <dsp:sp modelId="{567E2F27-D31C-4015-A9A3-61839DFCF03A}">
      <dsp:nvSpPr>
        <dsp:cNvPr id="0" name=""/>
        <dsp:cNvSpPr/>
      </dsp:nvSpPr>
      <dsp:spPr>
        <a:xfrm>
          <a:off x="57816" y="2728603"/>
          <a:ext cx="535208" cy="5352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CBD60-5DCD-4800-8039-457A69E79AB5}">
      <dsp:nvSpPr>
        <dsp:cNvPr id="0" name=""/>
        <dsp:cNvSpPr/>
      </dsp:nvSpPr>
      <dsp:spPr>
        <a:xfrm>
          <a:off x="3779" y="1489847"/>
          <a:ext cx="1652317" cy="991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Acquisition</a:t>
          </a:r>
          <a:endParaRPr lang="en-CA" sz="2200" kern="1200" dirty="0"/>
        </a:p>
      </dsp:txBody>
      <dsp:txXfrm>
        <a:off x="32816" y="1518884"/>
        <a:ext cx="1594243" cy="933316"/>
      </dsp:txXfrm>
    </dsp:sp>
    <dsp:sp modelId="{547B69B3-4F6B-4956-8C66-52B2A4B1E390}">
      <dsp:nvSpPr>
        <dsp:cNvPr id="0" name=""/>
        <dsp:cNvSpPr/>
      </dsp:nvSpPr>
      <dsp:spPr>
        <a:xfrm>
          <a:off x="1821327" y="1780655"/>
          <a:ext cx="350291" cy="4097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>
        <a:off x="1821327" y="1862610"/>
        <a:ext cx="245204" cy="245864"/>
      </dsp:txXfrm>
    </dsp:sp>
    <dsp:sp modelId="{AFFBA37C-DEA3-49A1-B4AB-8110FF4D69AE}">
      <dsp:nvSpPr>
        <dsp:cNvPr id="0" name=""/>
        <dsp:cNvSpPr/>
      </dsp:nvSpPr>
      <dsp:spPr>
        <a:xfrm>
          <a:off x="2317023" y="1489847"/>
          <a:ext cx="1652317" cy="991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Classement</a:t>
          </a:r>
          <a:endParaRPr lang="en-CA" sz="2200" kern="1200" dirty="0"/>
        </a:p>
      </dsp:txBody>
      <dsp:txXfrm>
        <a:off x="2346060" y="1518884"/>
        <a:ext cx="1594243" cy="933316"/>
      </dsp:txXfrm>
    </dsp:sp>
    <dsp:sp modelId="{49C3ECDD-8D21-4FD7-85D0-222AB1CC2206}">
      <dsp:nvSpPr>
        <dsp:cNvPr id="0" name=""/>
        <dsp:cNvSpPr/>
      </dsp:nvSpPr>
      <dsp:spPr>
        <a:xfrm>
          <a:off x="4134571" y="1780655"/>
          <a:ext cx="350291" cy="4097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>
        <a:off x="4134571" y="1862610"/>
        <a:ext cx="245204" cy="245864"/>
      </dsp:txXfrm>
    </dsp:sp>
    <dsp:sp modelId="{76747130-4388-4713-B66E-56E554E3CC99}">
      <dsp:nvSpPr>
        <dsp:cNvPr id="0" name=""/>
        <dsp:cNvSpPr/>
      </dsp:nvSpPr>
      <dsp:spPr>
        <a:xfrm>
          <a:off x="4630266" y="1489847"/>
          <a:ext cx="1652317" cy="991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Stockage</a:t>
          </a:r>
          <a:endParaRPr lang="en-CA" sz="2200" kern="1200" dirty="0"/>
        </a:p>
      </dsp:txBody>
      <dsp:txXfrm>
        <a:off x="4659303" y="1518884"/>
        <a:ext cx="1594243" cy="933316"/>
      </dsp:txXfrm>
    </dsp:sp>
    <dsp:sp modelId="{8A172DB3-E580-4FBB-96F9-5583D6CAA3BD}">
      <dsp:nvSpPr>
        <dsp:cNvPr id="0" name=""/>
        <dsp:cNvSpPr/>
      </dsp:nvSpPr>
      <dsp:spPr>
        <a:xfrm>
          <a:off x="6447815" y="1780655"/>
          <a:ext cx="350291" cy="4097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/>
        </a:p>
      </dsp:txBody>
      <dsp:txXfrm>
        <a:off x="6447815" y="1862610"/>
        <a:ext cx="245204" cy="245864"/>
      </dsp:txXfrm>
    </dsp:sp>
    <dsp:sp modelId="{371FF6FF-C6FB-410C-A8D7-C4A15E41E7DB}">
      <dsp:nvSpPr>
        <dsp:cNvPr id="0" name=""/>
        <dsp:cNvSpPr/>
      </dsp:nvSpPr>
      <dsp:spPr>
        <a:xfrm>
          <a:off x="6943510" y="1489847"/>
          <a:ext cx="1652317" cy="991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Diffusion</a:t>
          </a:r>
          <a:endParaRPr lang="en-CA" sz="2200" kern="1200" dirty="0"/>
        </a:p>
      </dsp:txBody>
      <dsp:txXfrm>
        <a:off x="6972547" y="1518884"/>
        <a:ext cx="1594243" cy="9333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B7EB-2D51-402A-9A5A-6F8D1E730A63}">
      <dsp:nvSpPr>
        <dsp:cNvPr id="0" name=""/>
        <dsp:cNvSpPr/>
      </dsp:nvSpPr>
      <dsp:spPr>
        <a:xfrm>
          <a:off x="1857726" y="0"/>
          <a:ext cx="1908314" cy="190831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Ergonomie</a:t>
          </a:r>
        </a:p>
      </dsp:txBody>
      <dsp:txXfrm>
        <a:off x="2137192" y="279466"/>
        <a:ext cx="1349382" cy="1349382"/>
      </dsp:txXfrm>
    </dsp:sp>
    <dsp:sp modelId="{B1A782F8-13E8-4CCB-A243-4CFD997B5E13}">
      <dsp:nvSpPr>
        <dsp:cNvPr id="0" name=""/>
        <dsp:cNvSpPr/>
      </dsp:nvSpPr>
      <dsp:spPr>
        <a:xfrm>
          <a:off x="3766040" y="0"/>
          <a:ext cx="1908314" cy="190831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Fiabilité</a:t>
          </a:r>
        </a:p>
      </dsp:txBody>
      <dsp:txXfrm>
        <a:off x="4045506" y="279466"/>
        <a:ext cx="1349382" cy="1349382"/>
      </dsp:txXfrm>
    </dsp:sp>
    <dsp:sp modelId="{B3D41F67-BA24-4ED6-835B-0116A04ED7CF}">
      <dsp:nvSpPr>
        <dsp:cNvPr id="0" name=""/>
        <dsp:cNvSpPr/>
      </dsp:nvSpPr>
      <dsp:spPr>
        <a:xfrm>
          <a:off x="5674354" y="0"/>
          <a:ext cx="1908314" cy="190831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Responsive</a:t>
          </a:r>
        </a:p>
      </dsp:txBody>
      <dsp:txXfrm>
        <a:off x="5953820" y="279466"/>
        <a:ext cx="1349382" cy="1349382"/>
      </dsp:txXfrm>
    </dsp:sp>
    <dsp:sp modelId="{2F62898B-C7CE-4A92-B956-0B0098AB4834}">
      <dsp:nvSpPr>
        <dsp:cNvPr id="0" name=""/>
        <dsp:cNvSpPr/>
      </dsp:nvSpPr>
      <dsp:spPr>
        <a:xfrm>
          <a:off x="7582668" y="0"/>
          <a:ext cx="1908314" cy="190831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Performance</a:t>
          </a:r>
        </a:p>
      </dsp:txBody>
      <dsp:txXfrm>
        <a:off x="7862134" y="279466"/>
        <a:ext cx="1349382" cy="1349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91D4-01EE-4559-A6DA-50416B54E977}" type="datetimeFigureOut">
              <a:rPr lang="fr-FR" smtClean="0"/>
              <a:pPr/>
              <a:t>02/07/2021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C36C3-41C1-41F4-9C81-F4C5A4EB8A4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05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37EF75-AA53-4F20-9B23-BF0BE37FF200}" type="datetimeFigureOut">
              <a:rPr lang="fr-FR" smtClean="0"/>
              <a:pPr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0AF3A4-9A71-4710-BB9A-543290793193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1831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F75-AA53-4F20-9B23-BF0BE37FF200}" type="datetimeFigureOut">
              <a:rPr lang="fr-FR" smtClean="0"/>
              <a:pPr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3A4-9A71-4710-BB9A-54329079319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98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F75-AA53-4F20-9B23-BF0BE37FF200}" type="datetimeFigureOut">
              <a:rPr lang="fr-FR" smtClean="0"/>
              <a:pPr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3A4-9A71-4710-BB9A-54329079319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156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F75-AA53-4F20-9B23-BF0BE37FF200}" type="datetimeFigureOut">
              <a:rPr lang="fr-FR" smtClean="0"/>
              <a:pPr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3A4-9A71-4710-BB9A-54329079319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32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F75-AA53-4F20-9B23-BF0BE37FF200}" type="datetimeFigureOut">
              <a:rPr lang="fr-FR" smtClean="0"/>
              <a:pPr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3A4-9A71-4710-BB9A-54329079319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1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37EF75-AA53-4F20-9B23-BF0BE37FF200}" type="datetimeFigureOut">
              <a:rPr lang="fr-FR" smtClean="0"/>
              <a:pPr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AF3A4-9A71-4710-BB9A-54329079319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944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F75-AA53-4F20-9B23-BF0BE37FF200}" type="datetimeFigureOut">
              <a:rPr lang="fr-FR" smtClean="0"/>
              <a:pPr/>
              <a:t>02/07/2021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3A4-9A71-4710-BB9A-54329079319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00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F75-AA53-4F20-9B23-BF0BE37FF200}" type="datetimeFigureOut">
              <a:rPr lang="fr-FR" smtClean="0"/>
              <a:pPr/>
              <a:t>02/07/2021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3A4-9A71-4710-BB9A-54329079319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27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F75-AA53-4F20-9B23-BF0BE37FF200}" type="datetimeFigureOut">
              <a:rPr lang="fr-FR" smtClean="0"/>
              <a:pPr/>
              <a:t>02/07/2021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3A4-9A71-4710-BB9A-54329079319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15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EF75-AA53-4F20-9B23-BF0BE37FF200}" type="datetimeFigureOut">
              <a:rPr lang="fr-FR" smtClean="0"/>
              <a:pPr/>
              <a:t>02/07/2021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3A4-9A71-4710-BB9A-54329079319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16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37EF75-AA53-4F20-9B23-BF0BE37FF200}" type="datetimeFigureOut">
              <a:rPr lang="fr-FR" smtClean="0"/>
              <a:pPr/>
              <a:t>02/07/2021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AF3A4-9A71-4710-BB9A-54329079319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657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37EF75-AA53-4F20-9B23-BF0BE37FF200}" type="datetimeFigureOut">
              <a:rPr lang="fr-FR" smtClean="0"/>
              <a:pPr/>
              <a:t>02/07/2021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AF3A4-9A71-4710-BB9A-54329079319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389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37EF75-AA53-4F20-9B23-BF0BE37FF200}" type="datetimeFigureOut">
              <a:rPr lang="fr-FR" smtClean="0"/>
              <a:pPr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10AF3A4-9A71-4710-BB9A-54329079319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455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F202D-247D-46B3-9D13-45AFB9537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614465"/>
            <a:ext cx="8689976" cy="1195533"/>
          </a:xfrm>
        </p:spPr>
        <p:txBody>
          <a:bodyPr>
            <a:normAutofit fontScale="90000"/>
          </a:bodyPr>
          <a:lstStyle/>
          <a:p>
            <a:br>
              <a:rPr lang="fr-FR" sz="3200" dirty="0"/>
            </a:br>
            <a:br>
              <a:rPr lang="fr-FR" sz="3200" dirty="0"/>
            </a:br>
            <a:br>
              <a:rPr lang="fr-FR" sz="3200" dirty="0"/>
            </a:br>
            <a:endParaRPr lang="fr-FR" sz="3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5DEA20-9CC8-4720-BCD7-6C36116DA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253672"/>
            <a:ext cx="8689976" cy="2373745"/>
          </a:xfrm>
        </p:spPr>
        <p:txBody>
          <a:bodyPr/>
          <a:lstStyle/>
          <a:p>
            <a:endParaRPr lang="fr-FR" sz="2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Conception et développement d’une application web pour la gestion électronique des documents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60CEFB-C4F6-4277-AC7B-C78E77B90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17" y="325045"/>
            <a:ext cx="1842092" cy="9796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0B6FDE6-5676-4521-9B8F-35239EAB1979}"/>
              </a:ext>
            </a:extLst>
          </p:cNvPr>
          <p:cNvSpPr txBox="1"/>
          <p:nvPr/>
        </p:nvSpPr>
        <p:spPr>
          <a:xfrm>
            <a:off x="2991377" y="330502"/>
            <a:ext cx="5652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fr-FR" sz="1800" b="1" dirty="0">
                <a:latin typeface="Times New Roman" pitchFamily="18" charset="0"/>
                <a:ea typeface="Century Gothic" pitchFamily="34" charset="0"/>
                <a:cs typeface="Times New Roman" pitchFamily="18" charset="0"/>
              </a:rPr>
            </a:br>
            <a:r>
              <a:rPr lang="fr-FR" sz="1800" b="1" dirty="0">
                <a:latin typeface="Times New Roman" pitchFamily="18" charset="0"/>
                <a:ea typeface="Century Gothic" pitchFamily="34" charset="0"/>
                <a:cs typeface="Times New Roman" pitchFamily="18" charset="0"/>
              </a:rPr>
              <a:t>Université Tunis Manar</a:t>
            </a:r>
          </a:p>
          <a:p>
            <a:pPr algn="ctr"/>
            <a:br>
              <a:rPr lang="fr-FR" sz="1800" b="1" dirty="0">
                <a:latin typeface="Times New Roman" pitchFamily="18" charset="0"/>
                <a:ea typeface="Century Gothic" pitchFamily="34" charset="0"/>
                <a:cs typeface="Times New Roman" pitchFamily="18" charset="0"/>
              </a:rPr>
            </a:br>
            <a:r>
              <a:rPr lang="fr-FR" sz="1800" b="1" dirty="0">
                <a:latin typeface="Times New Roman" pitchFamily="18" charset="0"/>
                <a:ea typeface="Century Gothic" pitchFamily="34" charset="0"/>
                <a:cs typeface="Times New Roman" pitchFamily="18" charset="0"/>
              </a:rPr>
              <a:t>Faculté des Sciences Economiques et de Gestion de Tunis</a:t>
            </a:r>
            <a:endParaRPr lang="en-C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C6ECB6-6C8F-4DA7-AF42-D86DBCBC8F7D}"/>
              </a:ext>
            </a:extLst>
          </p:cNvPr>
          <p:cNvSpPr txBox="1"/>
          <p:nvPr/>
        </p:nvSpPr>
        <p:spPr>
          <a:xfrm>
            <a:off x="4036291" y="1929912"/>
            <a:ext cx="491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  Projet de fin d’études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0B04B1-FDD4-4EF1-8522-3E581F6D57FC}"/>
              </a:ext>
            </a:extLst>
          </p:cNvPr>
          <p:cNvSpPr txBox="1"/>
          <p:nvPr/>
        </p:nvSpPr>
        <p:spPr>
          <a:xfrm>
            <a:off x="1311965" y="4540605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Elaboré par : </a:t>
            </a:r>
          </a:p>
          <a:p>
            <a:r>
              <a:rPr lang="fr-FR" dirty="0"/>
              <a:t>Syrine Bouali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971422-AE82-410E-9172-B0DE4D096BC9}"/>
              </a:ext>
            </a:extLst>
          </p:cNvPr>
          <p:cNvSpPr txBox="1"/>
          <p:nvPr/>
        </p:nvSpPr>
        <p:spPr>
          <a:xfrm>
            <a:off x="7897091" y="4461256"/>
            <a:ext cx="3725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Encadré par :</a:t>
            </a:r>
          </a:p>
          <a:p>
            <a:r>
              <a:rPr lang="fr-FR" dirty="0"/>
              <a:t>M. Nidhal Jelassi (FSEGT)</a:t>
            </a:r>
          </a:p>
          <a:p>
            <a:r>
              <a:rPr lang="fr-FR" dirty="0"/>
              <a:t>Mme. Khaoula Ben Achour (Entreprise)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87F73D-0608-4F42-9242-7FFE380FE3A5}"/>
              </a:ext>
            </a:extLst>
          </p:cNvPr>
          <p:cNvSpPr txBox="1"/>
          <p:nvPr/>
        </p:nvSpPr>
        <p:spPr>
          <a:xfrm>
            <a:off x="4036291" y="5846312"/>
            <a:ext cx="425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Année Universitaire : 2020/2021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11B97A46-5976-443D-A2E0-4A089B9EA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" y="19504"/>
            <a:ext cx="1217611" cy="12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3AB4F45-BAA1-4B39-9486-A32AD785FD28}"/>
              </a:ext>
            </a:extLst>
          </p:cNvPr>
          <p:cNvSpPr txBox="1"/>
          <p:nvPr/>
        </p:nvSpPr>
        <p:spPr>
          <a:xfrm>
            <a:off x="3629025" y="133350"/>
            <a:ext cx="45752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Les systèmes GED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FD97476-7353-4610-B404-B80492C54587}"/>
              </a:ext>
            </a:extLst>
          </p:cNvPr>
          <p:cNvSpPr txBox="1"/>
          <p:nvPr/>
        </p:nvSpPr>
        <p:spPr>
          <a:xfrm>
            <a:off x="1200150" y="1247775"/>
            <a:ext cx="2822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Les avantages d'Alfresco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9E8A06-59C9-4D05-ADC8-32E8249686E7}"/>
              </a:ext>
            </a:extLst>
          </p:cNvPr>
          <p:cNvSpPr txBox="1"/>
          <p:nvPr/>
        </p:nvSpPr>
        <p:spPr>
          <a:xfrm>
            <a:off x="1581150" y="1781175"/>
            <a:ext cx="6884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Portabilité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Nombreuses extensions : Facebook, Microsoft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Personnalisation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DA6AB0-12A2-45A4-BC90-1F4B545E02E5}"/>
              </a:ext>
            </a:extLst>
          </p:cNvPr>
          <p:cNvSpPr txBox="1"/>
          <p:nvPr/>
        </p:nvSpPr>
        <p:spPr>
          <a:xfrm>
            <a:off x="1407772" y="6134585"/>
            <a:ext cx="399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        Interface de connexion Alfresco</a:t>
            </a:r>
          </a:p>
        </p:txBody>
      </p:sp>
      <p:pic>
        <p:nvPicPr>
          <p:cNvPr id="6" name="Image 5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7" y="3304903"/>
            <a:ext cx="4911634" cy="2690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 descr="Capture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189" y="3278777"/>
            <a:ext cx="4794068" cy="2717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ZoneTexte 7"/>
          <p:cNvSpPr txBox="1"/>
          <p:nvPr/>
        </p:nvSpPr>
        <p:spPr>
          <a:xfrm>
            <a:off x="7983559" y="6134585"/>
            <a:ext cx="293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Interface d'entrepôt Alfresco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30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DF06119-A730-42DA-ABD4-33BAFA3552A8}"/>
              </a:ext>
            </a:extLst>
          </p:cNvPr>
          <p:cNvSpPr txBox="1"/>
          <p:nvPr/>
        </p:nvSpPr>
        <p:spPr>
          <a:xfrm>
            <a:off x="3740728" y="267854"/>
            <a:ext cx="4899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Analyse fonctionnelle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085DB0-B19A-4F03-A589-6F99A964E7EF}"/>
              </a:ext>
            </a:extLst>
          </p:cNvPr>
          <p:cNvSpPr txBox="1"/>
          <p:nvPr/>
        </p:nvSpPr>
        <p:spPr>
          <a:xfrm>
            <a:off x="720436" y="1302327"/>
            <a:ext cx="28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Identification des acteurs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A019FD-88DA-4D9C-A5C1-AE1B7D3E3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4" y="2191327"/>
            <a:ext cx="1995055" cy="19950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7166B5D-91AB-47BA-959E-54C546816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088" y="2138791"/>
            <a:ext cx="1995056" cy="21001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CB3A88C-9A19-4F9F-9561-BECC8BD42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35" y="2191327"/>
            <a:ext cx="2097817" cy="209781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9FB1222-BFFF-4FE2-82FE-D38D4D5DC789}"/>
              </a:ext>
            </a:extLst>
          </p:cNvPr>
          <p:cNvSpPr txBox="1"/>
          <p:nvPr/>
        </p:nvSpPr>
        <p:spPr>
          <a:xfrm>
            <a:off x="1359112" y="4951120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 Visiteur</a:t>
            </a:r>
          </a:p>
          <a:p>
            <a:r>
              <a:rPr lang="fr-FR" dirty="0"/>
              <a:t>  Acteur 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64BAF3-9E93-4B51-B934-7C1ADA07FB26}"/>
              </a:ext>
            </a:extLst>
          </p:cNvPr>
          <p:cNvSpPr txBox="1"/>
          <p:nvPr/>
        </p:nvSpPr>
        <p:spPr>
          <a:xfrm>
            <a:off x="9924157" y="4951120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 Client</a:t>
            </a:r>
          </a:p>
          <a:p>
            <a:r>
              <a:rPr lang="fr-FR" dirty="0"/>
              <a:t> Acteur 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361BAB2-C762-4624-B630-918EBA8CF0E3}"/>
              </a:ext>
            </a:extLst>
          </p:cNvPr>
          <p:cNvSpPr txBox="1"/>
          <p:nvPr/>
        </p:nvSpPr>
        <p:spPr>
          <a:xfrm>
            <a:off x="5555584" y="4951119"/>
            <a:ext cx="1504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Administrateur</a:t>
            </a:r>
          </a:p>
          <a:p>
            <a:r>
              <a:rPr lang="fr-FR" dirty="0"/>
              <a:t>    Acteur 2</a:t>
            </a:r>
          </a:p>
        </p:txBody>
      </p:sp>
    </p:spTree>
    <p:extLst>
      <p:ext uri="{BB962C8B-B14F-4D97-AF65-F5344CB8AC3E}">
        <p14:creationId xmlns:p14="http://schemas.microsoft.com/office/powerpoint/2010/main" val="33715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4A85100-8401-4E44-85E0-F31984DC389E}"/>
              </a:ext>
            </a:extLst>
          </p:cNvPr>
          <p:cNvSpPr txBox="1"/>
          <p:nvPr/>
        </p:nvSpPr>
        <p:spPr>
          <a:xfrm>
            <a:off x="3851564" y="341745"/>
            <a:ext cx="489903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Analyse fonctionnelle</a:t>
            </a: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55AE47-DDF9-4E89-8B76-BEC9B9398C32}"/>
              </a:ext>
            </a:extLst>
          </p:cNvPr>
          <p:cNvSpPr txBox="1"/>
          <p:nvPr/>
        </p:nvSpPr>
        <p:spPr>
          <a:xfrm>
            <a:off x="812799" y="1320418"/>
            <a:ext cx="2406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Besoins Fonctionnels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DDFDE3-8CEF-4AE0-9433-C1366E45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9" y="1895061"/>
            <a:ext cx="10747513" cy="43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8613727-CC17-498F-BAE0-20C91FB435E6}"/>
              </a:ext>
            </a:extLst>
          </p:cNvPr>
          <p:cNvSpPr txBox="1"/>
          <p:nvPr/>
        </p:nvSpPr>
        <p:spPr>
          <a:xfrm>
            <a:off x="3646483" y="314036"/>
            <a:ext cx="4899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Analyse fonctionnelle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3A672B-6010-454D-8E45-F9A5D33A1F6C}"/>
              </a:ext>
            </a:extLst>
          </p:cNvPr>
          <p:cNvSpPr txBox="1"/>
          <p:nvPr/>
        </p:nvSpPr>
        <p:spPr>
          <a:xfrm>
            <a:off x="969819" y="1265382"/>
            <a:ext cx="288450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Besoins non Fonctionnels</a:t>
            </a:r>
          </a:p>
          <a:p>
            <a:endParaRPr lang="fr-FR" dirty="0"/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id="{2E5BB83E-336E-4CDF-B28A-DCA245B8D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570236"/>
              </p:ext>
            </p:extLst>
          </p:nvPr>
        </p:nvGraphicFramePr>
        <p:xfrm>
          <a:off x="969819" y="3075751"/>
          <a:ext cx="11348709" cy="1908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3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DA89E31-CF89-4422-91DA-D70FB538EFFF}"/>
              </a:ext>
            </a:extLst>
          </p:cNvPr>
          <p:cNvSpPr txBox="1"/>
          <p:nvPr/>
        </p:nvSpPr>
        <p:spPr>
          <a:xfrm>
            <a:off x="1385455" y="895927"/>
            <a:ext cx="3817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Présentation de la méthode Scrum</a:t>
            </a:r>
          </a:p>
        </p:txBody>
      </p:sp>
    </p:spTree>
    <p:extLst>
      <p:ext uri="{BB962C8B-B14F-4D97-AF65-F5344CB8AC3E}">
        <p14:creationId xmlns:p14="http://schemas.microsoft.com/office/powerpoint/2010/main" val="361054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F18119-E103-477E-9903-1CCADA8B9431}"/>
              </a:ext>
            </a:extLst>
          </p:cNvPr>
          <p:cNvSpPr txBox="1"/>
          <p:nvPr/>
        </p:nvSpPr>
        <p:spPr>
          <a:xfrm>
            <a:off x="3445164" y="323273"/>
            <a:ext cx="4899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Analyse fonctionnelle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423D97-F7F8-4A80-9489-97AFDF8D698B}"/>
              </a:ext>
            </a:extLst>
          </p:cNvPr>
          <p:cNvSpPr txBox="1"/>
          <p:nvPr/>
        </p:nvSpPr>
        <p:spPr>
          <a:xfrm>
            <a:off x="1265382" y="1422400"/>
            <a:ext cx="2540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Technologies Utilisées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70E074-6F5A-4F0E-A1D7-9C6938B1B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82" y="2912341"/>
            <a:ext cx="2886652" cy="15026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0288BA-8FCA-4EBF-A1A6-1F0B8DCFA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45" y="3067121"/>
            <a:ext cx="2272531" cy="119307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017CB35-9C52-48A4-A8D5-5CC92719D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776" y="2757559"/>
            <a:ext cx="2272531" cy="150264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5845013-7F3A-402A-A9A8-D01D182E1D63}"/>
              </a:ext>
            </a:extLst>
          </p:cNvPr>
          <p:cNvSpPr txBox="1"/>
          <p:nvPr/>
        </p:nvSpPr>
        <p:spPr>
          <a:xfrm>
            <a:off x="2469024" y="441498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Angular</a:t>
            </a:r>
            <a:r>
              <a:rPr lang="fr-FR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3BF868-10DB-4D01-BC6C-3DEC1EADBA57}"/>
              </a:ext>
            </a:extLst>
          </p:cNvPr>
          <p:cNvSpPr txBox="1"/>
          <p:nvPr/>
        </p:nvSpPr>
        <p:spPr>
          <a:xfrm>
            <a:off x="5894680" y="4405791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Spring Boot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1F7EDA-9A0B-4AFB-A8C3-9F1612D76827}"/>
              </a:ext>
            </a:extLst>
          </p:cNvPr>
          <p:cNvSpPr txBox="1"/>
          <p:nvPr/>
        </p:nvSpPr>
        <p:spPr>
          <a:xfrm>
            <a:off x="10058400" y="4461148"/>
            <a:ext cx="1060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Bootstrap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584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7D2E6DF-005E-4760-8704-28DFCBAACC06}"/>
              </a:ext>
            </a:extLst>
          </p:cNvPr>
          <p:cNvSpPr txBox="1"/>
          <p:nvPr/>
        </p:nvSpPr>
        <p:spPr>
          <a:xfrm>
            <a:off x="3546763" y="323272"/>
            <a:ext cx="4899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Analyse fonctionnelle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CDA3EE-6E2A-4664-B4C3-F42995B2661F}"/>
              </a:ext>
            </a:extLst>
          </p:cNvPr>
          <p:cNvSpPr txBox="1"/>
          <p:nvPr/>
        </p:nvSpPr>
        <p:spPr>
          <a:xfrm>
            <a:off x="1468582" y="1477819"/>
            <a:ext cx="3594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Architecture de l’environnement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F95AAA-BC7B-4611-9524-21708BA34C20}"/>
              </a:ext>
            </a:extLst>
          </p:cNvPr>
          <p:cNvSpPr txBox="1"/>
          <p:nvPr/>
        </p:nvSpPr>
        <p:spPr>
          <a:xfrm>
            <a:off x="2211830" y="5604312"/>
            <a:ext cx="210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Architecture frontend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A7A697-321E-4A53-9FEB-460FC4B52A2C}"/>
              </a:ext>
            </a:extLst>
          </p:cNvPr>
          <p:cNvSpPr txBox="1"/>
          <p:nvPr/>
        </p:nvSpPr>
        <p:spPr>
          <a:xfrm>
            <a:off x="8349672" y="5604312"/>
            <a:ext cx="212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Architecture backend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3C628F3-1C0D-4D0A-8903-4EDBCB90A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6" y="2817090"/>
            <a:ext cx="4996873" cy="256309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FB8FB59-E1B4-4BE5-9B38-861C24052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92" y="2591804"/>
            <a:ext cx="4996873" cy="256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4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8DD3E62-B38D-4C56-9DA2-D545EC10BCC0}"/>
              </a:ext>
            </a:extLst>
          </p:cNvPr>
          <p:cNvSpPr txBox="1"/>
          <p:nvPr/>
        </p:nvSpPr>
        <p:spPr>
          <a:xfrm>
            <a:off x="4285673" y="323273"/>
            <a:ext cx="3342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Travail réalisé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34FBE25-94C7-4FB7-A531-E14DDDAAA0E2}"/>
              </a:ext>
            </a:extLst>
          </p:cNvPr>
          <p:cNvSpPr txBox="1"/>
          <p:nvPr/>
        </p:nvSpPr>
        <p:spPr>
          <a:xfrm>
            <a:off x="1274618" y="1560945"/>
            <a:ext cx="273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Planification des sprints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C10090-C7E2-4598-81DA-58855C4A9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28" y="2187547"/>
            <a:ext cx="5972175" cy="4105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21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C252890-9C12-4ADB-8C6C-F3AC1C316F61}"/>
              </a:ext>
            </a:extLst>
          </p:cNvPr>
          <p:cNvSpPr txBox="1"/>
          <p:nvPr/>
        </p:nvSpPr>
        <p:spPr>
          <a:xfrm>
            <a:off x="4424709" y="114049"/>
            <a:ext cx="3342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Travail réalisé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08947C-F433-4751-98CC-24C030DCCA98}"/>
              </a:ext>
            </a:extLst>
          </p:cNvPr>
          <p:cNvSpPr txBox="1"/>
          <p:nvPr/>
        </p:nvSpPr>
        <p:spPr>
          <a:xfrm>
            <a:off x="984596" y="1055769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Conception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06B243-B9DB-435D-BF54-EDA140E8D8E5}"/>
              </a:ext>
            </a:extLst>
          </p:cNvPr>
          <p:cNvSpPr txBox="1"/>
          <p:nvPr/>
        </p:nvSpPr>
        <p:spPr>
          <a:xfrm>
            <a:off x="4537841" y="6082749"/>
            <a:ext cx="461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Diagramme de cas d’utilisation global</a:t>
            </a:r>
          </a:p>
        </p:txBody>
      </p:sp>
      <p:pic>
        <p:nvPicPr>
          <p:cNvPr id="5" name="Image 4" descr="sprin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75" y="1055769"/>
            <a:ext cx="7495551" cy="502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6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010297" y="195943"/>
            <a:ext cx="334258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Travail réalisé</a:t>
            </a: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84217" y="1345475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Conception</a:t>
            </a:r>
            <a:endParaRPr lang="fr-F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2CA8C-14F8-4526-BD61-E1D31E61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PLAN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F84D27B7-910B-4908-AAA6-CA9A7D9B820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48595423"/>
              </p:ext>
            </p:extLst>
          </p:nvPr>
        </p:nvGraphicFramePr>
        <p:xfrm>
          <a:off x="2153478" y="2300702"/>
          <a:ext cx="7885043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3C993E7F-332B-4FE5-85F2-750CDB36974F}"/>
              </a:ext>
            </a:extLst>
          </p:cNvPr>
          <p:cNvSpPr txBox="1"/>
          <p:nvPr/>
        </p:nvSpPr>
        <p:spPr>
          <a:xfrm>
            <a:off x="2366204" y="2506221"/>
            <a:ext cx="571916" cy="2888563"/>
          </a:xfrm>
          <a:custGeom>
            <a:avLst/>
            <a:gdLst/>
            <a:ahLst/>
            <a:cxnLst/>
            <a:rect l="l" t="t" r="r" b="b"/>
            <a:pathLst>
              <a:path w="571916" h="2888563">
                <a:moveTo>
                  <a:pt x="26951" y="2733074"/>
                </a:moveTo>
                <a:lnTo>
                  <a:pt x="117252" y="2733074"/>
                </a:lnTo>
                <a:lnTo>
                  <a:pt x="115690" y="2749483"/>
                </a:lnTo>
                <a:lnTo>
                  <a:pt x="40792" y="2749483"/>
                </a:lnTo>
                <a:lnTo>
                  <a:pt x="37555" y="2798931"/>
                </a:lnTo>
                <a:cubicBezTo>
                  <a:pt x="48866" y="2787843"/>
                  <a:pt x="61293" y="2782299"/>
                  <a:pt x="74836" y="2782299"/>
                </a:cubicBezTo>
                <a:cubicBezTo>
                  <a:pt x="89124" y="2782299"/>
                  <a:pt x="101458" y="2787253"/>
                  <a:pt x="111839" y="2797161"/>
                </a:cubicBezTo>
                <a:cubicBezTo>
                  <a:pt x="122219" y="2807068"/>
                  <a:pt x="127410" y="2819732"/>
                  <a:pt x="127410" y="2835152"/>
                </a:cubicBezTo>
                <a:cubicBezTo>
                  <a:pt x="127410" y="2850795"/>
                  <a:pt x="121773" y="2863608"/>
                  <a:pt x="110499" y="2873590"/>
                </a:cubicBezTo>
                <a:cubicBezTo>
                  <a:pt x="99226" y="2883572"/>
                  <a:pt x="85440" y="2888563"/>
                  <a:pt x="69144" y="2888563"/>
                </a:cubicBezTo>
                <a:cubicBezTo>
                  <a:pt x="56344" y="2888563"/>
                  <a:pt x="44959" y="2885214"/>
                  <a:pt x="34988" y="2878517"/>
                </a:cubicBezTo>
                <a:cubicBezTo>
                  <a:pt x="25016" y="2871819"/>
                  <a:pt x="18468" y="2863150"/>
                  <a:pt x="15342" y="2852509"/>
                </a:cubicBezTo>
                <a:lnTo>
                  <a:pt x="31527" y="2846928"/>
                </a:lnTo>
                <a:cubicBezTo>
                  <a:pt x="38234" y="2864639"/>
                  <a:pt x="50828" y="2873494"/>
                  <a:pt x="69309" y="2873494"/>
                </a:cubicBezTo>
                <a:cubicBezTo>
                  <a:pt x="81456" y="2873494"/>
                  <a:pt x="91107" y="2869898"/>
                  <a:pt x="98261" y="2862707"/>
                </a:cubicBezTo>
                <a:cubicBezTo>
                  <a:pt x="105415" y="2855515"/>
                  <a:pt x="108992" y="2846330"/>
                  <a:pt x="108992" y="2835152"/>
                </a:cubicBezTo>
                <a:cubicBezTo>
                  <a:pt x="108992" y="2823451"/>
                  <a:pt x="105458" y="2814322"/>
                  <a:pt x="98388" y="2807764"/>
                </a:cubicBezTo>
                <a:cubicBezTo>
                  <a:pt x="91319" y="2801205"/>
                  <a:pt x="82836" y="2797926"/>
                  <a:pt x="72939" y="2797926"/>
                </a:cubicBezTo>
                <a:cubicBezTo>
                  <a:pt x="58502" y="2797926"/>
                  <a:pt x="46559" y="2804847"/>
                  <a:pt x="37108" y="2818688"/>
                </a:cubicBezTo>
                <a:lnTo>
                  <a:pt x="22040" y="2815451"/>
                </a:lnTo>
                <a:close/>
                <a:moveTo>
                  <a:pt x="426273" y="2076005"/>
                </a:moveTo>
                <a:cubicBezTo>
                  <a:pt x="423067" y="2081876"/>
                  <a:pt x="420308" y="2086633"/>
                  <a:pt x="417998" y="2090275"/>
                </a:cubicBezTo>
                <a:lnTo>
                  <a:pt x="370351" y="2164855"/>
                </a:lnTo>
                <a:lnTo>
                  <a:pt x="425939" y="2164855"/>
                </a:lnTo>
                <a:lnTo>
                  <a:pt x="425939" y="2092839"/>
                </a:lnTo>
                <a:cubicBezTo>
                  <a:pt x="425939" y="2087635"/>
                  <a:pt x="426050" y="2082024"/>
                  <a:pt x="426273" y="2076005"/>
                </a:cubicBezTo>
                <a:close/>
                <a:moveTo>
                  <a:pt x="420535" y="2060713"/>
                </a:moveTo>
                <a:lnTo>
                  <a:pt x="444244" y="2060713"/>
                </a:lnTo>
                <a:lnTo>
                  <a:pt x="444244" y="2164855"/>
                </a:lnTo>
                <a:lnTo>
                  <a:pt x="468913" y="2164855"/>
                </a:lnTo>
                <a:lnTo>
                  <a:pt x="468913" y="2179924"/>
                </a:lnTo>
                <a:lnTo>
                  <a:pt x="444244" y="2179924"/>
                </a:lnTo>
                <a:lnTo>
                  <a:pt x="444244" y="2216201"/>
                </a:lnTo>
                <a:lnTo>
                  <a:pt x="425939" y="2216201"/>
                </a:lnTo>
                <a:lnTo>
                  <a:pt x="425939" y="2179924"/>
                </a:lnTo>
                <a:lnTo>
                  <a:pt x="350483" y="2179924"/>
                </a:lnTo>
                <a:lnTo>
                  <a:pt x="350483" y="2167084"/>
                </a:lnTo>
                <a:close/>
                <a:moveTo>
                  <a:pt x="516217" y="1413137"/>
                </a:moveTo>
                <a:cubicBezTo>
                  <a:pt x="531100" y="1413137"/>
                  <a:pt x="543118" y="1417102"/>
                  <a:pt x="552271" y="1425033"/>
                </a:cubicBezTo>
                <a:cubicBezTo>
                  <a:pt x="561424" y="1432964"/>
                  <a:pt x="566000" y="1442515"/>
                  <a:pt x="566000" y="1453685"/>
                </a:cubicBezTo>
                <a:cubicBezTo>
                  <a:pt x="566000" y="1462324"/>
                  <a:pt x="563247" y="1469864"/>
                  <a:pt x="557740" y="1476305"/>
                </a:cubicBezTo>
                <a:cubicBezTo>
                  <a:pt x="552233" y="1482747"/>
                  <a:pt x="545164" y="1486787"/>
                  <a:pt x="536532" y="1488425"/>
                </a:cubicBezTo>
                <a:cubicBezTo>
                  <a:pt x="546206" y="1489840"/>
                  <a:pt x="554522" y="1493899"/>
                  <a:pt x="561479" y="1500601"/>
                </a:cubicBezTo>
                <a:cubicBezTo>
                  <a:pt x="568437" y="1507302"/>
                  <a:pt x="571916" y="1515977"/>
                  <a:pt x="571916" y="1526626"/>
                </a:cubicBezTo>
                <a:cubicBezTo>
                  <a:pt x="571916" y="1539359"/>
                  <a:pt x="566744" y="1550063"/>
                  <a:pt x="556401" y="1558738"/>
                </a:cubicBezTo>
                <a:cubicBezTo>
                  <a:pt x="546057" y="1567413"/>
                  <a:pt x="531881" y="1571750"/>
                  <a:pt x="513873" y="1571750"/>
                </a:cubicBezTo>
                <a:cubicBezTo>
                  <a:pt x="499586" y="1571750"/>
                  <a:pt x="487363" y="1568364"/>
                  <a:pt x="477205" y="1561593"/>
                </a:cubicBezTo>
                <a:cubicBezTo>
                  <a:pt x="467048" y="1554821"/>
                  <a:pt x="460034" y="1545817"/>
                  <a:pt x="456165" y="1534580"/>
                </a:cubicBezTo>
                <a:lnTo>
                  <a:pt x="473913" y="1528665"/>
                </a:lnTo>
                <a:cubicBezTo>
                  <a:pt x="479270" y="1547045"/>
                  <a:pt x="492479" y="1556235"/>
                  <a:pt x="513538" y="1556235"/>
                </a:cubicBezTo>
                <a:cubicBezTo>
                  <a:pt x="527230" y="1556235"/>
                  <a:pt x="537072" y="1553309"/>
                  <a:pt x="543062" y="1547456"/>
                </a:cubicBezTo>
                <a:cubicBezTo>
                  <a:pt x="549052" y="1541604"/>
                  <a:pt x="552047" y="1534614"/>
                  <a:pt x="552047" y="1526488"/>
                </a:cubicBezTo>
                <a:cubicBezTo>
                  <a:pt x="552047" y="1517691"/>
                  <a:pt x="548457" y="1510571"/>
                  <a:pt x="541276" y="1505128"/>
                </a:cubicBezTo>
                <a:cubicBezTo>
                  <a:pt x="534095" y="1499685"/>
                  <a:pt x="524031" y="1496964"/>
                  <a:pt x="511082" y="1496964"/>
                </a:cubicBezTo>
                <a:lnTo>
                  <a:pt x="493670" y="1496964"/>
                </a:lnTo>
                <a:lnTo>
                  <a:pt x="493670" y="1481895"/>
                </a:lnTo>
                <a:lnTo>
                  <a:pt x="511082" y="1481895"/>
                </a:lnTo>
                <a:cubicBezTo>
                  <a:pt x="523807" y="1481895"/>
                  <a:pt x="532904" y="1479280"/>
                  <a:pt x="538374" y="1474050"/>
                </a:cubicBezTo>
                <a:cubicBezTo>
                  <a:pt x="543843" y="1468819"/>
                  <a:pt x="546578" y="1462467"/>
                  <a:pt x="546578" y="1454995"/>
                </a:cubicBezTo>
                <a:cubicBezTo>
                  <a:pt x="546578" y="1446774"/>
                  <a:pt x="543527" y="1440254"/>
                  <a:pt x="537425" y="1435435"/>
                </a:cubicBezTo>
                <a:cubicBezTo>
                  <a:pt x="531323" y="1430615"/>
                  <a:pt x="523658" y="1428206"/>
                  <a:pt x="514431" y="1428206"/>
                </a:cubicBezTo>
                <a:cubicBezTo>
                  <a:pt x="497316" y="1428206"/>
                  <a:pt x="485484" y="1436503"/>
                  <a:pt x="478936" y="1453097"/>
                </a:cubicBezTo>
                <a:lnTo>
                  <a:pt x="461746" y="1448186"/>
                </a:lnTo>
                <a:cubicBezTo>
                  <a:pt x="471569" y="1424820"/>
                  <a:pt x="489726" y="1413137"/>
                  <a:pt x="516217" y="1413137"/>
                </a:cubicBezTo>
                <a:close/>
                <a:moveTo>
                  <a:pt x="409977" y="765561"/>
                </a:moveTo>
                <a:cubicBezTo>
                  <a:pt x="425678" y="765561"/>
                  <a:pt x="438440" y="770026"/>
                  <a:pt x="448263" y="778955"/>
                </a:cubicBezTo>
                <a:cubicBezTo>
                  <a:pt x="458085" y="787885"/>
                  <a:pt x="462997" y="798787"/>
                  <a:pt x="462997" y="811660"/>
                </a:cubicBezTo>
                <a:cubicBezTo>
                  <a:pt x="462997" y="820515"/>
                  <a:pt x="460671" y="829036"/>
                  <a:pt x="456021" y="837221"/>
                </a:cubicBezTo>
                <a:cubicBezTo>
                  <a:pt x="451370" y="845407"/>
                  <a:pt x="442570" y="855192"/>
                  <a:pt x="429622" y="866578"/>
                </a:cubicBezTo>
                <a:cubicBezTo>
                  <a:pt x="416674" y="877963"/>
                  <a:pt x="399931" y="890837"/>
                  <a:pt x="379393" y="905199"/>
                </a:cubicBezTo>
                <a:lnTo>
                  <a:pt x="463443" y="905199"/>
                </a:lnTo>
                <a:lnTo>
                  <a:pt x="463443" y="921049"/>
                </a:lnTo>
                <a:lnTo>
                  <a:pt x="355282" y="921049"/>
                </a:lnTo>
                <a:lnTo>
                  <a:pt x="355282" y="905199"/>
                </a:lnTo>
                <a:cubicBezTo>
                  <a:pt x="397996" y="873201"/>
                  <a:pt x="423464" y="852123"/>
                  <a:pt x="431687" y="841965"/>
                </a:cubicBezTo>
                <a:cubicBezTo>
                  <a:pt x="439910" y="831808"/>
                  <a:pt x="444021" y="821743"/>
                  <a:pt x="444021" y="811772"/>
                </a:cubicBezTo>
                <a:cubicBezTo>
                  <a:pt x="444021" y="802470"/>
                  <a:pt x="440561" y="794954"/>
                  <a:pt x="433640" y="789224"/>
                </a:cubicBezTo>
                <a:cubicBezTo>
                  <a:pt x="426720" y="783494"/>
                  <a:pt x="418758" y="780630"/>
                  <a:pt x="409754" y="780630"/>
                </a:cubicBezTo>
                <a:cubicBezTo>
                  <a:pt x="400452" y="780630"/>
                  <a:pt x="392229" y="783774"/>
                  <a:pt x="385085" y="790062"/>
                </a:cubicBezTo>
                <a:cubicBezTo>
                  <a:pt x="377942" y="796350"/>
                  <a:pt x="373923" y="804889"/>
                  <a:pt x="373030" y="815679"/>
                </a:cubicBezTo>
                <a:lnTo>
                  <a:pt x="355282" y="810321"/>
                </a:lnTo>
                <a:cubicBezTo>
                  <a:pt x="362724" y="780481"/>
                  <a:pt x="380955" y="765561"/>
                  <a:pt x="409977" y="765561"/>
                </a:cubicBezTo>
                <a:close/>
                <a:moveTo>
                  <a:pt x="50342" y="0"/>
                </a:moveTo>
                <a:lnTo>
                  <a:pt x="64071" y="0"/>
                </a:lnTo>
                <a:lnTo>
                  <a:pt x="64071" y="141312"/>
                </a:lnTo>
                <a:lnTo>
                  <a:pt x="106822" y="141312"/>
                </a:lnTo>
                <a:lnTo>
                  <a:pt x="106822" y="155488"/>
                </a:lnTo>
                <a:lnTo>
                  <a:pt x="0" y="155488"/>
                </a:lnTo>
                <a:lnTo>
                  <a:pt x="0" y="141312"/>
                </a:lnTo>
                <a:lnTo>
                  <a:pt x="45765" y="141312"/>
                </a:lnTo>
                <a:lnTo>
                  <a:pt x="45765" y="23663"/>
                </a:lnTo>
                <a:cubicBezTo>
                  <a:pt x="32296" y="37728"/>
                  <a:pt x="18306" y="48704"/>
                  <a:pt x="3796" y="56592"/>
                </a:cubicBezTo>
                <a:lnTo>
                  <a:pt x="3796" y="37393"/>
                </a:lnTo>
                <a:cubicBezTo>
                  <a:pt x="23813" y="26900"/>
                  <a:pt x="39328" y="14436"/>
                  <a:pt x="5034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BC6693-9813-4F07-973E-938EC5553106}"/>
              </a:ext>
            </a:extLst>
          </p:cNvPr>
          <p:cNvSpPr txBox="1"/>
          <p:nvPr/>
        </p:nvSpPr>
        <p:spPr>
          <a:xfrm>
            <a:off x="9448800" y="1133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2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552F49B-CEEA-4E6A-86BA-2F0E8FC685A1}"/>
              </a:ext>
            </a:extLst>
          </p:cNvPr>
          <p:cNvSpPr txBox="1"/>
          <p:nvPr/>
        </p:nvSpPr>
        <p:spPr>
          <a:xfrm>
            <a:off x="4723701" y="341745"/>
            <a:ext cx="2744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E295082-2E3D-43C6-815B-30636DE432B7}"/>
              </a:ext>
            </a:extLst>
          </p:cNvPr>
          <p:cNvSpPr txBox="1"/>
          <p:nvPr/>
        </p:nvSpPr>
        <p:spPr>
          <a:xfrm>
            <a:off x="960582" y="2013527"/>
            <a:ext cx="10871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</a:t>
            </a:r>
            <a:r>
              <a:rPr lang="fr-FR" sz="2400" dirty="0"/>
              <a:t>De nos jours, nous remarquons une croissance exponentielle de la masse des documents et la quantité d’information partagée, au sein des entreprises</a:t>
            </a:r>
          </a:p>
          <a:p>
            <a:r>
              <a:rPr lang="fr-FR" sz="2400" dirty="0"/>
              <a:t>   Non seulement, leur archivage devient pénible et fastidieux, mais aussi, </a:t>
            </a:r>
          </a:p>
          <a:p>
            <a:r>
              <a:rPr lang="fr-FR" sz="2400" dirty="0"/>
              <a:t>cela implique négativement sur la productivité des employés et faire perdre à l’entreprise du temps et d’argent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501738-7CB9-4E82-BA02-38C767FD6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0" y="4130819"/>
            <a:ext cx="2620963" cy="2620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44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0CEC3D9-E50E-48E0-99CE-F8896260DEF7}"/>
              </a:ext>
            </a:extLst>
          </p:cNvPr>
          <p:cNvSpPr txBox="1"/>
          <p:nvPr/>
        </p:nvSpPr>
        <p:spPr>
          <a:xfrm>
            <a:off x="4723701" y="406401"/>
            <a:ext cx="2744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D4759A-4515-4432-AB4D-4B4A6237FC34}"/>
              </a:ext>
            </a:extLst>
          </p:cNvPr>
          <p:cNvSpPr txBox="1"/>
          <p:nvPr/>
        </p:nvSpPr>
        <p:spPr>
          <a:xfrm>
            <a:off x="775854" y="2041236"/>
            <a:ext cx="10968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0" dirty="0">
                <a:solidFill>
                  <a:srgbClr val="050505"/>
                </a:solidFill>
                <a:effectLst/>
                <a:latin typeface="+mj-lt"/>
              </a:rPr>
              <a:t>BNS-ENGINNERING</a:t>
            </a:r>
            <a:r>
              <a:rPr lang="fr-FR" sz="2400" b="0" i="0" dirty="0">
                <a:solidFill>
                  <a:srgbClr val="050505"/>
                </a:solidFill>
                <a:effectLst/>
                <a:latin typeface="+mj-lt"/>
              </a:rPr>
              <a:t> est une Société de Service et d’Ingénierie Informatique (SSII) spécialisée dans le développement de nouveaux usages, la digitalisation, les domaines e-Finance et e-</a:t>
            </a:r>
            <a:r>
              <a:rPr lang="fr-FR" sz="2400" b="0" i="0" dirty="0" err="1">
                <a:solidFill>
                  <a:srgbClr val="050505"/>
                </a:solidFill>
                <a:effectLst/>
                <a:latin typeface="+mj-lt"/>
              </a:rPr>
              <a:t>Government</a:t>
            </a:r>
            <a:r>
              <a:rPr lang="fr-FR" sz="2400" b="0" i="0" dirty="0">
                <a:solidFill>
                  <a:srgbClr val="050505"/>
                </a:solidFill>
                <a:effectLst/>
                <a:latin typeface="+mj-lt"/>
              </a:rPr>
              <a:t> et le développement de l’entreprise digitale (e-Business). </a:t>
            </a:r>
            <a:endParaRPr lang="fr-FR" sz="2400" dirty="0"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5DBE98-9213-4B59-9A1B-7489CE578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851" y="4033068"/>
            <a:ext cx="3412684" cy="1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0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A6D962-A807-46A1-BB5A-B1FE644728D8}"/>
              </a:ext>
            </a:extLst>
          </p:cNvPr>
          <p:cNvSpPr txBox="1"/>
          <p:nvPr/>
        </p:nvSpPr>
        <p:spPr>
          <a:xfrm>
            <a:off x="4279669" y="434109"/>
            <a:ext cx="363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Problématiques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AC29A1-3A1E-4204-9F74-7A17AC8FC170}"/>
              </a:ext>
            </a:extLst>
          </p:cNvPr>
          <p:cNvSpPr txBox="1"/>
          <p:nvPr/>
        </p:nvSpPr>
        <p:spPr>
          <a:xfrm>
            <a:off x="1736436" y="1588655"/>
            <a:ext cx="85448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Beaucoup de difficultés dans la gestion électronique des documents 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Archivage et stockage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Classement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Recherche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Manipulation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D569E4-2BCE-435A-888D-00643D2BEB02}"/>
              </a:ext>
            </a:extLst>
          </p:cNvPr>
          <p:cNvSpPr txBox="1"/>
          <p:nvPr/>
        </p:nvSpPr>
        <p:spPr>
          <a:xfrm>
            <a:off x="2714844" y="4477388"/>
            <a:ext cx="9477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 Cela implique une méthodologie rigoureuse pour faire face </a:t>
            </a:r>
          </a:p>
          <a:p>
            <a:r>
              <a:rPr lang="fr-FR" sz="2400" dirty="0"/>
              <a:t> à ces </a:t>
            </a:r>
            <a:r>
              <a:rPr lang="fr-FR" sz="2400" dirty="0" err="1"/>
              <a:t>problémes</a:t>
            </a:r>
            <a:endParaRPr lang="fr-FR" sz="2400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260F1B4B-EA53-4CE6-A532-BA9925DDFC49}"/>
              </a:ext>
            </a:extLst>
          </p:cNvPr>
          <p:cNvSpPr/>
          <p:nvPr/>
        </p:nvSpPr>
        <p:spPr>
          <a:xfrm>
            <a:off x="1736436" y="4650571"/>
            <a:ext cx="978408" cy="484632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096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0CD7FEA-6804-4CBD-8A89-C88E66FBF89D}"/>
              </a:ext>
            </a:extLst>
          </p:cNvPr>
          <p:cNvSpPr txBox="1"/>
          <p:nvPr/>
        </p:nvSpPr>
        <p:spPr>
          <a:xfrm>
            <a:off x="3971636" y="221672"/>
            <a:ext cx="4041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Solution Adoptée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D1305A-AAA5-42D7-8863-F35929373B82}"/>
              </a:ext>
            </a:extLst>
          </p:cNvPr>
          <p:cNvSpPr txBox="1"/>
          <p:nvPr/>
        </p:nvSpPr>
        <p:spPr>
          <a:xfrm>
            <a:off x="1727200" y="2836834"/>
            <a:ext cx="6221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Intégration d’un </a:t>
            </a:r>
            <a:r>
              <a:rPr lang="fr-FR" sz="2400" dirty="0" err="1"/>
              <a:t>systéme</a:t>
            </a:r>
            <a:r>
              <a:rPr lang="fr-FR" sz="2400" dirty="0"/>
              <a:t> de 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Développement d’une solution d’archivage et de classement de documents numériques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Numérisation des documents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F63483-F077-4C49-AF3C-D77A0F31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623" y="2413515"/>
            <a:ext cx="3741112" cy="2805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21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3B98F75-EA1B-4514-9392-02E646C0F124}"/>
              </a:ext>
            </a:extLst>
          </p:cNvPr>
          <p:cNvSpPr txBox="1"/>
          <p:nvPr/>
        </p:nvSpPr>
        <p:spPr>
          <a:xfrm>
            <a:off x="3879272" y="221674"/>
            <a:ext cx="45752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Les systèmes GED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4B0292-0002-48DF-8E3B-9F6D72B1D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954" y="991115"/>
            <a:ext cx="3943926" cy="2900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C2299EF-8C80-4D7D-BB61-1AE8FB2A283E}"/>
              </a:ext>
            </a:extLst>
          </p:cNvPr>
          <p:cNvSpPr txBox="1"/>
          <p:nvPr/>
        </p:nvSpPr>
        <p:spPr>
          <a:xfrm>
            <a:off x="1362403" y="4221984"/>
            <a:ext cx="10485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La gestion électronique des documents désigne un procédé informatisé visant à organiser et gérer des informations et des documents électroniques au sein d’une organisation.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Le terme GED désigne également les logiciels permettant la gestion de ces contenus documentaires</a:t>
            </a:r>
          </a:p>
        </p:txBody>
      </p:sp>
    </p:spTree>
    <p:extLst>
      <p:ext uri="{BB962C8B-B14F-4D97-AF65-F5344CB8AC3E}">
        <p14:creationId xmlns:p14="http://schemas.microsoft.com/office/powerpoint/2010/main" val="40646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F56D6CF-4E83-4601-8C79-9226B6FDF5BB}"/>
              </a:ext>
            </a:extLst>
          </p:cNvPr>
          <p:cNvSpPr txBox="1"/>
          <p:nvPr/>
        </p:nvSpPr>
        <p:spPr>
          <a:xfrm>
            <a:off x="4024759" y="249382"/>
            <a:ext cx="45752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Les systèmes GED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76E9C8-AA25-463C-8E71-97A7DA886C56}"/>
              </a:ext>
            </a:extLst>
          </p:cNvPr>
          <p:cNvSpPr txBox="1"/>
          <p:nvPr/>
        </p:nvSpPr>
        <p:spPr>
          <a:xfrm>
            <a:off x="2858029" y="1995055"/>
            <a:ext cx="64759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Quatre étapes majeurs dans une technique de GED</a:t>
            </a:r>
          </a:p>
          <a:p>
            <a:endParaRPr lang="fr-FR" dirty="0"/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9D32B756-C9C6-4E6B-89E7-6C242BEB29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525550"/>
              </p:ext>
            </p:extLst>
          </p:nvPr>
        </p:nvGraphicFramePr>
        <p:xfrm>
          <a:off x="2209418" y="2138739"/>
          <a:ext cx="8599607" cy="3971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14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1EF92BA-C7C9-47CC-B4DA-3CB80CA61FF3}"/>
              </a:ext>
            </a:extLst>
          </p:cNvPr>
          <p:cNvSpPr txBox="1"/>
          <p:nvPr/>
        </p:nvSpPr>
        <p:spPr>
          <a:xfrm>
            <a:off x="3731491" y="193964"/>
            <a:ext cx="45752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Les systèmes GED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AF0651-E0C7-45D7-AE1E-AA8AE380A5D1}"/>
              </a:ext>
            </a:extLst>
          </p:cNvPr>
          <p:cNvSpPr txBox="1"/>
          <p:nvPr/>
        </p:nvSpPr>
        <p:spPr>
          <a:xfrm>
            <a:off x="1320799" y="1958109"/>
            <a:ext cx="10293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</a:t>
            </a:r>
            <a:r>
              <a:rPr lang="fr-FR" sz="2400" dirty="0"/>
              <a:t>Alfresco est un </a:t>
            </a:r>
            <a:r>
              <a:rPr lang="fr-FR" sz="2400" dirty="0" err="1"/>
              <a:t>systéme</a:t>
            </a:r>
            <a:r>
              <a:rPr lang="fr-FR" sz="2400" dirty="0"/>
              <a:t> de gestion de contenu (ECM), open source en langage JAVA, crée en 2005 par </a:t>
            </a:r>
            <a:r>
              <a:rPr lang="fr-FR" sz="2400" dirty="0" err="1"/>
              <a:t>john</a:t>
            </a:r>
            <a:r>
              <a:rPr lang="fr-FR" sz="2400" dirty="0"/>
              <a:t> Newton et John Powell, les </a:t>
            </a:r>
            <a:r>
              <a:rPr lang="fr-FR" sz="2400" dirty="0" err="1"/>
              <a:t>co</a:t>
            </a:r>
            <a:r>
              <a:rPr lang="fr-FR" sz="2400" dirty="0"/>
              <a:t> fondateurs de Alfresco software, situé en Grande-Bretagne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AE0A8C-B8BA-4F31-B9AA-7454B721B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3879519"/>
            <a:ext cx="4629150" cy="202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3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Cadr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744</TotalTime>
  <Words>412</Words>
  <Application>Microsoft Office PowerPoint</Application>
  <PresentationFormat>Grand écran</PresentationFormat>
  <Paragraphs>88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Book</vt:lpstr>
      <vt:lpstr>Times New Roman</vt:lpstr>
      <vt:lpstr>Wingdings</vt:lpstr>
      <vt:lpstr>Cadrage</vt:lpstr>
      <vt:lpstr>   </vt:lpstr>
      <vt:lpstr>PLAN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poste</dc:creator>
  <cp:lastModifiedBy>rahma.kalai0@gmail.com</cp:lastModifiedBy>
  <cp:revision>52</cp:revision>
  <dcterms:created xsi:type="dcterms:W3CDTF">2021-06-30T16:50:27Z</dcterms:created>
  <dcterms:modified xsi:type="dcterms:W3CDTF">2021-07-02T16:36:33Z</dcterms:modified>
</cp:coreProperties>
</file>