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anrope"/>
      <p:regular r:id="rId14"/>
      <p:bold r:id="rId15"/>
    </p:embeddedFont>
    <p:embeddedFont>
      <p:font typeface="Bebas Neue"/>
      <p:regular r:id="rId16"/>
    </p:embeddedFont>
    <p:embeddedFont>
      <p:font typeface="Lilita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g0C3/R5KWVJcterLXwUZcIfzt3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nrope-bold.fntdata"/><Relationship Id="rId14" Type="http://schemas.openxmlformats.org/officeDocument/2006/relationships/font" Target="fonts/Manrope-regular.fntdata"/><Relationship Id="rId17" Type="http://schemas.openxmlformats.org/officeDocument/2006/relationships/font" Target="fonts/LilitaOne-regular.fntdata"/><Relationship Id="rId16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be60f16cf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be60f16c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be60f16c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be60f16c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726763" y="1249575"/>
            <a:ext cx="43983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rgbClr val="97351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42"/>
          <p:cNvGrpSpPr/>
          <p:nvPr/>
        </p:nvGrpSpPr>
        <p:grpSpPr>
          <a:xfrm>
            <a:off x="-76750" y="-139250"/>
            <a:ext cx="3218025" cy="797394"/>
            <a:chOff x="-76750" y="-139250"/>
            <a:chExt cx="3218025" cy="797394"/>
          </a:xfrm>
        </p:grpSpPr>
        <p:sp>
          <p:nvSpPr>
            <p:cNvPr id="12" name="Google Shape;12;p42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2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42"/>
          <p:cNvGrpSpPr/>
          <p:nvPr/>
        </p:nvGrpSpPr>
        <p:grpSpPr>
          <a:xfrm>
            <a:off x="7138908" y="-301426"/>
            <a:ext cx="2233703" cy="753181"/>
            <a:chOff x="7138908" y="-301426"/>
            <a:chExt cx="2233703" cy="753181"/>
          </a:xfrm>
        </p:grpSpPr>
        <p:sp>
          <p:nvSpPr>
            <p:cNvPr id="15" name="Google Shape;15;p42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42"/>
          <p:cNvGrpSpPr/>
          <p:nvPr/>
        </p:nvGrpSpPr>
        <p:grpSpPr>
          <a:xfrm flipH="1">
            <a:off x="-210103" y="4064842"/>
            <a:ext cx="2486855" cy="1624830"/>
            <a:chOff x="6890035" y="3683842"/>
            <a:chExt cx="2486855" cy="1624830"/>
          </a:xfrm>
        </p:grpSpPr>
        <p:sp>
          <p:nvSpPr>
            <p:cNvPr id="18" name="Google Shape;18;p42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42"/>
          <p:cNvGrpSpPr/>
          <p:nvPr/>
        </p:nvGrpSpPr>
        <p:grpSpPr>
          <a:xfrm>
            <a:off x="3118704" y="4575674"/>
            <a:ext cx="1943865" cy="1131835"/>
            <a:chOff x="3306067" y="4163786"/>
            <a:chExt cx="1943865" cy="1131835"/>
          </a:xfrm>
        </p:grpSpPr>
        <p:sp>
          <p:nvSpPr>
            <p:cNvPr id="21" name="Google Shape;21;p4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42"/>
          <p:cNvGrpSpPr/>
          <p:nvPr/>
        </p:nvGrpSpPr>
        <p:grpSpPr>
          <a:xfrm flipH="1">
            <a:off x="7576985" y="3987238"/>
            <a:ext cx="1876104" cy="1678968"/>
            <a:chOff x="-210102" y="3707428"/>
            <a:chExt cx="1762925" cy="1577680"/>
          </a:xfrm>
        </p:grpSpPr>
        <p:sp>
          <p:nvSpPr>
            <p:cNvPr id="24" name="Google Shape;24;p42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42"/>
          <p:cNvGrpSpPr/>
          <p:nvPr/>
        </p:nvGrpSpPr>
        <p:grpSpPr>
          <a:xfrm>
            <a:off x="2023416" y="4267252"/>
            <a:ext cx="1030015" cy="1131865"/>
            <a:chOff x="3670550" y="4352162"/>
            <a:chExt cx="782329" cy="859688"/>
          </a:xfrm>
        </p:grpSpPr>
        <p:sp>
          <p:nvSpPr>
            <p:cNvPr id="27" name="Google Shape;27;p4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42"/>
          <p:cNvGrpSpPr/>
          <p:nvPr/>
        </p:nvGrpSpPr>
        <p:grpSpPr>
          <a:xfrm flipH="1">
            <a:off x="4845366" y="4267252"/>
            <a:ext cx="1030015" cy="1131865"/>
            <a:chOff x="3670550" y="4352162"/>
            <a:chExt cx="782329" cy="859688"/>
          </a:xfrm>
        </p:grpSpPr>
        <p:sp>
          <p:nvSpPr>
            <p:cNvPr id="30" name="Google Shape;30;p4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42"/>
          <p:cNvGrpSpPr/>
          <p:nvPr/>
        </p:nvGrpSpPr>
        <p:grpSpPr>
          <a:xfrm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33" name="Google Shape;33;p4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715100" y="500010"/>
            <a:ext cx="42069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72" name="Google Shape;272;p51"/>
          <p:cNvGrpSpPr/>
          <p:nvPr/>
        </p:nvGrpSpPr>
        <p:grpSpPr>
          <a:xfrm flipH="1">
            <a:off x="7412773" y="3533188"/>
            <a:ext cx="1876104" cy="1678968"/>
            <a:chOff x="-210102" y="3707428"/>
            <a:chExt cx="1762925" cy="1577680"/>
          </a:xfrm>
        </p:grpSpPr>
        <p:sp>
          <p:nvSpPr>
            <p:cNvPr id="273" name="Google Shape;273;p51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1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51"/>
          <p:cNvGrpSpPr/>
          <p:nvPr/>
        </p:nvGrpSpPr>
        <p:grpSpPr>
          <a:xfrm>
            <a:off x="804050" y="4331070"/>
            <a:ext cx="1590207" cy="881083"/>
            <a:chOff x="7837900" y="4342625"/>
            <a:chExt cx="1590207" cy="881083"/>
          </a:xfrm>
        </p:grpSpPr>
        <p:sp>
          <p:nvSpPr>
            <p:cNvPr id="276" name="Google Shape;276;p51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1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51"/>
          <p:cNvGrpSpPr/>
          <p:nvPr/>
        </p:nvGrpSpPr>
        <p:grpSpPr>
          <a:xfrm flipH="1">
            <a:off x="5537880" y="4191052"/>
            <a:ext cx="1030015" cy="1131865"/>
            <a:chOff x="3670550" y="4352162"/>
            <a:chExt cx="782329" cy="859688"/>
          </a:xfrm>
        </p:grpSpPr>
        <p:sp>
          <p:nvSpPr>
            <p:cNvPr id="279" name="Google Shape;279;p51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1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51"/>
          <p:cNvGrpSpPr/>
          <p:nvPr/>
        </p:nvGrpSpPr>
        <p:grpSpPr>
          <a:xfrm flipH="1">
            <a:off x="6042150" y="136300"/>
            <a:ext cx="3218025" cy="797394"/>
            <a:chOff x="-76750" y="-139250"/>
            <a:chExt cx="3218025" cy="797394"/>
          </a:xfrm>
        </p:grpSpPr>
        <p:sp>
          <p:nvSpPr>
            <p:cNvPr id="282" name="Google Shape;282;p51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1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idx="1" type="subTitle"/>
          </p:nvPr>
        </p:nvSpPr>
        <p:spPr>
          <a:xfrm>
            <a:off x="795488" y="2647875"/>
            <a:ext cx="22554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52"/>
          <p:cNvSpPr txBox="1"/>
          <p:nvPr>
            <p:ph idx="2" type="subTitle"/>
          </p:nvPr>
        </p:nvSpPr>
        <p:spPr>
          <a:xfrm>
            <a:off x="795488" y="3457244"/>
            <a:ext cx="2255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2"/>
          <p:cNvSpPr txBox="1"/>
          <p:nvPr>
            <p:ph idx="3" type="subTitle"/>
          </p:nvPr>
        </p:nvSpPr>
        <p:spPr>
          <a:xfrm>
            <a:off x="3444300" y="3457245"/>
            <a:ext cx="2255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2"/>
          <p:cNvSpPr txBox="1"/>
          <p:nvPr>
            <p:ph idx="4" type="subTitle"/>
          </p:nvPr>
        </p:nvSpPr>
        <p:spPr>
          <a:xfrm>
            <a:off x="6093100" y="3457244"/>
            <a:ext cx="2255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2"/>
          <p:cNvSpPr txBox="1"/>
          <p:nvPr>
            <p:ph idx="5" type="subTitle"/>
          </p:nvPr>
        </p:nvSpPr>
        <p:spPr>
          <a:xfrm>
            <a:off x="3444300" y="2647875"/>
            <a:ext cx="22554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52"/>
          <p:cNvSpPr txBox="1"/>
          <p:nvPr>
            <p:ph idx="6" type="subTitle"/>
          </p:nvPr>
        </p:nvSpPr>
        <p:spPr>
          <a:xfrm>
            <a:off x="6093100" y="2647875"/>
            <a:ext cx="22554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52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92" name="Google Shape;292;p52"/>
          <p:cNvGrpSpPr/>
          <p:nvPr/>
        </p:nvGrpSpPr>
        <p:grpSpPr>
          <a:xfrm>
            <a:off x="-599521" y="4114874"/>
            <a:ext cx="1943865" cy="1131835"/>
            <a:chOff x="3306067" y="4163786"/>
            <a:chExt cx="1943865" cy="1131835"/>
          </a:xfrm>
        </p:grpSpPr>
        <p:sp>
          <p:nvSpPr>
            <p:cNvPr id="293" name="Google Shape;293;p5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52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296" name="Google Shape;296;p5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2"/>
          <p:cNvGrpSpPr/>
          <p:nvPr/>
        </p:nvGrpSpPr>
        <p:grpSpPr>
          <a:xfrm flipH="1">
            <a:off x="2213770" y="4594817"/>
            <a:ext cx="1769741" cy="881083"/>
            <a:chOff x="7837900" y="4342625"/>
            <a:chExt cx="1590207" cy="881083"/>
          </a:xfrm>
        </p:grpSpPr>
        <p:sp>
          <p:nvSpPr>
            <p:cNvPr id="299" name="Google Shape;299;p5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52"/>
          <p:cNvGrpSpPr/>
          <p:nvPr/>
        </p:nvGrpSpPr>
        <p:grpSpPr>
          <a:xfrm flipH="1" rot="3487876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302" name="Google Shape;302;p52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2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52"/>
          <p:cNvGrpSpPr/>
          <p:nvPr/>
        </p:nvGrpSpPr>
        <p:grpSpPr>
          <a:xfrm>
            <a:off x="-134746" y="-128850"/>
            <a:ext cx="1910721" cy="644222"/>
            <a:chOff x="-58546" y="-205050"/>
            <a:chExt cx="1910721" cy="644222"/>
          </a:xfrm>
        </p:grpSpPr>
        <p:sp>
          <p:nvSpPr>
            <p:cNvPr id="305" name="Google Shape;305;p52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2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52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308" name="Google Shape;308;p52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2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idx="1" type="subTitle"/>
          </p:nvPr>
        </p:nvSpPr>
        <p:spPr>
          <a:xfrm>
            <a:off x="1007022" y="2131956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2" type="subTitle"/>
          </p:nvPr>
        </p:nvSpPr>
        <p:spPr>
          <a:xfrm>
            <a:off x="3549600" y="2131956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3"/>
          <p:cNvSpPr txBox="1"/>
          <p:nvPr>
            <p:ph idx="3" type="subTitle"/>
          </p:nvPr>
        </p:nvSpPr>
        <p:spPr>
          <a:xfrm>
            <a:off x="6092175" y="2131956"/>
            <a:ext cx="204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3"/>
          <p:cNvSpPr txBox="1"/>
          <p:nvPr>
            <p:ph idx="4" type="subTitle"/>
          </p:nvPr>
        </p:nvSpPr>
        <p:spPr>
          <a:xfrm>
            <a:off x="1002725" y="1649600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53"/>
          <p:cNvSpPr txBox="1"/>
          <p:nvPr>
            <p:ph idx="5" type="subTitle"/>
          </p:nvPr>
        </p:nvSpPr>
        <p:spPr>
          <a:xfrm>
            <a:off x="3549600" y="1649600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" name="Google Shape;316;p53"/>
          <p:cNvSpPr txBox="1"/>
          <p:nvPr>
            <p:ph idx="6" type="subTitle"/>
          </p:nvPr>
        </p:nvSpPr>
        <p:spPr>
          <a:xfrm>
            <a:off x="6096463" y="1649600"/>
            <a:ext cx="204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8" name="Google Shape;318;p53"/>
          <p:cNvSpPr txBox="1"/>
          <p:nvPr>
            <p:ph idx="7" type="subTitle"/>
          </p:nvPr>
        </p:nvSpPr>
        <p:spPr>
          <a:xfrm>
            <a:off x="1007022" y="3520881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3"/>
          <p:cNvSpPr txBox="1"/>
          <p:nvPr>
            <p:ph idx="8" type="subTitle"/>
          </p:nvPr>
        </p:nvSpPr>
        <p:spPr>
          <a:xfrm>
            <a:off x="3549600" y="3520881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3"/>
          <p:cNvSpPr txBox="1"/>
          <p:nvPr>
            <p:ph idx="9" type="subTitle"/>
          </p:nvPr>
        </p:nvSpPr>
        <p:spPr>
          <a:xfrm>
            <a:off x="6092175" y="3520881"/>
            <a:ext cx="204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3"/>
          <p:cNvSpPr txBox="1"/>
          <p:nvPr>
            <p:ph idx="13" type="subTitle"/>
          </p:nvPr>
        </p:nvSpPr>
        <p:spPr>
          <a:xfrm>
            <a:off x="1002725" y="3038525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53"/>
          <p:cNvSpPr txBox="1"/>
          <p:nvPr>
            <p:ph idx="14" type="subTitle"/>
          </p:nvPr>
        </p:nvSpPr>
        <p:spPr>
          <a:xfrm>
            <a:off x="3549600" y="3038525"/>
            <a:ext cx="204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53"/>
          <p:cNvSpPr txBox="1"/>
          <p:nvPr>
            <p:ph idx="15" type="subTitle"/>
          </p:nvPr>
        </p:nvSpPr>
        <p:spPr>
          <a:xfrm>
            <a:off x="6096463" y="3038525"/>
            <a:ext cx="204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24" name="Google Shape;324;p53"/>
          <p:cNvGrpSpPr/>
          <p:nvPr/>
        </p:nvGrpSpPr>
        <p:grpSpPr>
          <a:xfrm rot="905873">
            <a:off x="-728297" y="3769076"/>
            <a:ext cx="1876166" cy="1679023"/>
            <a:chOff x="-210102" y="3707428"/>
            <a:chExt cx="1762925" cy="1577680"/>
          </a:xfrm>
        </p:grpSpPr>
        <p:sp>
          <p:nvSpPr>
            <p:cNvPr id="325" name="Google Shape;325;p53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3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53"/>
          <p:cNvGrpSpPr/>
          <p:nvPr/>
        </p:nvGrpSpPr>
        <p:grpSpPr>
          <a:xfrm>
            <a:off x="5326712" y="4612332"/>
            <a:ext cx="1590207" cy="881083"/>
            <a:chOff x="7837900" y="4342625"/>
            <a:chExt cx="1590207" cy="881083"/>
          </a:xfrm>
        </p:grpSpPr>
        <p:sp>
          <p:nvSpPr>
            <p:cNvPr id="328" name="Google Shape;328;p5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53"/>
          <p:cNvGrpSpPr/>
          <p:nvPr/>
        </p:nvGrpSpPr>
        <p:grpSpPr>
          <a:xfrm rot="-3487876">
            <a:off x="8377662" y="4366127"/>
            <a:ext cx="1082448" cy="1168459"/>
            <a:chOff x="-189425" y="4176700"/>
            <a:chExt cx="1082397" cy="1168404"/>
          </a:xfrm>
        </p:grpSpPr>
        <p:sp>
          <p:nvSpPr>
            <p:cNvPr id="331" name="Google Shape;331;p53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3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53"/>
          <p:cNvGrpSpPr/>
          <p:nvPr/>
        </p:nvGrpSpPr>
        <p:grpSpPr>
          <a:xfrm flipH="1" rot="3487876">
            <a:off x="2471962" y="4509977"/>
            <a:ext cx="1082448" cy="1168459"/>
            <a:chOff x="-189425" y="4176700"/>
            <a:chExt cx="1082397" cy="1168404"/>
          </a:xfrm>
        </p:grpSpPr>
        <p:sp>
          <p:nvSpPr>
            <p:cNvPr id="334" name="Google Shape;334;p53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3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53"/>
          <p:cNvGrpSpPr/>
          <p:nvPr/>
        </p:nvGrpSpPr>
        <p:grpSpPr>
          <a:xfrm flipH="1">
            <a:off x="-401756" y="-312503"/>
            <a:ext cx="2233703" cy="753181"/>
            <a:chOff x="7138908" y="-301426"/>
            <a:chExt cx="2233703" cy="753181"/>
          </a:xfrm>
        </p:grpSpPr>
        <p:sp>
          <p:nvSpPr>
            <p:cNvPr id="337" name="Google Shape;337;p53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3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53"/>
          <p:cNvGrpSpPr/>
          <p:nvPr/>
        </p:nvGrpSpPr>
        <p:grpSpPr>
          <a:xfrm flipH="1">
            <a:off x="7318232" y="-302150"/>
            <a:ext cx="3218025" cy="797394"/>
            <a:chOff x="-76750" y="-139250"/>
            <a:chExt cx="3218025" cy="797394"/>
          </a:xfrm>
        </p:grpSpPr>
        <p:sp>
          <p:nvSpPr>
            <p:cNvPr id="340" name="Google Shape;340;p5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54"/>
          <p:cNvGrpSpPr/>
          <p:nvPr/>
        </p:nvGrpSpPr>
        <p:grpSpPr>
          <a:xfrm flipH="1">
            <a:off x="7641373" y="3609388"/>
            <a:ext cx="1876104" cy="1678968"/>
            <a:chOff x="-210102" y="3707428"/>
            <a:chExt cx="1762925" cy="1577680"/>
          </a:xfrm>
        </p:grpSpPr>
        <p:sp>
          <p:nvSpPr>
            <p:cNvPr id="344" name="Google Shape;344;p54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4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54"/>
          <p:cNvSpPr txBox="1"/>
          <p:nvPr>
            <p:ph type="title"/>
          </p:nvPr>
        </p:nvSpPr>
        <p:spPr>
          <a:xfrm>
            <a:off x="3907200" y="3217600"/>
            <a:ext cx="4521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7" name="Google Shape;347;p54"/>
          <p:cNvSpPr txBox="1"/>
          <p:nvPr>
            <p:ph idx="1" type="subTitle"/>
          </p:nvPr>
        </p:nvSpPr>
        <p:spPr>
          <a:xfrm>
            <a:off x="3907200" y="1394000"/>
            <a:ext cx="45216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48" name="Google Shape;348;p54"/>
          <p:cNvGrpSpPr/>
          <p:nvPr/>
        </p:nvGrpSpPr>
        <p:grpSpPr>
          <a:xfrm>
            <a:off x="-300418" y="142175"/>
            <a:ext cx="3218025" cy="797394"/>
            <a:chOff x="-76750" y="-139250"/>
            <a:chExt cx="3218025" cy="797394"/>
          </a:xfrm>
        </p:grpSpPr>
        <p:sp>
          <p:nvSpPr>
            <p:cNvPr id="349" name="Google Shape;349;p54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4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54"/>
          <p:cNvGrpSpPr/>
          <p:nvPr/>
        </p:nvGrpSpPr>
        <p:grpSpPr>
          <a:xfrm>
            <a:off x="7174144" y="61897"/>
            <a:ext cx="2233703" cy="753181"/>
            <a:chOff x="7138908" y="-301426"/>
            <a:chExt cx="2233703" cy="753181"/>
          </a:xfrm>
        </p:grpSpPr>
        <p:sp>
          <p:nvSpPr>
            <p:cNvPr id="352" name="Google Shape;352;p54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4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54"/>
          <p:cNvGrpSpPr/>
          <p:nvPr/>
        </p:nvGrpSpPr>
        <p:grpSpPr>
          <a:xfrm rot="-1541935">
            <a:off x="5804408" y="4266901"/>
            <a:ext cx="1029955" cy="1131799"/>
            <a:chOff x="3670550" y="4352162"/>
            <a:chExt cx="782329" cy="859688"/>
          </a:xfrm>
        </p:grpSpPr>
        <p:sp>
          <p:nvSpPr>
            <p:cNvPr id="355" name="Google Shape;355;p54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54"/>
          <p:cNvGrpSpPr/>
          <p:nvPr/>
        </p:nvGrpSpPr>
        <p:grpSpPr>
          <a:xfrm rot="-330527">
            <a:off x="3637567" y="4377451"/>
            <a:ext cx="1943901" cy="1131856"/>
            <a:chOff x="3306067" y="4163786"/>
            <a:chExt cx="1943865" cy="1131835"/>
          </a:xfrm>
        </p:grpSpPr>
        <p:sp>
          <p:nvSpPr>
            <p:cNvPr id="358" name="Google Shape;358;p54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4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54"/>
          <p:cNvGrpSpPr/>
          <p:nvPr/>
        </p:nvGrpSpPr>
        <p:grpSpPr>
          <a:xfrm flipH="1" rot="284962">
            <a:off x="4803339" y="535071"/>
            <a:ext cx="379990" cy="350974"/>
            <a:chOff x="5162486" y="3741525"/>
            <a:chExt cx="379977" cy="350963"/>
          </a:xfrm>
        </p:grpSpPr>
        <p:sp>
          <p:nvSpPr>
            <p:cNvPr id="361" name="Google Shape;361;p5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715100" y="505725"/>
            <a:ext cx="7713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p55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366" name="Google Shape;366;p5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55"/>
          <p:cNvGrpSpPr/>
          <p:nvPr/>
        </p:nvGrpSpPr>
        <p:grpSpPr>
          <a:xfrm flipH="1">
            <a:off x="7538304" y="4423274"/>
            <a:ext cx="1943865" cy="1131835"/>
            <a:chOff x="3306067" y="4163786"/>
            <a:chExt cx="1943865" cy="1131835"/>
          </a:xfrm>
        </p:grpSpPr>
        <p:sp>
          <p:nvSpPr>
            <p:cNvPr id="369" name="Google Shape;369;p55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5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55"/>
          <p:cNvGrpSpPr/>
          <p:nvPr/>
        </p:nvGrpSpPr>
        <p:grpSpPr>
          <a:xfrm flipH="1">
            <a:off x="4114351" y="4329222"/>
            <a:ext cx="1030015" cy="1131865"/>
            <a:chOff x="3670550" y="4352162"/>
            <a:chExt cx="782329" cy="859688"/>
          </a:xfrm>
        </p:grpSpPr>
        <p:sp>
          <p:nvSpPr>
            <p:cNvPr id="372" name="Google Shape;372;p5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55"/>
          <p:cNvGrpSpPr/>
          <p:nvPr/>
        </p:nvGrpSpPr>
        <p:grpSpPr>
          <a:xfrm flipH="1">
            <a:off x="1408083" y="4554354"/>
            <a:ext cx="1769741" cy="881083"/>
            <a:chOff x="7837900" y="4342625"/>
            <a:chExt cx="1590207" cy="881083"/>
          </a:xfrm>
        </p:grpSpPr>
        <p:sp>
          <p:nvSpPr>
            <p:cNvPr id="375" name="Google Shape;375;p5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55"/>
          <p:cNvGrpSpPr/>
          <p:nvPr/>
        </p:nvGrpSpPr>
        <p:grpSpPr>
          <a:xfrm rot="-3487876">
            <a:off x="5821012" y="4659702"/>
            <a:ext cx="1082448" cy="1168459"/>
            <a:chOff x="-189425" y="4176700"/>
            <a:chExt cx="1082397" cy="1168404"/>
          </a:xfrm>
        </p:grpSpPr>
        <p:sp>
          <p:nvSpPr>
            <p:cNvPr id="378" name="Google Shape;378;p5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55"/>
          <p:cNvGrpSpPr/>
          <p:nvPr/>
        </p:nvGrpSpPr>
        <p:grpSpPr>
          <a:xfrm flipH="1" rot="665921">
            <a:off x="132604" y="921395"/>
            <a:ext cx="379978" cy="350964"/>
            <a:chOff x="5162486" y="3741525"/>
            <a:chExt cx="379977" cy="350963"/>
          </a:xfrm>
        </p:grpSpPr>
        <p:sp>
          <p:nvSpPr>
            <p:cNvPr id="381" name="Google Shape;381;p5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55"/>
          <p:cNvGrpSpPr/>
          <p:nvPr/>
        </p:nvGrpSpPr>
        <p:grpSpPr>
          <a:xfrm>
            <a:off x="-58546" y="-205050"/>
            <a:ext cx="1910721" cy="644222"/>
            <a:chOff x="-58546" y="-205050"/>
            <a:chExt cx="1910721" cy="644222"/>
          </a:xfrm>
        </p:grpSpPr>
        <p:sp>
          <p:nvSpPr>
            <p:cNvPr id="384" name="Google Shape;384;p55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5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55"/>
          <p:cNvGrpSpPr/>
          <p:nvPr/>
        </p:nvGrpSpPr>
        <p:grpSpPr>
          <a:xfrm>
            <a:off x="8594931" y="299549"/>
            <a:ext cx="476769" cy="470901"/>
            <a:chOff x="4252781" y="935174"/>
            <a:chExt cx="476769" cy="470901"/>
          </a:xfrm>
        </p:grpSpPr>
        <p:sp>
          <p:nvSpPr>
            <p:cNvPr id="387" name="Google Shape;387;p5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56"/>
          <p:cNvGrpSpPr/>
          <p:nvPr/>
        </p:nvGrpSpPr>
        <p:grpSpPr>
          <a:xfrm>
            <a:off x="6786872" y="3628492"/>
            <a:ext cx="2486855" cy="1624830"/>
            <a:chOff x="6890035" y="3683842"/>
            <a:chExt cx="2486855" cy="1624830"/>
          </a:xfrm>
        </p:grpSpPr>
        <p:sp>
          <p:nvSpPr>
            <p:cNvPr id="391" name="Google Shape;391;p56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56"/>
          <p:cNvSpPr txBox="1"/>
          <p:nvPr>
            <p:ph hasCustomPrompt="1" type="title"/>
          </p:nvPr>
        </p:nvSpPr>
        <p:spPr>
          <a:xfrm>
            <a:off x="1860750" y="1417025"/>
            <a:ext cx="5422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4" name="Google Shape;394;p56"/>
          <p:cNvSpPr txBox="1"/>
          <p:nvPr>
            <p:ph idx="1" type="subTitle"/>
          </p:nvPr>
        </p:nvSpPr>
        <p:spPr>
          <a:xfrm>
            <a:off x="1860750" y="3156775"/>
            <a:ext cx="5422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95" name="Google Shape;395;p56"/>
          <p:cNvGrpSpPr/>
          <p:nvPr/>
        </p:nvGrpSpPr>
        <p:grpSpPr>
          <a:xfrm rot="-1541935">
            <a:off x="2832608" y="4266901"/>
            <a:ext cx="1029955" cy="1131799"/>
            <a:chOff x="3670550" y="4352162"/>
            <a:chExt cx="782329" cy="859688"/>
          </a:xfrm>
        </p:grpSpPr>
        <p:sp>
          <p:nvSpPr>
            <p:cNvPr id="396" name="Google Shape;396;p5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56"/>
          <p:cNvGrpSpPr/>
          <p:nvPr/>
        </p:nvGrpSpPr>
        <p:grpSpPr>
          <a:xfrm rot="-330527">
            <a:off x="3866167" y="4377451"/>
            <a:ext cx="1943901" cy="1131856"/>
            <a:chOff x="3306067" y="4163786"/>
            <a:chExt cx="1943865" cy="1131835"/>
          </a:xfrm>
        </p:grpSpPr>
        <p:sp>
          <p:nvSpPr>
            <p:cNvPr id="399" name="Google Shape;399;p5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56"/>
          <p:cNvGrpSpPr/>
          <p:nvPr/>
        </p:nvGrpSpPr>
        <p:grpSpPr>
          <a:xfrm>
            <a:off x="-279196" y="302786"/>
            <a:ext cx="1910721" cy="644222"/>
            <a:chOff x="-58546" y="-205050"/>
            <a:chExt cx="1910721" cy="644222"/>
          </a:xfrm>
        </p:grpSpPr>
        <p:sp>
          <p:nvSpPr>
            <p:cNvPr id="402" name="Google Shape;402;p5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56"/>
          <p:cNvGrpSpPr/>
          <p:nvPr/>
        </p:nvGrpSpPr>
        <p:grpSpPr>
          <a:xfrm flipH="1" rot="1070548">
            <a:off x="8059936" y="2238867"/>
            <a:ext cx="476768" cy="470900"/>
            <a:chOff x="4252781" y="935174"/>
            <a:chExt cx="476769" cy="470901"/>
          </a:xfrm>
        </p:grpSpPr>
        <p:sp>
          <p:nvSpPr>
            <p:cNvPr id="405" name="Google Shape;405;p5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56"/>
          <p:cNvGrpSpPr/>
          <p:nvPr/>
        </p:nvGrpSpPr>
        <p:grpSpPr>
          <a:xfrm flipH="1">
            <a:off x="6075700" y="136300"/>
            <a:ext cx="3218025" cy="797394"/>
            <a:chOff x="-76750" y="-139250"/>
            <a:chExt cx="3218025" cy="797394"/>
          </a:xfrm>
        </p:grpSpPr>
        <p:sp>
          <p:nvSpPr>
            <p:cNvPr id="408" name="Google Shape;408;p56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56"/>
          <p:cNvGrpSpPr/>
          <p:nvPr/>
        </p:nvGrpSpPr>
        <p:grpSpPr>
          <a:xfrm flipH="1">
            <a:off x="853692" y="4311349"/>
            <a:ext cx="1943865" cy="1131835"/>
            <a:chOff x="3306067" y="4163786"/>
            <a:chExt cx="1943865" cy="1131835"/>
          </a:xfrm>
        </p:grpSpPr>
        <p:sp>
          <p:nvSpPr>
            <p:cNvPr id="411" name="Google Shape;411;p5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56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414" name="Google Shape;414;p5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56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417" name="Google Shape;417;p5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56"/>
          <p:cNvGrpSpPr/>
          <p:nvPr/>
        </p:nvGrpSpPr>
        <p:grpSpPr>
          <a:xfrm flipH="1" rot="587634">
            <a:off x="605820" y="2871435"/>
            <a:ext cx="379967" cy="350953"/>
            <a:chOff x="5162486" y="3741525"/>
            <a:chExt cx="379977" cy="350963"/>
          </a:xfrm>
        </p:grpSpPr>
        <p:sp>
          <p:nvSpPr>
            <p:cNvPr id="420" name="Google Shape;420;p5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56"/>
          <p:cNvGrpSpPr/>
          <p:nvPr/>
        </p:nvGrpSpPr>
        <p:grpSpPr>
          <a:xfrm>
            <a:off x="3412361" y="359513"/>
            <a:ext cx="379977" cy="350963"/>
            <a:chOff x="5162486" y="3741525"/>
            <a:chExt cx="379977" cy="350963"/>
          </a:xfrm>
        </p:grpSpPr>
        <p:sp>
          <p:nvSpPr>
            <p:cNvPr id="423" name="Google Shape;423;p5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idx="1" type="subTitle"/>
          </p:nvPr>
        </p:nvSpPr>
        <p:spPr>
          <a:xfrm>
            <a:off x="927488" y="2613288"/>
            <a:ext cx="27789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7"/>
          <p:cNvSpPr txBox="1"/>
          <p:nvPr>
            <p:ph type="title"/>
          </p:nvPr>
        </p:nvSpPr>
        <p:spPr>
          <a:xfrm>
            <a:off x="927488" y="1466388"/>
            <a:ext cx="27789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28" name="Google Shape;428;p57"/>
          <p:cNvGrpSpPr/>
          <p:nvPr/>
        </p:nvGrpSpPr>
        <p:grpSpPr>
          <a:xfrm flipH="1" rot="1070548">
            <a:off x="8376961" y="560967"/>
            <a:ext cx="476768" cy="470900"/>
            <a:chOff x="4252781" y="935174"/>
            <a:chExt cx="476769" cy="470901"/>
          </a:xfrm>
        </p:grpSpPr>
        <p:sp>
          <p:nvSpPr>
            <p:cNvPr id="429" name="Google Shape;429;p57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7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57"/>
          <p:cNvGrpSpPr/>
          <p:nvPr/>
        </p:nvGrpSpPr>
        <p:grpSpPr>
          <a:xfrm>
            <a:off x="-152950" y="89350"/>
            <a:ext cx="3218025" cy="797394"/>
            <a:chOff x="-76750" y="-139250"/>
            <a:chExt cx="3218025" cy="797394"/>
          </a:xfrm>
        </p:grpSpPr>
        <p:sp>
          <p:nvSpPr>
            <p:cNvPr id="432" name="Google Shape;432;p57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57"/>
          <p:cNvGrpSpPr/>
          <p:nvPr/>
        </p:nvGrpSpPr>
        <p:grpSpPr>
          <a:xfrm flipH="1">
            <a:off x="-528328" y="3628492"/>
            <a:ext cx="2486855" cy="1624830"/>
            <a:chOff x="6890035" y="3683842"/>
            <a:chExt cx="2486855" cy="1624830"/>
          </a:xfrm>
        </p:grpSpPr>
        <p:sp>
          <p:nvSpPr>
            <p:cNvPr id="435" name="Google Shape;435;p57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57"/>
          <p:cNvGrpSpPr/>
          <p:nvPr/>
        </p:nvGrpSpPr>
        <p:grpSpPr>
          <a:xfrm flipH="1">
            <a:off x="5654292" y="4311349"/>
            <a:ext cx="1943865" cy="1131835"/>
            <a:chOff x="3306067" y="4163786"/>
            <a:chExt cx="1943865" cy="1131835"/>
          </a:xfrm>
        </p:grpSpPr>
        <p:sp>
          <p:nvSpPr>
            <p:cNvPr id="438" name="Google Shape;438;p57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57"/>
          <p:cNvGrpSpPr/>
          <p:nvPr/>
        </p:nvGrpSpPr>
        <p:grpSpPr>
          <a:xfrm flipH="1">
            <a:off x="8029198" y="3601426"/>
            <a:ext cx="1876104" cy="1678968"/>
            <a:chOff x="-210102" y="3707428"/>
            <a:chExt cx="1762925" cy="1577680"/>
          </a:xfrm>
        </p:grpSpPr>
        <p:sp>
          <p:nvSpPr>
            <p:cNvPr id="441" name="Google Shape;441;p57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57"/>
          <p:cNvGrpSpPr/>
          <p:nvPr/>
        </p:nvGrpSpPr>
        <p:grpSpPr>
          <a:xfrm>
            <a:off x="4472855" y="4311327"/>
            <a:ext cx="1030015" cy="1131865"/>
            <a:chOff x="3670550" y="4352162"/>
            <a:chExt cx="782329" cy="859688"/>
          </a:xfrm>
        </p:grpSpPr>
        <p:sp>
          <p:nvSpPr>
            <p:cNvPr id="444" name="Google Shape;444;p57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57"/>
          <p:cNvGrpSpPr/>
          <p:nvPr/>
        </p:nvGrpSpPr>
        <p:grpSpPr>
          <a:xfrm>
            <a:off x="2276817" y="4436720"/>
            <a:ext cx="1590207" cy="881083"/>
            <a:chOff x="7837900" y="4342625"/>
            <a:chExt cx="1590207" cy="881083"/>
          </a:xfrm>
        </p:grpSpPr>
        <p:sp>
          <p:nvSpPr>
            <p:cNvPr id="447" name="Google Shape;447;p57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7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715150" y="1057475"/>
            <a:ext cx="379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51" name="Google Shape;451;p58"/>
          <p:cNvSpPr txBox="1"/>
          <p:nvPr>
            <p:ph idx="1" type="subTitle"/>
          </p:nvPr>
        </p:nvSpPr>
        <p:spPr>
          <a:xfrm>
            <a:off x="715150" y="1885775"/>
            <a:ext cx="3791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8"/>
          <p:cNvSpPr txBox="1"/>
          <p:nvPr>
            <p:ph idx="2" type="title"/>
          </p:nvPr>
        </p:nvSpPr>
        <p:spPr>
          <a:xfrm>
            <a:off x="4637450" y="1057475"/>
            <a:ext cx="379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53" name="Google Shape;453;p58"/>
          <p:cNvSpPr txBox="1"/>
          <p:nvPr>
            <p:ph idx="3" type="subTitle"/>
          </p:nvPr>
        </p:nvSpPr>
        <p:spPr>
          <a:xfrm>
            <a:off x="4637450" y="1885775"/>
            <a:ext cx="3791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8"/>
          <p:cNvSpPr txBox="1"/>
          <p:nvPr>
            <p:ph idx="4" type="title"/>
          </p:nvPr>
        </p:nvSpPr>
        <p:spPr>
          <a:xfrm>
            <a:off x="2676350" y="2706300"/>
            <a:ext cx="379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55" name="Google Shape;455;p58"/>
          <p:cNvSpPr txBox="1"/>
          <p:nvPr>
            <p:ph idx="5" type="subTitle"/>
          </p:nvPr>
        </p:nvSpPr>
        <p:spPr>
          <a:xfrm>
            <a:off x="2676350" y="3534600"/>
            <a:ext cx="3791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6" name="Google Shape;456;p58"/>
          <p:cNvGrpSpPr/>
          <p:nvPr/>
        </p:nvGrpSpPr>
        <p:grpSpPr>
          <a:xfrm>
            <a:off x="-1133350" y="0"/>
            <a:ext cx="3218025" cy="797394"/>
            <a:chOff x="-76750" y="-139250"/>
            <a:chExt cx="3218025" cy="797394"/>
          </a:xfrm>
        </p:grpSpPr>
        <p:sp>
          <p:nvSpPr>
            <p:cNvPr id="457" name="Google Shape;457;p5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58"/>
          <p:cNvGrpSpPr/>
          <p:nvPr/>
        </p:nvGrpSpPr>
        <p:grpSpPr>
          <a:xfrm flipH="1">
            <a:off x="6118350" y="-76200"/>
            <a:ext cx="3218025" cy="797394"/>
            <a:chOff x="-76750" y="-139250"/>
            <a:chExt cx="3218025" cy="797394"/>
          </a:xfrm>
        </p:grpSpPr>
        <p:sp>
          <p:nvSpPr>
            <p:cNvPr id="460" name="Google Shape;460;p5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58"/>
          <p:cNvGrpSpPr/>
          <p:nvPr/>
        </p:nvGrpSpPr>
        <p:grpSpPr>
          <a:xfrm>
            <a:off x="6863072" y="3628492"/>
            <a:ext cx="2486855" cy="1624830"/>
            <a:chOff x="6890035" y="3683842"/>
            <a:chExt cx="2486855" cy="1624830"/>
          </a:xfrm>
        </p:grpSpPr>
        <p:sp>
          <p:nvSpPr>
            <p:cNvPr id="463" name="Google Shape;463;p58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58"/>
          <p:cNvGrpSpPr/>
          <p:nvPr/>
        </p:nvGrpSpPr>
        <p:grpSpPr>
          <a:xfrm flipH="1">
            <a:off x="1804080" y="4191052"/>
            <a:ext cx="1030015" cy="1131865"/>
            <a:chOff x="3670550" y="4352162"/>
            <a:chExt cx="782329" cy="859688"/>
          </a:xfrm>
        </p:grpSpPr>
        <p:sp>
          <p:nvSpPr>
            <p:cNvPr id="466" name="Google Shape;466;p5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58"/>
          <p:cNvGrpSpPr/>
          <p:nvPr/>
        </p:nvGrpSpPr>
        <p:grpSpPr>
          <a:xfrm>
            <a:off x="5223650" y="4331070"/>
            <a:ext cx="1590207" cy="881083"/>
            <a:chOff x="7837900" y="4342625"/>
            <a:chExt cx="1590207" cy="881083"/>
          </a:xfrm>
        </p:grpSpPr>
        <p:sp>
          <p:nvSpPr>
            <p:cNvPr id="469" name="Google Shape;469;p58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8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58"/>
          <p:cNvGrpSpPr/>
          <p:nvPr/>
        </p:nvGrpSpPr>
        <p:grpSpPr>
          <a:xfrm>
            <a:off x="-811302" y="3503814"/>
            <a:ext cx="2265218" cy="1808853"/>
            <a:chOff x="-506502" y="3464774"/>
            <a:chExt cx="2265218" cy="1808853"/>
          </a:xfrm>
        </p:grpSpPr>
        <p:sp>
          <p:nvSpPr>
            <p:cNvPr id="472" name="Google Shape;472;p58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8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58"/>
          <p:cNvGrpSpPr/>
          <p:nvPr/>
        </p:nvGrpSpPr>
        <p:grpSpPr>
          <a:xfrm flipH="1" rot="3487876">
            <a:off x="3493412" y="4451115"/>
            <a:ext cx="1082448" cy="1168459"/>
            <a:chOff x="-189425" y="4176700"/>
            <a:chExt cx="1082397" cy="1168404"/>
          </a:xfrm>
        </p:grpSpPr>
        <p:sp>
          <p:nvSpPr>
            <p:cNvPr id="475" name="Google Shape;475;p58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8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/>
          <p:nvPr>
            <p:ph type="ctrTitle"/>
          </p:nvPr>
        </p:nvSpPr>
        <p:spPr>
          <a:xfrm>
            <a:off x="4572000" y="535000"/>
            <a:ext cx="3852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9" name="Google Shape;479;p59"/>
          <p:cNvSpPr txBox="1"/>
          <p:nvPr>
            <p:ph idx="1" type="subTitle"/>
          </p:nvPr>
        </p:nvSpPr>
        <p:spPr>
          <a:xfrm>
            <a:off x="5094225" y="1731950"/>
            <a:ext cx="3334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0" name="Google Shape;480;p59"/>
          <p:cNvSpPr txBox="1"/>
          <p:nvPr/>
        </p:nvSpPr>
        <p:spPr>
          <a:xfrm>
            <a:off x="4289275" y="3756225"/>
            <a:ext cx="413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0" i="0" lang="en" sz="10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81" name="Google Shape;481;p59"/>
          <p:cNvGrpSpPr/>
          <p:nvPr/>
        </p:nvGrpSpPr>
        <p:grpSpPr>
          <a:xfrm>
            <a:off x="4461650" y="4331070"/>
            <a:ext cx="1590207" cy="881083"/>
            <a:chOff x="7837900" y="4342625"/>
            <a:chExt cx="1590207" cy="881083"/>
          </a:xfrm>
        </p:grpSpPr>
        <p:sp>
          <p:nvSpPr>
            <p:cNvPr id="482" name="Google Shape;482;p59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9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59"/>
          <p:cNvGrpSpPr/>
          <p:nvPr/>
        </p:nvGrpSpPr>
        <p:grpSpPr>
          <a:xfrm>
            <a:off x="-218950" y="228600"/>
            <a:ext cx="3218025" cy="797394"/>
            <a:chOff x="-76750" y="-139250"/>
            <a:chExt cx="3218025" cy="797394"/>
          </a:xfrm>
        </p:grpSpPr>
        <p:sp>
          <p:nvSpPr>
            <p:cNvPr id="485" name="Google Shape;485;p59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9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59"/>
          <p:cNvGrpSpPr/>
          <p:nvPr/>
        </p:nvGrpSpPr>
        <p:grpSpPr>
          <a:xfrm flipH="1">
            <a:off x="7402479" y="-159860"/>
            <a:ext cx="1910721" cy="644222"/>
            <a:chOff x="-58546" y="-205050"/>
            <a:chExt cx="1910721" cy="644222"/>
          </a:xfrm>
        </p:grpSpPr>
        <p:sp>
          <p:nvSpPr>
            <p:cNvPr id="488" name="Google Shape;488;p59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9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59"/>
          <p:cNvGrpSpPr/>
          <p:nvPr/>
        </p:nvGrpSpPr>
        <p:grpSpPr>
          <a:xfrm flipH="1">
            <a:off x="8259421" y="4354705"/>
            <a:ext cx="1082397" cy="1168404"/>
            <a:chOff x="-189425" y="4176700"/>
            <a:chExt cx="1082397" cy="1168404"/>
          </a:xfrm>
        </p:grpSpPr>
        <p:sp>
          <p:nvSpPr>
            <p:cNvPr id="491" name="Google Shape;491;p59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96" name="Google Shape;496;p60"/>
          <p:cNvGrpSpPr/>
          <p:nvPr/>
        </p:nvGrpSpPr>
        <p:grpSpPr>
          <a:xfrm flipH="1">
            <a:off x="114185" y="819388"/>
            <a:ext cx="379977" cy="350963"/>
            <a:chOff x="5162486" y="3741525"/>
            <a:chExt cx="379977" cy="350963"/>
          </a:xfrm>
        </p:grpSpPr>
        <p:sp>
          <p:nvSpPr>
            <p:cNvPr id="497" name="Google Shape;497;p60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0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60"/>
          <p:cNvGrpSpPr/>
          <p:nvPr/>
        </p:nvGrpSpPr>
        <p:grpSpPr>
          <a:xfrm rot="-772385">
            <a:off x="8534133" y="1939994"/>
            <a:ext cx="476786" cy="470918"/>
            <a:chOff x="4252781" y="935174"/>
            <a:chExt cx="476769" cy="470901"/>
          </a:xfrm>
        </p:grpSpPr>
        <p:sp>
          <p:nvSpPr>
            <p:cNvPr id="500" name="Google Shape;500;p60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0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60"/>
          <p:cNvGrpSpPr/>
          <p:nvPr/>
        </p:nvGrpSpPr>
        <p:grpSpPr>
          <a:xfrm flipH="1">
            <a:off x="6952490" y="-359175"/>
            <a:ext cx="2358444" cy="794403"/>
            <a:chOff x="-57910" y="-359175"/>
            <a:chExt cx="2358444" cy="794403"/>
          </a:xfrm>
        </p:grpSpPr>
        <p:sp>
          <p:nvSpPr>
            <p:cNvPr id="503" name="Google Shape;503;p60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0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60"/>
          <p:cNvGrpSpPr/>
          <p:nvPr/>
        </p:nvGrpSpPr>
        <p:grpSpPr>
          <a:xfrm>
            <a:off x="-210946" y="-205050"/>
            <a:ext cx="1910721" cy="644222"/>
            <a:chOff x="-58546" y="-205050"/>
            <a:chExt cx="1910721" cy="644222"/>
          </a:xfrm>
        </p:grpSpPr>
        <p:sp>
          <p:nvSpPr>
            <p:cNvPr id="506" name="Google Shape;506;p60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0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3"/>
          <p:cNvSpPr txBox="1"/>
          <p:nvPr>
            <p:ph idx="1" type="subTitle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2" type="subTitle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3" type="title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4" type="title"/>
          </p:nvPr>
        </p:nvSpPr>
        <p:spPr>
          <a:xfrm>
            <a:off x="808056" y="3124098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43"/>
          <p:cNvSpPr txBox="1"/>
          <p:nvPr>
            <p:ph idx="5" type="subTitle"/>
          </p:nvPr>
        </p:nvSpPr>
        <p:spPr>
          <a:xfrm>
            <a:off x="1710225" y="3302240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6" type="subTitle"/>
          </p:nvPr>
        </p:nvSpPr>
        <p:spPr>
          <a:xfrm>
            <a:off x="1704900" y="2807290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43"/>
          <p:cNvSpPr txBox="1"/>
          <p:nvPr>
            <p:ph idx="7" type="title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3"/>
          <p:cNvSpPr txBox="1"/>
          <p:nvPr>
            <p:ph idx="8" type="subTitle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9" type="subTitle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43"/>
          <p:cNvSpPr txBox="1"/>
          <p:nvPr>
            <p:ph idx="13" type="title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43"/>
          <p:cNvSpPr txBox="1"/>
          <p:nvPr>
            <p:ph idx="14" type="subTitle"/>
          </p:nvPr>
        </p:nvSpPr>
        <p:spPr>
          <a:xfrm flipH="1">
            <a:off x="4905713" y="3302240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5" type="subTitle"/>
          </p:nvPr>
        </p:nvSpPr>
        <p:spPr>
          <a:xfrm flipH="1">
            <a:off x="4911038" y="2807290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9" name="Google Shape;49;p43"/>
          <p:cNvGrpSpPr/>
          <p:nvPr/>
        </p:nvGrpSpPr>
        <p:grpSpPr>
          <a:xfrm flipH="1">
            <a:off x="7154815" y="-359175"/>
            <a:ext cx="2358444" cy="794403"/>
            <a:chOff x="-57910" y="-359175"/>
            <a:chExt cx="2358444" cy="794403"/>
          </a:xfrm>
        </p:grpSpPr>
        <p:sp>
          <p:nvSpPr>
            <p:cNvPr id="50" name="Google Shape;50;p43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3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43"/>
          <p:cNvGrpSpPr/>
          <p:nvPr/>
        </p:nvGrpSpPr>
        <p:grpSpPr>
          <a:xfrm>
            <a:off x="-1422075" y="-291650"/>
            <a:ext cx="3218025" cy="797394"/>
            <a:chOff x="-76750" y="-139250"/>
            <a:chExt cx="3218025" cy="797394"/>
          </a:xfrm>
        </p:grpSpPr>
        <p:sp>
          <p:nvSpPr>
            <p:cNvPr id="53" name="Google Shape;53;p4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3"/>
          <p:cNvGrpSpPr/>
          <p:nvPr/>
        </p:nvGrpSpPr>
        <p:grpSpPr>
          <a:xfrm>
            <a:off x="7820134" y="4153373"/>
            <a:ext cx="1634491" cy="1359015"/>
            <a:chOff x="7964583" y="3872325"/>
            <a:chExt cx="1470791" cy="1359015"/>
          </a:xfrm>
        </p:grpSpPr>
        <p:sp>
          <p:nvSpPr>
            <p:cNvPr id="56" name="Google Shape;56;p43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rect b="b" l="l" r="r" t="t"/>
              <a:pathLst>
                <a:path extrusionOk="0" h="9358" w="10159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rect b="b" l="l" r="r" t="t"/>
              <a:pathLst>
                <a:path extrusionOk="0" fill="none" h="9666" w="1019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43"/>
          <p:cNvGrpSpPr/>
          <p:nvPr/>
        </p:nvGrpSpPr>
        <p:grpSpPr>
          <a:xfrm>
            <a:off x="-431021" y="4163999"/>
            <a:ext cx="1943865" cy="1131835"/>
            <a:chOff x="3306067" y="4163786"/>
            <a:chExt cx="1943865" cy="1131835"/>
          </a:xfrm>
        </p:grpSpPr>
        <p:sp>
          <p:nvSpPr>
            <p:cNvPr id="59" name="Google Shape;59;p4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43"/>
          <p:cNvGrpSpPr/>
          <p:nvPr/>
        </p:nvGrpSpPr>
        <p:grpSpPr>
          <a:xfrm rot="-1541935">
            <a:off x="4051808" y="4266901"/>
            <a:ext cx="1029955" cy="1131799"/>
            <a:chOff x="3670550" y="4352162"/>
            <a:chExt cx="782329" cy="859688"/>
          </a:xfrm>
        </p:grpSpPr>
        <p:sp>
          <p:nvSpPr>
            <p:cNvPr id="62" name="Google Shape;62;p4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3"/>
          <p:cNvGrpSpPr/>
          <p:nvPr/>
        </p:nvGrpSpPr>
        <p:grpSpPr>
          <a:xfrm rot="-330527">
            <a:off x="1884967" y="4377451"/>
            <a:ext cx="1943901" cy="1131856"/>
            <a:chOff x="3306067" y="4163786"/>
            <a:chExt cx="1943865" cy="1131835"/>
          </a:xfrm>
        </p:grpSpPr>
        <p:sp>
          <p:nvSpPr>
            <p:cNvPr id="65" name="Google Shape;65;p4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43"/>
          <p:cNvGrpSpPr/>
          <p:nvPr/>
        </p:nvGrpSpPr>
        <p:grpSpPr>
          <a:xfrm>
            <a:off x="5675283" y="4502712"/>
            <a:ext cx="1769741" cy="881083"/>
            <a:chOff x="7837900" y="4342625"/>
            <a:chExt cx="1590207" cy="881083"/>
          </a:xfrm>
        </p:grpSpPr>
        <p:sp>
          <p:nvSpPr>
            <p:cNvPr id="68" name="Google Shape;68;p4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65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511" name="Google Shape;511;p65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5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65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514" name="Google Shape;514;p6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65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517" name="Google Shape;517;p6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65"/>
          <p:cNvGrpSpPr/>
          <p:nvPr/>
        </p:nvGrpSpPr>
        <p:grpSpPr>
          <a:xfrm flipH="1" rot="3487876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520" name="Google Shape;520;p6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65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523" name="Google Shape;523;p65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65"/>
          <p:cNvGrpSpPr/>
          <p:nvPr/>
        </p:nvGrpSpPr>
        <p:grpSpPr>
          <a:xfrm flipH="1" rot="1070548">
            <a:off x="8445136" y="901842"/>
            <a:ext cx="476768" cy="470900"/>
            <a:chOff x="4252781" y="935174"/>
            <a:chExt cx="476769" cy="470901"/>
          </a:xfrm>
        </p:grpSpPr>
        <p:sp>
          <p:nvSpPr>
            <p:cNvPr id="526" name="Google Shape;526;p6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65"/>
          <p:cNvGrpSpPr/>
          <p:nvPr/>
        </p:nvGrpSpPr>
        <p:grpSpPr>
          <a:xfrm>
            <a:off x="2208642" y="4453770"/>
            <a:ext cx="1590207" cy="881083"/>
            <a:chOff x="7837900" y="4342625"/>
            <a:chExt cx="1590207" cy="881083"/>
          </a:xfrm>
        </p:grpSpPr>
        <p:sp>
          <p:nvSpPr>
            <p:cNvPr id="529" name="Google Shape;529;p6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65"/>
          <p:cNvGrpSpPr/>
          <p:nvPr/>
        </p:nvGrpSpPr>
        <p:grpSpPr>
          <a:xfrm flipH="1" rot="665921">
            <a:off x="132604" y="1902545"/>
            <a:ext cx="379978" cy="350964"/>
            <a:chOff x="5162486" y="3741525"/>
            <a:chExt cx="379977" cy="350963"/>
          </a:xfrm>
        </p:grpSpPr>
        <p:sp>
          <p:nvSpPr>
            <p:cNvPr id="532" name="Google Shape;532;p6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66"/>
          <p:cNvGrpSpPr/>
          <p:nvPr/>
        </p:nvGrpSpPr>
        <p:grpSpPr>
          <a:xfrm flipH="1" rot="1070548">
            <a:off x="127761" y="3211292"/>
            <a:ext cx="476768" cy="470900"/>
            <a:chOff x="4252781" y="935174"/>
            <a:chExt cx="476769" cy="470901"/>
          </a:xfrm>
        </p:grpSpPr>
        <p:sp>
          <p:nvSpPr>
            <p:cNvPr id="536" name="Google Shape;536;p6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6"/>
          <p:cNvGrpSpPr/>
          <p:nvPr/>
        </p:nvGrpSpPr>
        <p:grpSpPr>
          <a:xfrm flipH="1" rot="665921">
            <a:off x="3790541" y="78845"/>
            <a:ext cx="379978" cy="350964"/>
            <a:chOff x="5162486" y="3741525"/>
            <a:chExt cx="379977" cy="350963"/>
          </a:xfrm>
        </p:grpSpPr>
        <p:sp>
          <p:nvSpPr>
            <p:cNvPr id="539" name="Google Shape;539;p6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66"/>
          <p:cNvGrpSpPr/>
          <p:nvPr/>
        </p:nvGrpSpPr>
        <p:grpSpPr>
          <a:xfrm>
            <a:off x="-240258" y="-109214"/>
            <a:ext cx="1910721" cy="644222"/>
            <a:chOff x="-58546" y="-205050"/>
            <a:chExt cx="1910721" cy="644222"/>
          </a:xfrm>
        </p:grpSpPr>
        <p:sp>
          <p:nvSpPr>
            <p:cNvPr id="542" name="Google Shape;542;p6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66"/>
          <p:cNvGrpSpPr/>
          <p:nvPr/>
        </p:nvGrpSpPr>
        <p:grpSpPr>
          <a:xfrm flipH="1">
            <a:off x="6075700" y="-262400"/>
            <a:ext cx="3218025" cy="797394"/>
            <a:chOff x="-76750" y="-139250"/>
            <a:chExt cx="3218025" cy="797394"/>
          </a:xfrm>
        </p:grpSpPr>
        <p:sp>
          <p:nvSpPr>
            <p:cNvPr id="545" name="Google Shape;545;p66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6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66"/>
          <p:cNvGrpSpPr/>
          <p:nvPr/>
        </p:nvGrpSpPr>
        <p:grpSpPr>
          <a:xfrm flipH="1">
            <a:off x="2149092" y="4311349"/>
            <a:ext cx="1943865" cy="1131835"/>
            <a:chOff x="3306067" y="4163786"/>
            <a:chExt cx="1943865" cy="1131835"/>
          </a:xfrm>
        </p:grpSpPr>
        <p:sp>
          <p:nvSpPr>
            <p:cNvPr id="548" name="Google Shape;548;p6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66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551" name="Google Shape;551;p6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66"/>
          <p:cNvGrpSpPr/>
          <p:nvPr/>
        </p:nvGrpSpPr>
        <p:grpSpPr>
          <a:xfrm flipH="1">
            <a:off x="7729629" y="4172762"/>
            <a:ext cx="1943865" cy="1131835"/>
            <a:chOff x="3306067" y="4163786"/>
            <a:chExt cx="1943865" cy="1131835"/>
          </a:xfrm>
        </p:grpSpPr>
        <p:sp>
          <p:nvSpPr>
            <p:cNvPr id="554" name="Google Shape;554;p6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66"/>
          <p:cNvGrpSpPr/>
          <p:nvPr/>
        </p:nvGrpSpPr>
        <p:grpSpPr>
          <a:xfrm>
            <a:off x="-591103" y="3606238"/>
            <a:ext cx="1876104" cy="1678968"/>
            <a:chOff x="-210102" y="3707428"/>
            <a:chExt cx="1762925" cy="1577680"/>
          </a:xfrm>
        </p:grpSpPr>
        <p:sp>
          <p:nvSpPr>
            <p:cNvPr id="557" name="Google Shape;557;p66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44"/>
          <p:cNvSpPr txBox="1"/>
          <p:nvPr>
            <p:ph idx="2" type="title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3" name="Google Shape;73;p44"/>
          <p:cNvSpPr txBox="1"/>
          <p:nvPr>
            <p:ph idx="1" type="subTitle"/>
          </p:nvPr>
        </p:nvSpPr>
        <p:spPr>
          <a:xfrm>
            <a:off x="2180850" y="3371275"/>
            <a:ext cx="478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44"/>
          <p:cNvGrpSpPr/>
          <p:nvPr/>
        </p:nvGrpSpPr>
        <p:grpSpPr>
          <a:xfrm>
            <a:off x="6530000" y="3807800"/>
            <a:ext cx="2589694" cy="1170647"/>
            <a:chOff x="6758600" y="3274400"/>
            <a:chExt cx="2589694" cy="1170647"/>
          </a:xfrm>
        </p:grpSpPr>
        <p:sp>
          <p:nvSpPr>
            <p:cNvPr id="75" name="Google Shape;75;p44"/>
            <p:cNvSpPr/>
            <p:nvPr/>
          </p:nvSpPr>
          <p:spPr>
            <a:xfrm>
              <a:off x="6758600" y="3274400"/>
              <a:ext cx="577862" cy="447896"/>
            </a:xfrm>
            <a:custGeom>
              <a:rect b="b" l="l" r="r" t="t"/>
              <a:pathLst>
                <a:path extrusionOk="0" h="2640" w="3406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7693603" y="3616943"/>
              <a:ext cx="1433627" cy="828098"/>
            </a:xfrm>
            <a:custGeom>
              <a:rect b="b" l="l" r="r" t="t"/>
              <a:pathLst>
                <a:path extrusionOk="0" h="4881" w="8450">
                  <a:moveTo>
                    <a:pt x="1" y="0"/>
                  </a:moveTo>
                  <a:lnTo>
                    <a:pt x="1" y="4880"/>
                  </a:lnTo>
                  <a:lnTo>
                    <a:pt x="8449" y="4880"/>
                  </a:lnTo>
                  <a:lnTo>
                    <a:pt x="8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8270790" y="4025484"/>
              <a:ext cx="279260" cy="419563"/>
            </a:xfrm>
            <a:custGeom>
              <a:rect b="b" l="l" r="r" t="t"/>
              <a:pathLst>
                <a:path extrusionOk="0" h="2473" w="1646">
                  <a:moveTo>
                    <a:pt x="0" y="0"/>
                  </a:moveTo>
                  <a:lnTo>
                    <a:pt x="0" y="2472"/>
                  </a:lnTo>
                  <a:lnTo>
                    <a:pt x="1646" y="2472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6904848" y="3274400"/>
              <a:ext cx="788919" cy="1170637"/>
            </a:xfrm>
            <a:custGeom>
              <a:rect b="b" l="l" r="r" t="t"/>
              <a:pathLst>
                <a:path extrusionOk="0" h="6900" w="4650">
                  <a:moveTo>
                    <a:pt x="2329" y="0"/>
                  </a:moveTo>
                  <a:lnTo>
                    <a:pt x="0" y="2019"/>
                  </a:lnTo>
                  <a:lnTo>
                    <a:pt x="0" y="6899"/>
                  </a:lnTo>
                  <a:lnTo>
                    <a:pt x="4650" y="6899"/>
                  </a:lnTo>
                  <a:lnTo>
                    <a:pt x="4650" y="201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7399750" y="3735535"/>
              <a:ext cx="159141" cy="196972"/>
            </a:xfrm>
            <a:custGeom>
              <a:rect b="b" l="l" r="r" t="t"/>
              <a:pathLst>
                <a:path extrusionOk="0" h="1161" w="938">
                  <a:moveTo>
                    <a:pt x="0" y="0"/>
                  </a:moveTo>
                  <a:lnTo>
                    <a:pt x="0" y="1161"/>
                  </a:lnTo>
                  <a:lnTo>
                    <a:pt x="938" y="116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A2A2A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7040916" y="3735535"/>
              <a:ext cx="157953" cy="196972"/>
            </a:xfrm>
            <a:custGeom>
              <a:rect b="b" l="l" r="r" t="t"/>
              <a:pathLst>
                <a:path extrusionOk="0" h="1161" w="931">
                  <a:moveTo>
                    <a:pt x="1" y="0"/>
                  </a:moveTo>
                  <a:lnTo>
                    <a:pt x="1" y="1161"/>
                  </a:lnTo>
                  <a:lnTo>
                    <a:pt x="931" y="1161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2A2A2A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7220248" y="3456445"/>
              <a:ext cx="159311" cy="196972"/>
            </a:xfrm>
            <a:custGeom>
              <a:rect b="b" l="l" r="r" t="t"/>
              <a:pathLst>
                <a:path extrusionOk="0" h="1161" w="939">
                  <a:moveTo>
                    <a:pt x="1" y="0"/>
                  </a:moveTo>
                  <a:lnTo>
                    <a:pt x="1" y="1161"/>
                  </a:lnTo>
                  <a:lnTo>
                    <a:pt x="939" y="116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A2A2A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7299819" y="3274400"/>
              <a:ext cx="2048475" cy="383087"/>
            </a:xfrm>
            <a:custGeom>
              <a:rect b="b" l="l" r="r" t="t"/>
              <a:pathLst>
                <a:path extrusionOk="0" h="2258" w="12074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44"/>
          <p:cNvGrpSpPr/>
          <p:nvPr/>
        </p:nvGrpSpPr>
        <p:grpSpPr>
          <a:xfrm>
            <a:off x="538908" y="2619345"/>
            <a:ext cx="1283664" cy="2262041"/>
            <a:chOff x="386508" y="2523625"/>
            <a:chExt cx="1283664" cy="2262041"/>
          </a:xfrm>
        </p:grpSpPr>
        <p:grpSp>
          <p:nvGrpSpPr>
            <p:cNvPr id="84" name="Google Shape;84;p44"/>
            <p:cNvGrpSpPr/>
            <p:nvPr/>
          </p:nvGrpSpPr>
          <p:grpSpPr>
            <a:xfrm>
              <a:off x="386508" y="3714777"/>
              <a:ext cx="1283664" cy="1070889"/>
              <a:chOff x="386508" y="3714777"/>
              <a:chExt cx="1283664" cy="1070889"/>
            </a:xfrm>
          </p:grpSpPr>
          <p:sp>
            <p:nvSpPr>
              <p:cNvPr id="85" name="Google Shape;85;p44"/>
              <p:cNvSpPr/>
              <p:nvPr/>
            </p:nvSpPr>
            <p:spPr>
              <a:xfrm>
                <a:off x="1352594" y="3714777"/>
                <a:ext cx="317578" cy="1070889"/>
              </a:xfrm>
              <a:custGeom>
                <a:rect b="b" l="l" r="r" t="t"/>
                <a:pathLst>
                  <a:path extrusionOk="0" h="7142" w="2118">
                    <a:moveTo>
                      <a:pt x="354" y="1"/>
                    </a:moveTo>
                    <a:cubicBezTo>
                      <a:pt x="178" y="1"/>
                      <a:pt x="0" y="140"/>
                      <a:pt x="51" y="370"/>
                    </a:cubicBezTo>
                    <a:lnTo>
                      <a:pt x="1482" y="6903"/>
                    </a:lnTo>
                    <a:cubicBezTo>
                      <a:pt x="1513" y="7038"/>
                      <a:pt x="1641" y="7141"/>
                      <a:pt x="1784" y="7141"/>
                    </a:cubicBezTo>
                    <a:cubicBezTo>
                      <a:pt x="1808" y="7141"/>
                      <a:pt x="1831" y="7141"/>
                      <a:pt x="1847" y="7133"/>
                    </a:cubicBezTo>
                    <a:cubicBezTo>
                      <a:pt x="2014" y="7094"/>
                      <a:pt x="2117" y="6935"/>
                      <a:pt x="2078" y="6776"/>
                    </a:cubicBezTo>
                    <a:lnTo>
                      <a:pt x="647" y="243"/>
                    </a:lnTo>
                    <a:cubicBezTo>
                      <a:pt x="610" y="75"/>
                      <a:pt x="483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4"/>
              <p:cNvSpPr/>
              <p:nvPr/>
            </p:nvSpPr>
            <p:spPr>
              <a:xfrm>
                <a:off x="386508" y="3714777"/>
                <a:ext cx="317578" cy="1070889"/>
              </a:xfrm>
              <a:custGeom>
                <a:rect b="b" l="l" r="r" t="t"/>
                <a:pathLst>
                  <a:path extrusionOk="0" h="7142" w="2118">
                    <a:moveTo>
                      <a:pt x="1764" y="1"/>
                    </a:moveTo>
                    <a:cubicBezTo>
                      <a:pt x="1635" y="1"/>
                      <a:pt x="1508" y="75"/>
                      <a:pt x="1471" y="243"/>
                    </a:cubicBezTo>
                    <a:lnTo>
                      <a:pt x="40" y="6776"/>
                    </a:lnTo>
                    <a:cubicBezTo>
                      <a:pt x="1" y="6935"/>
                      <a:pt x="104" y="7102"/>
                      <a:pt x="271" y="7133"/>
                    </a:cubicBezTo>
                    <a:cubicBezTo>
                      <a:pt x="287" y="7141"/>
                      <a:pt x="311" y="7141"/>
                      <a:pt x="334" y="7141"/>
                    </a:cubicBezTo>
                    <a:cubicBezTo>
                      <a:pt x="477" y="7141"/>
                      <a:pt x="605" y="7046"/>
                      <a:pt x="636" y="6903"/>
                    </a:cubicBezTo>
                    <a:lnTo>
                      <a:pt x="2067" y="370"/>
                    </a:lnTo>
                    <a:cubicBezTo>
                      <a:pt x="2118" y="140"/>
                      <a:pt x="1940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4"/>
              <p:cNvSpPr/>
              <p:nvPr/>
            </p:nvSpPr>
            <p:spPr>
              <a:xfrm>
                <a:off x="982384" y="3715077"/>
                <a:ext cx="91915" cy="1070589"/>
              </a:xfrm>
              <a:custGeom>
                <a:rect b="b" l="l" r="r" t="t"/>
                <a:pathLst>
                  <a:path extrusionOk="0" h="7140" w="613">
                    <a:moveTo>
                      <a:pt x="307" y="0"/>
                    </a:moveTo>
                    <a:cubicBezTo>
                      <a:pt x="154" y="0"/>
                      <a:pt x="1" y="102"/>
                      <a:pt x="1" y="304"/>
                    </a:cubicBezTo>
                    <a:lnTo>
                      <a:pt x="1" y="6837"/>
                    </a:lnTo>
                    <a:cubicBezTo>
                      <a:pt x="9" y="7004"/>
                      <a:pt x="144" y="7139"/>
                      <a:pt x="303" y="7139"/>
                    </a:cubicBezTo>
                    <a:cubicBezTo>
                      <a:pt x="477" y="7139"/>
                      <a:pt x="613" y="7004"/>
                      <a:pt x="613" y="6837"/>
                    </a:cubicBezTo>
                    <a:lnTo>
                      <a:pt x="613" y="304"/>
                    </a:lnTo>
                    <a:cubicBezTo>
                      <a:pt x="613" y="102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4"/>
              <p:cNvSpPr/>
              <p:nvPr/>
            </p:nvSpPr>
            <p:spPr>
              <a:xfrm>
                <a:off x="468827" y="4269419"/>
                <a:ext cx="1117971" cy="90715"/>
              </a:xfrm>
              <a:custGeom>
                <a:rect b="b" l="l" r="r" t="t"/>
                <a:pathLst>
                  <a:path extrusionOk="0" h="605" w="7456">
                    <a:moveTo>
                      <a:pt x="405" y="1"/>
                    </a:moveTo>
                    <a:cubicBezTo>
                      <a:pt x="0" y="1"/>
                      <a:pt x="0" y="605"/>
                      <a:pt x="405" y="605"/>
                    </a:cubicBezTo>
                    <a:lnTo>
                      <a:pt x="7058" y="605"/>
                    </a:lnTo>
                    <a:cubicBezTo>
                      <a:pt x="7455" y="605"/>
                      <a:pt x="7455" y="1"/>
                      <a:pt x="7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44"/>
            <p:cNvSpPr/>
            <p:nvPr/>
          </p:nvSpPr>
          <p:spPr>
            <a:xfrm>
              <a:off x="473475" y="2523625"/>
              <a:ext cx="1109724" cy="1266864"/>
            </a:xfrm>
            <a:custGeom>
              <a:rect b="b" l="l" r="r" t="t"/>
              <a:pathLst>
                <a:path extrusionOk="0" h="8449" w="7401">
                  <a:moveTo>
                    <a:pt x="1010" y="0"/>
                  </a:moveTo>
                  <a:cubicBezTo>
                    <a:pt x="454" y="0"/>
                    <a:pt x="1" y="445"/>
                    <a:pt x="1" y="1002"/>
                  </a:cubicBezTo>
                  <a:lnTo>
                    <a:pt x="1" y="7447"/>
                  </a:lnTo>
                  <a:cubicBezTo>
                    <a:pt x="1" y="7598"/>
                    <a:pt x="33" y="7749"/>
                    <a:pt x="104" y="7885"/>
                  </a:cubicBezTo>
                  <a:cubicBezTo>
                    <a:pt x="271" y="8226"/>
                    <a:pt x="621" y="8449"/>
                    <a:pt x="1002" y="8449"/>
                  </a:cubicBezTo>
                  <a:lnTo>
                    <a:pt x="6391" y="8449"/>
                  </a:lnTo>
                  <a:cubicBezTo>
                    <a:pt x="6780" y="8449"/>
                    <a:pt x="7130" y="8226"/>
                    <a:pt x="7297" y="7885"/>
                  </a:cubicBezTo>
                  <a:cubicBezTo>
                    <a:pt x="7361" y="7749"/>
                    <a:pt x="7400" y="7598"/>
                    <a:pt x="7400" y="7447"/>
                  </a:cubicBezTo>
                  <a:lnTo>
                    <a:pt x="7400" y="1002"/>
                  </a:lnTo>
                  <a:cubicBezTo>
                    <a:pt x="7400" y="851"/>
                    <a:pt x="7368" y="708"/>
                    <a:pt x="7297" y="573"/>
                  </a:cubicBezTo>
                  <a:cubicBezTo>
                    <a:pt x="7138" y="223"/>
                    <a:pt x="6780" y="0"/>
                    <a:pt x="6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44"/>
            <p:cNvGrpSpPr/>
            <p:nvPr/>
          </p:nvGrpSpPr>
          <p:grpSpPr>
            <a:xfrm>
              <a:off x="473475" y="2609393"/>
              <a:ext cx="1109724" cy="1096537"/>
              <a:chOff x="473475" y="2609393"/>
              <a:chExt cx="1109724" cy="1096537"/>
            </a:xfrm>
          </p:grpSpPr>
          <p:sp>
            <p:nvSpPr>
              <p:cNvPr id="91" name="Google Shape;91;p44"/>
              <p:cNvSpPr/>
              <p:nvPr/>
            </p:nvSpPr>
            <p:spPr>
              <a:xfrm>
                <a:off x="473475" y="2609393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04" y="1"/>
                    </a:moveTo>
                    <a:cubicBezTo>
                      <a:pt x="33" y="136"/>
                      <a:pt x="1" y="279"/>
                      <a:pt x="1" y="430"/>
                    </a:cubicBez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430"/>
                    </a:lnTo>
                    <a:cubicBezTo>
                      <a:pt x="7400" y="279"/>
                      <a:pt x="7368" y="136"/>
                      <a:pt x="7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4"/>
              <p:cNvSpPr/>
              <p:nvPr/>
            </p:nvSpPr>
            <p:spPr>
              <a:xfrm>
                <a:off x="473475" y="2779879"/>
                <a:ext cx="1109724" cy="66874"/>
              </a:xfrm>
              <a:custGeom>
                <a:rect b="b" l="l" r="r" t="t"/>
                <a:pathLst>
                  <a:path extrusionOk="0" h="446" w="7401">
                    <a:moveTo>
                      <a:pt x="1" y="0"/>
                    </a:moveTo>
                    <a:lnTo>
                      <a:pt x="1" y="445"/>
                    </a:lnTo>
                    <a:lnTo>
                      <a:pt x="7400" y="445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4"/>
              <p:cNvSpPr/>
              <p:nvPr/>
            </p:nvSpPr>
            <p:spPr>
              <a:xfrm>
                <a:off x="473475" y="2952614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4"/>
              <p:cNvSpPr/>
              <p:nvPr/>
            </p:nvSpPr>
            <p:spPr>
              <a:xfrm>
                <a:off x="473475" y="3124299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4"/>
              <p:cNvSpPr/>
              <p:nvPr/>
            </p:nvSpPr>
            <p:spPr>
              <a:xfrm>
                <a:off x="473475" y="3295835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4"/>
              <p:cNvSpPr/>
              <p:nvPr/>
            </p:nvSpPr>
            <p:spPr>
              <a:xfrm>
                <a:off x="473475" y="3467520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4"/>
              <p:cNvSpPr/>
              <p:nvPr/>
            </p:nvSpPr>
            <p:spPr>
              <a:xfrm>
                <a:off x="473475" y="3639056"/>
                <a:ext cx="1109724" cy="66874"/>
              </a:xfrm>
              <a:custGeom>
                <a:rect b="b" l="l" r="r" t="t"/>
                <a:pathLst>
                  <a:path extrusionOk="0" h="446" w="7401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9"/>
                      <a:pt x="33" y="310"/>
                      <a:pt x="104" y="446"/>
                    </a:cubicBezTo>
                    <a:lnTo>
                      <a:pt x="7297" y="446"/>
                    </a:lnTo>
                    <a:cubicBezTo>
                      <a:pt x="7361" y="310"/>
                      <a:pt x="7400" y="159"/>
                      <a:pt x="7400" y="8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" name="Google Shape;98;p44"/>
          <p:cNvGrpSpPr/>
          <p:nvPr/>
        </p:nvGrpSpPr>
        <p:grpSpPr>
          <a:xfrm>
            <a:off x="4053450" y="4331070"/>
            <a:ext cx="1590207" cy="881083"/>
            <a:chOff x="7837900" y="4342625"/>
            <a:chExt cx="1590207" cy="881083"/>
          </a:xfrm>
        </p:grpSpPr>
        <p:sp>
          <p:nvSpPr>
            <p:cNvPr id="99" name="Google Shape;99;p44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44"/>
          <p:cNvGrpSpPr/>
          <p:nvPr/>
        </p:nvGrpSpPr>
        <p:grpSpPr>
          <a:xfrm flipH="1">
            <a:off x="-361615" y="3636454"/>
            <a:ext cx="2486855" cy="1624830"/>
            <a:chOff x="6890035" y="3683842"/>
            <a:chExt cx="2486855" cy="1624830"/>
          </a:xfrm>
        </p:grpSpPr>
        <p:sp>
          <p:nvSpPr>
            <p:cNvPr id="102" name="Google Shape;102;p44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4"/>
          <p:cNvGrpSpPr/>
          <p:nvPr/>
        </p:nvGrpSpPr>
        <p:grpSpPr>
          <a:xfrm flipH="1">
            <a:off x="6282675" y="136300"/>
            <a:ext cx="3218025" cy="797394"/>
            <a:chOff x="-76750" y="-139250"/>
            <a:chExt cx="3218025" cy="797394"/>
          </a:xfrm>
        </p:grpSpPr>
        <p:sp>
          <p:nvSpPr>
            <p:cNvPr id="105" name="Google Shape;105;p44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44"/>
          <p:cNvGrpSpPr/>
          <p:nvPr/>
        </p:nvGrpSpPr>
        <p:grpSpPr>
          <a:xfrm>
            <a:off x="-88146" y="289475"/>
            <a:ext cx="1910721" cy="644222"/>
            <a:chOff x="-58546" y="-205050"/>
            <a:chExt cx="1910721" cy="644222"/>
          </a:xfrm>
        </p:grpSpPr>
        <p:sp>
          <p:nvSpPr>
            <p:cNvPr id="108" name="Google Shape;108;p44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4"/>
          <p:cNvGrpSpPr/>
          <p:nvPr/>
        </p:nvGrpSpPr>
        <p:grpSpPr>
          <a:xfrm rot="-3487876">
            <a:off x="2468212" y="4552727"/>
            <a:ext cx="1082448" cy="1168459"/>
            <a:chOff x="-189425" y="4176700"/>
            <a:chExt cx="1082397" cy="1168404"/>
          </a:xfrm>
        </p:grpSpPr>
        <p:sp>
          <p:nvSpPr>
            <p:cNvPr id="111" name="Google Shape;111;p44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44"/>
          <p:cNvGrpSpPr/>
          <p:nvPr/>
        </p:nvGrpSpPr>
        <p:grpSpPr>
          <a:xfrm flipH="1">
            <a:off x="1970335" y="1667850"/>
            <a:ext cx="379977" cy="350963"/>
            <a:chOff x="5162486" y="3741525"/>
            <a:chExt cx="379977" cy="350963"/>
          </a:xfrm>
        </p:grpSpPr>
        <p:sp>
          <p:nvSpPr>
            <p:cNvPr id="114" name="Google Shape;114;p4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44"/>
          <p:cNvGrpSpPr/>
          <p:nvPr/>
        </p:nvGrpSpPr>
        <p:grpSpPr>
          <a:xfrm flipH="1">
            <a:off x="6140766" y="4267252"/>
            <a:ext cx="1030015" cy="1131865"/>
            <a:chOff x="3670550" y="4352162"/>
            <a:chExt cx="782329" cy="859688"/>
          </a:xfrm>
        </p:grpSpPr>
        <p:sp>
          <p:nvSpPr>
            <p:cNvPr id="117" name="Google Shape;117;p44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44"/>
          <p:cNvGrpSpPr/>
          <p:nvPr/>
        </p:nvGrpSpPr>
        <p:grpSpPr>
          <a:xfrm>
            <a:off x="7412781" y="2456149"/>
            <a:ext cx="476769" cy="470901"/>
            <a:chOff x="4252781" y="935174"/>
            <a:chExt cx="476769" cy="470901"/>
          </a:xfrm>
        </p:grpSpPr>
        <p:sp>
          <p:nvSpPr>
            <p:cNvPr id="120" name="Google Shape;120;p44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44"/>
          <p:cNvSpPr/>
          <p:nvPr/>
        </p:nvSpPr>
        <p:spPr>
          <a:xfrm>
            <a:off x="659351" y="2576858"/>
            <a:ext cx="1109724" cy="1266864"/>
          </a:xfrm>
          <a:custGeom>
            <a:rect b="b" l="l" r="r" t="t"/>
            <a:pathLst>
              <a:path extrusionOk="0" h="8449" w="7401">
                <a:moveTo>
                  <a:pt x="1010" y="0"/>
                </a:moveTo>
                <a:cubicBezTo>
                  <a:pt x="454" y="0"/>
                  <a:pt x="1" y="445"/>
                  <a:pt x="1" y="1002"/>
                </a:cubicBezTo>
                <a:lnTo>
                  <a:pt x="1" y="7447"/>
                </a:lnTo>
                <a:cubicBezTo>
                  <a:pt x="1" y="7598"/>
                  <a:pt x="33" y="7749"/>
                  <a:pt x="104" y="7885"/>
                </a:cubicBezTo>
                <a:cubicBezTo>
                  <a:pt x="271" y="8226"/>
                  <a:pt x="621" y="8449"/>
                  <a:pt x="1002" y="8449"/>
                </a:cubicBezTo>
                <a:lnTo>
                  <a:pt x="6391" y="8449"/>
                </a:lnTo>
                <a:cubicBezTo>
                  <a:pt x="6780" y="8449"/>
                  <a:pt x="7130" y="8226"/>
                  <a:pt x="7297" y="7885"/>
                </a:cubicBezTo>
                <a:cubicBezTo>
                  <a:pt x="7361" y="7749"/>
                  <a:pt x="7400" y="7598"/>
                  <a:pt x="7400" y="7447"/>
                </a:cubicBezTo>
                <a:lnTo>
                  <a:pt x="7400" y="1002"/>
                </a:lnTo>
                <a:cubicBezTo>
                  <a:pt x="7400" y="851"/>
                  <a:pt x="7368" y="708"/>
                  <a:pt x="7297" y="573"/>
                </a:cubicBezTo>
                <a:cubicBezTo>
                  <a:pt x="7138" y="223"/>
                  <a:pt x="6780" y="0"/>
                  <a:pt x="6399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44"/>
          <p:cNvGrpSpPr/>
          <p:nvPr/>
        </p:nvGrpSpPr>
        <p:grpSpPr>
          <a:xfrm>
            <a:off x="6488113" y="3802125"/>
            <a:ext cx="2589694" cy="447896"/>
            <a:chOff x="6758600" y="3274400"/>
            <a:chExt cx="2589694" cy="447896"/>
          </a:xfrm>
        </p:grpSpPr>
        <p:sp>
          <p:nvSpPr>
            <p:cNvPr id="124" name="Google Shape;124;p44"/>
            <p:cNvSpPr/>
            <p:nvPr/>
          </p:nvSpPr>
          <p:spPr>
            <a:xfrm>
              <a:off x="6758600" y="3274400"/>
              <a:ext cx="577862" cy="447896"/>
            </a:xfrm>
            <a:custGeom>
              <a:rect b="b" l="l" r="r" t="t"/>
              <a:pathLst>
                <a:path extrusionOk="0" h="2640" w="3406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7299819" y="3274400"/>
              <a:ext cx="2048475" cy="383087"/>
            </a:xfrm>
            <a:custGeom>
              <a:rect b="b" l="l" r="r" t="t"/>
              <a:pathLst>
                <a:path extrusionOk="0" h="2258" w="12074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4"/>
          <p:cNvGrpSpPr/>
          <p:nvPr/>
        </p:nvGrpSpPr>
        <p:grpSpPr>
          <a:xfrm flipH="1">
            <a:off x="7412773" y="3533188"/>
            <a:ext cx="1876104" cy="1678968"/>
            <a:chOff x="-210102" y="3707428"/>
            <a:chExt cx="1762925" cy="1577680"/>
          </a:xfrm>
        </p:grpSpPr>
        <p:sp>
          <p:nvSpPr>
            <p:cNvPr id="127" name="Google Shape;127;p44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5"/>
          <p:cNvGrpSpPr/>
          <p:nvPr/>
        </p:nvGrpSpPr>
        <p:grpSpPr>
          <a:xfrm flipH="1" rot="345372">
            <a:off x="8204994" y="4123477"/>
            <a:ext cx="1082443" cy="1168454"/>
            <a:chOff x="-189425" y="4176700"/>
            <a:chExt cx="1082397" cy="1168404"/>
          </a:xfrm>
        </p:grpSpPr>
        <p:sp>
          <p:nvSpPr>
            <p:cNvPr id="131" name="Google Shape;131;p4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5"/>
          <p:cNvSpPr txBox="1"/>
          <p:nvPr>
            <p:ph type="title"/>
          </p:nvPr>
        </p:nvSpPr>
        <p:spPr>
          <a:xfrm>
            <a:off x="4018600" y="1565700"/>
            <a:ext cx="4410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45"/>
          <p:cNvSpPr txBox="1"/>
          <p:nvPr>
            <p:ph idx="1" type="subTitle"/>
          </p:nvPr>
        </p:nvSpPr>
        <p:spPr>
          <a:xfrm>
            <a:off x="4018800" y="2318425"/>
            <a:ext cx="44103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5" name="Google Shape;135;p45"/>
          <p:cNvGrpSpPr/>
          <p:nvPr/>
        </p:nvGrpSpPr>
        <p:grpSpPr>
          <a:xfrm>
            <a:off x="1830479" y="4141787"/>
            <a:ext cx="1943865" cy="1131835"/>
            <a:chOff x="3306067" y="4163786"/>
            <a:chExt cx="1943865" cy="1131835"/>
          </a:xfrm>
        </p:grpSpPr>
        <p:sp>
          <p:nvSpPr>
            <p:cNvPr id="136" name="Google Shape;136;p45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5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5"/>
          <p:cNvGrpSpPr/>
          <p:nvPr/>
        </p:nvGrpSpPr>
        <p:grpSpPr>
          <a:xfrm flipH="1"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139" name="Google Shape;139;p4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5"/>
          <p:cNvGrpSpPr/>
          <p:nvPr/>
        </p:nvGrpSpPr>
        <p:grpSpPr>
          <a:xfrm>
            <a:off x="4309416" y="4267252"/>
            <a:ext cx="1030015" cy="1131865"/>
            <a:chOff x="3670550" y="4352162"/>
            <a:chExt cx="782329" cy="859688"/>
          </a:xfrm>
        </p:grpSpPr>
        <p:sp>
          <p:nvSpPr>
            <p:cNvPr id="142" name="Google Shape;142;p4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45"/>
          <p:cNvGrpSpPr/>
          <p:nvPr/>
        </p:nvGrpSpPr>
        <p:grpSpPr>
          <a:xfrm rot="-418035">
            <a:off x="463925" y="1896557"/>
            <a:ext cx="476762" cy="470894"/>
            <a:chOff x="4252781" y="935174"/>
            <a:chExt cx="476769" cy="470901"/>
          </a:xfrm>
        </p:grpSpPr>
        <p:sp>
          <p:nvSpPr>
            <p:cNvPr id="145" name="Google Shape;145;p4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45"/>
          <p:cNvGrpSpPr/>
          <p:nvPr/>
        </p:nvGrpSpPr>
        <p:grpSpPr>
          <a:xfrm>
            <a:off x="-152950" y="317950"/>
            <a:ext cx="3218025" cy="797394"/>
            <a:chOff x="-76750" y="-139250"/>
            <a:chExt cx="3218025" cy="797394"/>
          </a:xfrm>
        </p:grpSpPr>
        <p:sp>
          <p:nvSpPr>
            <p:cNvPr id="148" name="Google Shape;148;p45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5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5"/>
          <p:cNvGrpSpPr/>
          <p:nvPr/>
        </p:nvGrpSpPr>
        <p:grpSpPr>
          <a:xfrm>
            <a:off x="7109608" y="-67176"/>
            <a:ext cx="2233703" cy="753181"/>
            <a:chOff x="7138908" y="-301426"/>
            <a:chExt cx="2233703" cy="753181"/>
          </a:xfrm>
        </p:grpSpPr>
        <p:sp>
          <p:nvSpPr>
            <p:cNvPr id="151" name="Google Shape;151;p45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5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idx="1" type="body"/>
          </p:nvPr>
        </p:nvSpPr>
        <p:spPr>
          <a:xfrm>
            <a:off x="715100" y="1754325"/>
            <a:ext cx="37605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6" name="Google Shape;156;p46"/>
          <p:cNvGrpSpPr/>
          <p:nvPr/>
        </p:nvGrpSpPr>
        <p:grpSpPr>
          <a:xfrm>
            <a:off x="7097944" y="-14303"/>
            <a:ext cx="2233703" cy="753181"/>
            <a:chOff x="7138908" y="-301426"/>
            <a:chExt cx="2233703" cy="753181"/>
          </a:xfrm>
        </p:grpSpPr>
        <p:sp>
          <p:nvSpPr>
            <p:cNvPr id="157" name="Google Shape;157;p46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46"/>
          <p:cNvGrpSpPr/>
          <p:nvPr/>
        </p:nvGrpSpPr>
        <p:grpSpPr>
          <a:xfrm flipH="1">
            <a:off x="7440847" y="3580014"/>
            <a:ext cx="2265218" cy="1808853"/>
            <a:chOff x="-506502" y="3464774"/>
            <a:chExt cx="2265218" cy="1808853"/>
          </a:xfrm>
        </p:grpSpPr>
        <p:sp>
          <p:nvSpPr>
            <p:cNvPr id="160" name="Google Shape;160;p46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46"/>
          <p:cNvGrpSpPr/>
          <p:nvPr/>
        </p:nvGrpSpPr>
        <p:grpSpPr>
          <a:xfrm flipH="1">
            <a:off x="-561866" y="4106720"/>
            <a:ext cx="1634491" cy="1359015"/>
            <a:chOff x="7964583" y="3872325"/>
            <a:chExt cx="1470791" cy="1359015"/>
          </a:xfrm>
        </p:grpSpPr>
        <p:sp>
          <p:nvSpPr>
            <p:cNvPr id="163" name="Google Shape;163;p46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rect b="b" l="l" r="r" t="t"/>
              <a:pathLst>
                <a:path extrusionOk="0" h="9358" w="10159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rect b="b" l="l" r="r" t="t"/>
              <a:pathLst>
                <a:path extrusionOk="0" fill="none" h="9666" w="1019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46"/>
          <p:cNvGrpSpPr/>
          <p:nvPr/>
        </p:nvGrpSpPr>
        <p:grpSpPr>
          <a:xfrm>
            <a:off x="2148450" y="4377723"/>
            <a:ext cx="1590207" cy="881083"/>
            <a:chOff x="7837900" y="4342625"/>
            <a:chExt cx="1590207" cy="881083"/>
          </a:xfrm>
        </p:grpSpPr>
        <p:sp>
          <p:nvSpPr>
            <p:cNvPr id="166" name="Google Shape;166;p4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46"/>
          <p:cNvGrpSpPr/>
          <p:nvPr/>
        </p:nvGrpSpPr>
        <p:grpSpPr>
          <a:xfrm rot="-542307">
            <a:off x="151006" y="299446"/>
            <a:ext cx="476777" cy="470909"/>
            <a:chOff x="4252781" y="935174"/>
            <a:chExt cx="476769" cy="470901"/>
          </a:xfrm>
        </p:grpSpPr>
        <p:sp>
          <p:nvSpPr>
            <p:cNvPr id="169" name="Google Shape;169;p4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73" name="Google Shape;173;p47"/>
          <p:cNvGrpSpPr/>
          <p:nvPr/>
        </p:nvGrpSpPr>
        <p:grpSpPr>
          <a:xfrm flipH="1">
            <a:off x="7919304" y="4305511"/>
            <a:ext cx="1943865" cy="1131835"/>
            <a:chOff x="3306067" y="4163786"/>
            <a:chExt cx="1943865" cy="1131835"/>
          </a:xfrm>
        </p:grpSpPr>
        <p:sp>
          <p:nvSpPr>
            <p:cNvPr id="174" name="Google Shape;174;p47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7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7"/>
          <p:cNvGrpSpPr/>
          <p:nvPr/>
        </p:nvGrpSpPr>
        <p:grpSpPr>
          <a:xfrm flipH="1" rot="665921">
            <a:off x="8257879" y="121470"/>
            <a:ext cx="379978" cy="350964"/>
            <a:chOff x="5162486" y="3741525"/>
            <a:chExt cx="379977" cy="350963"/>
          </a:xfrm>
        </p:grpSpPr>
        <p:sp>
          <p:nvSpPr>
            <p:cNvPr id="177" name="Google Shape;177;p47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47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180" name="Google Shape;180;p47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7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47"/>
          <p:cNvGrpSpPr/>
          <p:nvPr/>
        </p:nvGrpSpPr>
        <p:grpSpPr>
          <a:xfrm rot="-674686">
            <a:off x="8567509" y="922900"/>
            <a:ext cx="476768" cy="470900"/>
            <a:chOff x="4252781" y="935174"/>
            <a:chExt cx="476769" cy="470901"/>
          </a:xfrm>
        </p:grpSpPr>
        <p:sp>
          <p:nvSpPr>
            <p:cNvPr id="183" name="Google Shape;183;p47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7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47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186" name="Google Shape;186;p47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7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47"/>
          <p:cNvGrpSpPr/>
          <p:nvPr/>
        </p:nvGrpSpPr>
        <p:grpSpPr>
          <a:xfrm>
            <a:off x="1897712" y="4665688"/>
            <a:ext cx="1590207" cy="881083"/>
            <a:chOff x="7837900" y="4342625"/>
            <a:chExt cx="1590207" cy="881083"/>
          </a:xfrm>
        </p:grpSpPr>
        <p:sp>
          <p:nvSpPr>
            <p:cNvPr id="189" name="Google Shape;189;p47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7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7"/>
          <p:cNvGrpSpPr/>
          <p:nvPr/>
        </p:nvGrpSpPr>
        <p:grpSpPr>
          <a:xfrm>
            <a:off x="5463455" y="4439381"/>
            <a:ext cx="1030015" cy="1131865"/>
            <a:chOff x="3670550" y="4352162"/>
            <a:chExt cx="782329" cy="859688"/>
          </a:xfrm>
        </p:grpSpPr>
        <p:sp>
          <p:nvSpPr>
            <p:cNvPr id="192" name="Google Shape;192;p47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7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715100" y="1629750"/>
            <a:ext cx="475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96" name="Google Shape;196;p48"/>
          <p:cNvGrpSpPr/>
          <p:nvPr/>
        </p:nvGrpSpPr>
        <p:grpSpPr>
          <a:xfrm flipH="1">
            <a:off x="4238492" y="4436724"/>
            <a:ext cx="1943865" cy="1131835"/>
            <a:chOff x="3306067" y="4163786"/>
            <a:chExt cx="1943865" cy="1131835"/>
          </a:xfrm>
        </p:grpSpPr>
        <p:sp>
          <p:nvSpPr>
            <p:cNvPr id="197" name="Google Shape;197;p48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8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48"/>
          <p:cNvGrpSpPr/>
          <p:nvPr/>
        </p:nvGrpSpPr>
        <p:grpSpPr>
          <a:xfrm>
            <a:off x="-376628" y="3769013"/>
            <a:ext cx="1876104" cy="1678968"/>
            <a:chOff x="-210102" y="3707428"/>
            <a:chExt cx="1762925" cy="1577680"/>
          </a:xfrm>
        </p:grpSpPr>
        <p:sp>
          <p:nvSpPr>
            <p:cNvPr id="200" name="Google Shape;200;p48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8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48"/>
          <p:cNvGrpSpPr/>
          <p:nvPr/>
        </p:nvGrpSpPr>
        <p:grpSpPr>
          <a:xfrm flipH="1">
            <a:off x="6223680" y="4267252"/>
            <a:ext cx="1030015" cy="1131865"/>
            <a:chOff x="3670550" y="4352162"/>
            <a:chExt cx="782329" cy="859688"/>
          </a:xfrm>
        </p:grpSpPr>
        <p:sp>
          <p:nvSpPr>
            <p:cNvPr id="203" name="Google Shape;203;p4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48"/>
          <p:cNvGrpSpPr/>
          <p:nvPr/>
        </p:nvGrpSpPr>
        <p:grpSpPr>
          <a:xfrm>
            <a:off x="3291405" y="4267252"/>
            <a:ext cx="1030015" cy="1131865"/>
            <a:chOff x="3670550" y="4352162"/>
            <a:chExt cx="782329" cy="859688"/>
          </a:xfrm>
        </p:grpSpPr>
        <p:sp>
          <p:nvSpPr>
            <p:cNvPr id="206" name="Google Shape;206;p4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48"/>
          <p:cNvGrpSpPr/>
          <p:nvPr/>
        </p:nvGrpSpPr>
        <p:grpSpPr>
          <a:xfrm>
            <a:off x="1600342" y="4436720"/>
            <a:ext cx="1590207" cy="881083"/>
            <a:chOff x="7837900" y="4342625"/>
            <a:chExt cx="1590207" cy="881083"/>
          </a:xfrm>
        </p:grpSpPr>
        <p:sp>
          <p:nvSpPr>
            <p:cNvPr id="209" name="Google Shape;209;p48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8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48"/>
          <p:cNvGrpSpPr/>
          <p:nvPr/>
        </p:nvGrpSpPr>
        <p:grpSpPr>
          <a:xfrm flipH="1">
            <a:off x="5946632" y="78850"/>
            <a:ext cx="3218025" cy="797394"/>
            <a:chOff x="-76750" y="-139250"/>
            <a:chExt cx="3218025" cy="797394"/>
          </a:xfrm>
        </p:grpSpPr>
        <p:sp>
          <p:nvSpPr>
            <p:cNvPr id="212" name="Google Shape;212;p4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48"/>
          <p:cNvGrpSpPr/>
          <p:nvPr/>
        </p:nvGrpSpPr>
        <p:grpSpPr>
          <a:xfrm>
            <a:off x="-376618" y="-10225"/>
            <a:ext cx="3218025" cy="797394"/>
            <a:chOff x="-76750" y="-139250"/>
            <a:chExt cx="3218025" cy="797394"/>
          </a:xfrm>
        </p:grpSpPr>
        <p:sp>
          <p:nvSpPr>
            <p:cNvPr id="215" name="Google Shape;215;p4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48"/>
          <p:cNvGrpSpPr/>
          <p:nvPr/>
        </p:nvGrpSpPr>
        <p:grpSpPr>
          <a:xfrm rot="-941660">
            <a:off x="383008" y="1020802"/>
            <a:ext cx="476760" cy="470892"/>
            <a:chOff x="4252781" y="935174"/>
            <a:chExt cx="476769" cy="470901"/>
          </a:xfrm>
        </p:grpSpPr>
        <p:sp>
          <p:nvSpPr>
            <p:cNvPr id="218" name="Google Shape;218;p48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22" name="Google Shape;222;p49"/>
          <p:cNvGrpSpPr/>
          <p:nvPr/>
        </p:nvGrpSpPr>
        <p:grpSpPr>
          <a:xfrm flipH="1">
            <a:off x="7690704" y="4381711"/>
            <a:ext cx="1943865" cy="1131835"/>
            <a:chOff x="3306067" y="4163786"/>
            <a:chExt cx="1943865" cy="1131835"/>
          </a:xfrm>
        </p:grpSpPr>
        <p:sp>
          <p:nvSpPr>
            <p:cNvPr id="223" name="Google Shape;223;p49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9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49"/>
          <p:cNvGrpSpPr/>
          <p:nvPr/>
        </p:nvGrpSpPr>
        <p:grpSpPr>
          <a:xfrm flipH="1">
            <a:off x="-449" y="4273804"/>
            <a:ext cx="1030015" cy="1131865"/>
            <a:chOff x="3670550" y="4352162"/>
            <a:chExt cx="782329" cy="859688"/>
          </a:xfrm>
        </p:grpSpPr>
        <p:sp>
          <p:nvSpPr>
            <p:cNvPr id="226" name="Google Shape;226;p49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9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49"/>
          <p:cNvGrpSpPr/>
          <p:nvPr/>
        </p:nvGrpSpPr>
        <p:grpSpPr>
          <a:xfrm flipH="1">
            <a:off x="5141883" y="4585527"/>
            <a:ext cx="1769741" cy="881083"/>
            <a:chOff x="7837900" y="4342625"/>
            <a:chExt cx="1590207" cy="881083"/>
          </a:xfrm>
        </p:grpSpPr>
        <p:sp>
          <p:nvSpPr>
            <p:cNvPr id="229" name="Google Shape;229;p49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49"/>
          <p:cNvGrpSpPr/>
          <p:nvPr/>
        </p:nvGrpSpPr>
        <p:grpSpPr>
          <a:xfrm rot="-3487876">
            <a:off x="2544412" y="4659702"/>
            <a:ext cx="1082448" cy="1168459"/>
            <a:chOff x="-189425" y="4176700"/>
            <a:chExt cx="1082397" cy="1168404"/>
          </a:xfrm>
        </p:grpSpPr>
        <p:sp>
          <p:nvSpPr>
            <p:cNvPr id="232" name="Google Shape;232;p49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49"/>
          <p:cNvGrpSpPr/>
          <p:nvPr/>
        </p:nvGrpSpPr>
        <p:grpSpPr>
          <a:xfrm flipH="1" rot="665921">
            <a:off x="8601204" y="3394420"/>
            <a:ext cx="379978" cy="350964"/>
            <a:chOff x="5162486" y="3741525"/>
            <a:chExt cx="379977" cy="350963"/>
          </a:xfrm>
        </p:grpSpPr>
        <p:sp>
          <p:nvSpPr>
            <p:cNvPr id="235" name="Google Shape;235;p49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49"/>
          <p:cNvGrpSpPr/>
          <p:nvPr/>
        </p:nvGrpSpPr>
        <p:grpSpPr>
          <a:xfrm flipH="1">
            <a:off x="7554879" y="-150789"/>
            <a:ext cx="1910721" cy="644222"/>
            <a:chOff x="-58546" y="-205050"/>
            <a:chExt cx="1910721" cy="644222"/>
          </a:xfrm>
        </p:grpSpPr>
        <p:sp>
          <p:nvSpPr>
            <p:cNvPr id="238" name="Google Shape;238;p49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9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49"/>
          <p:cNvGrpSpPr/>
          <p:nvPr/>
        </p:nvGrpSpPr>
        <p:grpSpPr>
          <a:xfrm rot="-674686">
            <a:off x="84196" y="133225"/>
            <a:ext cx="476768" cy="470900"/>
            <a:chOff x="4252781" y="935174"/>
            <a:chExt cx="476769" cy="470901"/>
          </a:xfrm>
        </p:grpSpPr>
        <p:sp>
          <p:nvSpPr>
            <p:cNvPr id="241" name="Google Shape;241;p49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5" name="Google Shape;245;p50"/>
          <p:cNvSpPr txBox="1"/>
          <p:nvPr>
            <p:ph idx="1" type="subTitle"/>
          </p:nvPr>
        </p:nvSpPr>
        <p:spPr>
          <a:xfrm>
            <a:off x="1316988" y="3135662"/>
            <a:ext cx="26919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2" type="subTitle"/>
          </p:nvPr>
        </p:nvSpPr>
        <p:spPr>
          <a:xfrm>
            <a:off x="1316988" y="2610313"/>
            <a:ext cx="269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50"/>
          <p:cNvSpPr txBox="1"/>
          <p:nvPr>
            <p:ph idx="3" type="subTitle"/>
          </p:nvPr>
        </p:nvSpPr>
        <p:spPr>
          <a:xfrm>
            <a:off x="5135088" y="3135662"/>
            <a:ext cx="26919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0"/>
          <p:cNvSpPr txBox="1"/>
          <p:nvPr>
            <p:ph idx="4" type="subTitle"/>
          </p:nvPr>
        </p:nvSpPr>
        <p:spPr>
          <a:xfrm>
            <a:off x="5135088" y="2610313"/>
            <a:ext cx="269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9" name="Google Shape;249;p50"/>
          <p:cNvGrpSpPr/>
          <p:nvPr/>
        </p:nvGrpSpPr>
        <p:grpSpPr>
          <a:xfrm flipH="1">
            <a:off x="7424829" y="4172762"/>
            <a:ext cx="1943865" cy="1131835"/>
            <a:chOff x="3306067" y="4163786"/>
            <a:chExt cx="1943865" cy="1131835"/>
          </a:xfrm>
        </p:grpSpPr>
        <p:sp>
          <p:nvSpPr>
            <p:cNvPr id="250" name="Google Shape;250;p50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0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50"/>
          <p:cNvGrpSpPr/>
          <p:nvPr/>
        </p:nvGrpSpPr>
        <p:grpSpPr>
          <a:xfrm flipH="1">
            <a:off x="4128266" y="4114852"/>
            <a:ext cx="1030015" cy="1131865"/>
            <a:chOff x="3670550" y="4352162"/>
            <a:chExt cx="782329" cy="859688"/>
          </a:xfrm>
        </p:grpSpPr>
        <p:sp>
          <p:nvSpPr>
            <p:cNvPr id="253" name="Google Shape;253;p50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0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50"/>
          <p:cNvGrpSpPr/>
          <p:nvPr/>
        </p:nvGrpSpPr>
        <p:grpSpPr>
          <a:xfrm>
            <a:off x="-591103" y="3606238"/>
            <a:ext cx="1876104" cy="1678968"/>
            <a:chOff x="-210102" y="3707428"/>
            <a:chExt cx="1762925" cy="1577680"/>
          </a:xfrm>
        </p:grpSpPr>
        <p:sp>
          <p:nvSpPr>
            <p:cNvPr id="256" name="Google Shape;256;p50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0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50"/>
          <p:cNvGrpSpPr/>
          <p:nvPr/>
        </p:nvGrpSpPr>
        <p:grpSpPr>
          <a:xfrm>
            <a:off x="2017683" y="4554354"/>
            <a:ext cx="1769741" cy="881083"/>
            <a:chOff x="7837900" y="4342625"/>
            <a:chExt cx="1590207" cy="881083"/>
          </a:xfrm>
        </p:grpSpPr>
        <p:sp>
          <p:nvSpPr>
            <p:cNvPr id="259" name="Google Shape;259;p50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0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50"/>
          <p:cNvGrpSpPr/>
          <p:nvPr/>
        </p:nvGrpSpPr>
        <p:grpSpPr>
          <a:xfrm flipH="1" rot="3487876">
            <a:off x="5821012" y="4583502"/>
            <a:ext cx="1082448" cy="1168459"/>
            <a:chOff x="-189425" y="4176700"/>
            <a:chExt cx="1082397" cy="1168404"/>
          </a:xfrm>
        </p:grpSpPr>
        <p:sp>
          <p:nvSpPr>
            <p:cNvPr id="262" name="Google Shape;262;p50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0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50"/>
          <p:cNvGrpSpPr/>
          <p:nvPr/>
        </p:nvGrpSpPr>
        <p:grpSpPr>
          <a:xfrm>
            <a:off x="-134746" y="-205050"/>
            <a:ext cx="1910721" cy="644222"/>
            <a:chOff x="-58546" y="-205050"/>
            <a:chExt cx="1910721" cy="644222"/>
          </a:xfrm>
        </p:grpSpPr>
        <p:sp>
          <p:nvSpPr>
            <p:cNvPr id="265" name="Google Shape;265;p50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0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50"/>
          <p:cNvGrpSpPr/>
          <p:nvPr/>
        </p:nvGrpSpPr>
        <p:grpSpPr>
          <a:xfrm flipH="1">
            <a:off x="6876290" y="-435375"/>
            <a:ext cx="2358444" cy="794403"/>
            <a:chOff x="-57910" y="-359175"/>
            <a:chExt cx="2358444" cy="794403"/>
          </a:xfrm>
        </p:grpSpPr>
        <p:sp>
          <p:nvSpPr>
            <p:cNvPr id="268" name="Google Shape;268;p50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5100" y="505725"/>
            <a:ext cx="7713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b="0" i="0" sz="3300" u="none" cap="none" strike="noStrik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cpluzshrijayan/milkqual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"/>
          <p:cNvGrpSpPr/>
          <p:nvPr/>
        </p:nvGrpSpPr>
        <p:grpSpPr>
          <a:xfrm>
            <a:off x="5272785" y="777623"/>
            <a:ext cx="3233565" cy="3147352"/>
            <a:chOff x="5272785" y="777623"/>
            <a:chExt cx="3233565" cy="3147352"/>
          </a:xfrm>
        </p:grpSpPr>
        <p:sp>
          <p:nvSpPr>
            <p:cNvPr id="564" name="Google Shape;564;p1"/>
            <p:cNvSpPr/>
            <p:nvPr/>
          </p:nvSpPr>
          <p:spPr>
            <a:xfrm flipH="1">
              <a:off x="5272785" y="777623"/>
              <a:ext cx="3156115" cy="3071107"/>
            </a:xfrm>
            <a:custGeom>
              <a:rect b="b" l="l" r="r" t="t"/>
              <a:pathLst>
                <a:path extrusionOk="0" h="23844" w="24504">
                  <a:moveTo>
                    <a:pt x="11914" y="0"/>
                  </a:moveTo>
                  <a:cubicBezTo>
                    <a:pt x="11916" y="0"/>
                    <a:pt x="11917" y="0"/>
                    <a:pt x="11918" y="0"/>
                  </a:cubicBezTo>
                  <a:lnTo>
                    <a:pt x="11918" y="0"/>
                  </a:lnTo>
                  <a:cubicBezTo>
                    <a:pt x="11920" y="0"/>
                    <a:pt x="11921" y="0"/>
                    <a:pt x="11922" y="0"/>
                  </a:cubicBezTo>
                  <a:close/>
                  <a:moveTo>
                    <a:pt x="11918" y="0"/>
                  </a:moveTo>
                  <a:lnTo>
                    <a:pt x="11918" y="0"/>
                  </a:lnTo>
                  <a:cubicBezTo>
                    <a:pt x="5331" y="2"/>
                    <a:pt x="0" y="5342"/>
                    <a:pt x="0" y="11922"/>
                  </a:cubicBezTo>
                  <a:cubicBezTo>
                    <a:pt x="0" y="12359"/>
                    <a:pt x="24" y="12796"/>
                    <a:pt x="72" y="13233"/>
                  </a:cubicBezTo>
                  <a:lnTo>
                    <a:pt x="80" y="13233"/>
                  </a:lnTo>
                  <a:lnTo>
                    <a:pt x="128" y="13201"/>
                  </a:lnTo>
                  <a:lnTo>
                    <a:pt x="136" y="13201"/>
                  </a:lnTo>
                  <a:lnTo>
                    <a:pt x="199" y="13178"/>
                  </a:lnTo>
                  <a:lnTo>
                    <a:pt x="223" y="13162"/>
                  </a:lnTo>
                  <a:lnTo>
                    <a:pt x="287" y="13138"/>
                  </a:lnTo>
                  <a:lnTo>
                    <a:pt x="350" y="13106"/>
                  </a:lnTo>
                  <a:lnTo>
                    <a:pt x="390" y="13090"/>
                  </a:lnTo>
                  <a:lnTo>
                    <a:pt x="438" y="13066"/>
                  </a:lnTo>
                  <a:lnTo>
                    <a:pt x="477" y="13050"/>
                  </a:lnTo>
                  <a:lnTo>
                    <a:pt x="541" y="13019"/>
                  </a:lnTo>
                  <a:lnTo>
                    <a:pt x="581" y="13003"/>
                  </a:lnTo>
                  <a:lnTo>
                    <a:pt x="636" y="12971"/>
                  </a:lnTo>
                  <a:lnTo>
                    <a:pt x="684" y="12955"/>
                  </a:lnTo>
                  <a:lnTo>
                    <a:pt x="748" y="12923"/>
                  </a:lnTo>
                  <a:lnTo>
                    <a:pt x="787" y="12907"/>
                  </a:lnTo>
                  <a:lnTo>
                    <a:pt x="875" y="12868"/>
                  </a:lnTo>
                  <a:lnTo>
                    <a:pt x="906" y="12852"/>
                  </a:lnTo>
                  <a:lnTo>
                    <a:pt x="1002" y="12812"/>
                  </a:lnTo>
                  <a:lnTo>
                    <a:pt x="1026" y="12804"/>
                  </a:lnTo>
                  <a:lnTo>
                    <a:pt x="1288" y="12685"/>
                  </a:lnTo>
                  <a:lnTo>
                    <a:pt x="1304" y="12677"/>
                  </a:lnTo>
                  <a:lnTo>
                    <a:pt x="1415" y="12629"/>
                  </a:lnTo>
                  <a:lnTo>
                    <a:pt x="1455" y="12613"/>
                  </a:lnTo>
                  <a:lnTo>
                    <a:pt x="1566" y="12566"/>
                  </a:lnTo>
                  <a:lnTo>
                    <a:pt x="1598" y="12550"/>
                  </a:lnTo>
                  <a:lnTo>
                    <a:pt x="1709" y="12502"/>
                  </a:lnTo>
                  <a:lnTo>
                    <a:pt x="1741" y="12486"/>
                  </a:lnTo>
                  <a:lnTo>
                    <a:pt x="1860" y="12438"/>
                  </a:lnTo>
                  <a:lnTo>
                    <a:pt x="1892" y="12423"/>
                  </a:lnTo>
                  <a:lnTo>
                    <a:pt x="2019" y="12375"/>
                  </a:lnTo>
                  <a:lnTo>
                    <a:pt x="2043" y="12359"/>
                  </a:lnTo>
                  <a:cubicBezTo>
                    <a:pt x="2202" y="12295"/>
                    <a:pt x="2361" y="12224"/>
                    <a:pt x="2528" y="12160"/>
                  </a:cubicBezTo>
                  <a:lnTo>
                    <a:pt x="2544" y="12152"/>
                  </a:lnTo>
                  <a:lnTo>
                    <a:pt x="2695" y="12097"/>
                  </a:lnTo>
                  <a:lnTo>
                    <a:pt x="2727" y="12081"/>
                  </a:lnTo>
                  <a:lnTo>
                    <a:pt x="2854" y="12033"/>
                  </a:lnTo>
                  <a:lnTo>
                    <a:pt x="2901" y="12009"/>
                  </a:lnTo>
                  <a:lnTo>
                    <a:pt x="3029" y="11962"/>
                  </a:lnTo>
                  <a:lnTo>
                    <a:pt x="3068" y="11946"/>
                  </a:lnTo>
                  <a:lnTo>
                    <a:pt x="3203" y="11890"/>
                  </a:lnTo>
                  <a:lnTo>
                    <a:pt x="3235" y="11882"/>
                  </a:lnTo>
                  <a:lnTo>
                    <a:pt x="3394" y="11819"/>
                  </a:lnTo>
                  <a:lnTo>
                    <a:pt x="3410" y="11811"/>
                  </a:lnTo>
                  <a:cubicBezTo>
                    <a:pt x="3585" y="11747"/>
                    <a:pt x="3760" y="11675"/>
                    <a:pt x="3943" y="11612"/>
                  </a:cubicBezTo>
                  <a:lnTo>
                    <a:pt x="3974" y="11604"/>
                  </a:lnTo>
                  <a:lnTo>
                    <a:pt x="4117" y="11548"/>
                  </a:lnTo>
                  <a:lnTo>
                    <a:pt x="4165" y="11532"/>
                  </a:lnTo>
                  <a:lnTo>
                    <a:pt x="4292" y="11485"/>
                  </a:lnTo>
                  <a:lnTo>
                    <a:pt x="4340" y="11469"/>
                  </a:lnTo>
                  <a:lnTo>
                    <a:pt x="4475" y="11421"/>
                  </a:lnTo>
                  <a:lnTo>
                    <a:pt x="4523" y="11405"/>
                  </a:lnTo>
                  <a:lnTo>
                    <a:pt x="4658" y="11358"/>
                  </a:lnTo>
                  <a:lnTo>
                    <a:pt x="4698" y="11350"/>
                  </a:lnTo>
                  <a:lnTo>
                    <a:pt x="4849" y="11294"/>
                  </a:lnTo>
                  <a:lnTo>
                    <a:pt x="4872" y="11286"/>
                  </a:lnTo>
                  <a:cubicBezTo>
                    <a:pt x="4992" y="11246"/>
                    <a:pt x="5111" y="11207"/>
                    <a:pt x="5230" y="11175"/>
                  </a:cubicBezTo>
                  <a:lnTo>
                    <a:pt x="5254" y="11167"/>
                  </a:lnTo>
                  <a:lnTo>
                    <a:pt x="5397" y="11119"/>
                  </a:lnTo>
                  <a:lnTo>
                    <a:pt x="5445" y="11103"/>
                  </a:lnTo>
                  <a:lnTo>
                    <a:pt x="5572" y="11071"/>
                  </a:lnTo>
                  <a:lnTo>
                    <a:pt x="5620" y="11056"/>
                  </a:lnTo>
                  <a:lnTo>
                    <a:pt x="5739" y="11016"/>
                  </a:lnTo>
                  <a:lnTo>
                    <a:pt x="5794" y="11000"/>
                  </a:lnTo>
                  <a:lnTo>
                    <a:pt x="5914" y="10968"/>
                  </a:lnTo>
                  <a:lnTo>
                    <a:pt x="5961" y="10952"/>
                  </a:lnTo>
                  <a:lnTo>
                    <a:pt x="6081" y="10920"/>
                  </a:lnTo>
                  <a:lnTo>
                    <a:pt x="6128" y="10912"/>
                  </a:lnTo>
                  <a:lnTo>
                    <a:pt x="6271" y="10873"/>
                  </a:lnTo>
                  <a:lnTo>
                    <a:pt x="6295" y="10873"/>
                  </a:lnTo>
                  <a:cubicBezTo>
                    <a:pt x="6351" y="10865"/>
                    <a:pt x="6398" y="10849"/>
                    <a:pt x="6454" y="10833"/>
                  </a:cubicBezTo>
                  <a:lnTo>
                    <a:pt x="6462" y="10833"/>
                  </a:lnTo>
                  <a:lnTo>
                    <a:pt x="6613" y="10801"/>
                  </a:lnTo>
                  <a:lnTo>
                    <a:pt x="6653" y="10793"/>
                  </a:lnTo>
                  <a:lnTo>
                    <a:pt x="6764" y="10769"/>
                  </a:lnTo>
                  <a:lnTo>
                    <a:pt x="6820" y="10761"/>
                  </a:lnTo>
                  <a:lnTo>
                    <a:pt x="6915" y="10738"/>
                  </a:lnTo>
                  <a:lnTo>
                    <a:pt x="6971" y="10730"/>
                  </a:lnTo>
                  <a:lnTo>
                    <a:pt x="7066" y="10714"/>
                  </a:lnTo>
                  <a:lnTo>
                    <a:pt x="7122" y="10706"/>
                  </a:lnTo>
                  <a:lnTo>
                    <a:pt x="7209" y="10690"/>
                  </a:lnTo>
                  <a:lnTo>
                    <a:pt x="7265" y="10682"/>
                  </a:lnTo>
                  <a:lnTo>
                    <a:pt x="7360" y="10666"/>
                  </a:lnTo>
                  <a:lnTo>
                    <a:pt x="7400" y="10666"/>
                  </a:lnTo>
                  <a:lnTo>
                    <a:pt x="7519" y="10650"/>
                  </a:lnTo>
                  <a:lnTo>
                    <a:pt x="7535" y="10650"/>
                  </a:lnTo>
                  <a:lnTo>
                    <a:pt x="7670" y="10642"/>
                  </a:lnTo>
                  <a:lnTo>
                    <a:pt x="8187" y="10642"/>
                  </a:lnTo>
                  <a:lnTo>
                    <a:pt x="8250" y="10650"/>
                  </a:lnTo>
                  <a:lnTo>
                    <a:pt x="8282" y="10650"/>
                  </a:lnTo>
                  <a:lnTo>
                    <a:pt x="8354" y="10666"/>
                  </a:lnTo>
                  <a:lnTo>
                    <a:pt x="8385" y="10666"/>
                  </a:lnTo>
                  <a:cubicBezTo>
                    <a:pt x="8417" y="10674"/>
                    <a:pt x="8449" y="10682"/>
                    <a:pt x="8473" y="10690"/>
                  </a:cubicBezTo>
                  <a:cubicBezTo>
                    <a:pt x="8521" y="10698"/>
                    <a:pt x="8568" y="10714"/>
                    <a:pt x="8608" y="10730"/>
                  </a:cubicBezTo>
                  <a:cubicBezTo>
                    <a:pt x="8711" y="10769"/>
                    <a:pt x="8807" y="10817"/>
                    <a:pt x="8902" y="10873"/>
                  </a:cubicBezTo>
                  <a:cubicBezTo>
                    <a:pt x="8950" y="10905"/>
                    <a:pt x="8997" y="10928"/>
                    <a:pt x="9053" y="10968"/>
                  </a:cubicBezTo>
                  <a:cubicBezTo>
                    <a:pt x="10865" y="12144"/>
                    <a:pt x="13520" y="16285"/>
                    <a:pt x="13742" y="18344"/>
                  </a:cubicBezTo>
                  <a:cubicBezTo>
                    <a:pt x="13782" y="18590"/>
                    <a:pt x="13766" y="18837"/>
                    <a:pt x="13695" y="19067"/>
                  </a:cubicBezTo>
                  <a:cubicBezTo>
                    <a:pt x="13059" y="20808"/>
                    <a:pt x="12820" y="21674"/>
                    <a:pt x="12820" y="21674"/>
                  </a:cubicBezTo>
                  <a:cubicBezTo>
                    <a:pt x="12773" y="21809"/>
                    <a:pt x="12725" y="21936"/>
                    <a:pt x="12661" y="22063"/>
                  </a:cubicBezTo>
                  <a:lnTo>
                    <a:pt x="12614" y="22167"/>
                  </a:lnTo>
                  <a:lnTo>
                    <a:pt x="12614" y="22175"/>
                  </a:lnTo>
                  <a:lnTo>
                    <a:pt x="12566" y="22270"/>
                  </a:lnTo>
                  <a:cubicBezTo>
                    <a:pt x="12558" y="22278"/>
                    <a:pt x="12550" y="22286"/>
                    <a:pt x="12550" y="22302"/>
                  </a:cubicBezTo>
                  <a:cubicBezTo>
                    <a:pt x="12534" y="22326"/>
                    <a:pt x="12510" y="22357"/>
                    <a:pt x="12494" y="22397"/>
                  </a:cubicBezTo>
                  <a:cubicBezTo>
                    <a:pt x="12487" y="22413"/>
                    <a:pt x="12479" y="22429"/>
                    <a:pt x="12471" y="22445"/>
                  </a:cubicBezTo>
                  <a:cubicBezTo>
                    <a:pt x="12463" y="22461"/>
                    <a:pt x="12447" y="22485"/>
                    <a:pt x="12431" y="22508"/>
                  </a:cubicBezTo>
                  <a:cubicBezTo>
                    <a:pt x="12423" y="22532"/>
                    <a:pt x="12399" y="22564"/>
                    <a:pt x="12383" y="22596"/>
                  </a:cubicBezTo>
                  <a:cubicBezTo>
                    <a:pt x="12359" y="22628"/>
                    <a:pt x="12359" y="22636"/>
                    <a:pt x="12351" y="22651"/>
                  </a:cubicBezTo>
                  <a:lnTo>
                    <a:pt x="12304" y="22723"/>
                  </a:lnTo>
                  <a:lnTo>
                    <a:pt x="12280" y="22763"/>
                  </a:lnTo>
                  <a:cubicBezTo>
                    <a:pt x="12248" y="22802"/>
                    <a:pt x="12224" y="22842"/>
                    <a:pt x="12192" y="22882"/>
                  </a:cubicBezTo>
                  <a:lnTo>
                    <a:pt x="12169" y="22922"/>
                  </a:lnTo>
                  <a:cubicBezTo>
                    <a:pt x="12137" y="22969"/>
                    <a:pt x="12105" y="23017"/>
                    <a:pt x="12065" y="23057"/>
                  </a:cubicBezTo>
                  <a:lnTo>
                    <a:pt x="12041" y="23097"/>
                  </a:lnTo>
                  <a:lnTo>
                    <a:pt x="11978" y="23176"/>
                  </a:lnTo>
                  <a:lnTo>
                    <a:pt x="11954" y="23208"/>
                  </a:lnTo>
                  <a:cubicBezTo>
                    <a:pt x="11922" y="23256"/>
                    <a:pt x="11883" y="23303"/>
                    <a:pt x="11843" y="23351"/>
                  </a:cubicBezTo>
                  <a:lnTo>
                    <a:pt x="11803" y="23391"/>
                  </a:lnTo>
                  <a:cubicBezTo>
                    <a:pt x="11771" y="23430"/>
                    <a:pt x="11731" y="23478"/>
                    <a:pt x="11692" y="23518"/>
                  </a:cubicBezTo>
                  <a:lnTo>
                    <a:pt x="11652" y="23565"/>
                  </a:lnTo>
                  <a:cubicBezTo>
                    <a:pt x="11628" y="23589"/>
                    <a:pt x="11604" y="23621"/>
                    <a:pt x="11580" y="23645"/>
                  </a:cubicBezTo>
                  <a:lnTo>
                    <a:pt x="11525" y="23693"/>
                  </a:lnTo>
                  <a:lnTo>
                    <a:pt x="11414" y="23788"/>
                  </a:lnTo>
                  <a:lnTo>
                    <a:pt x="11374" y="23828"/>
                  </a:lnTo>
                  <a:cubicBezTo>
                    <a:pt x="11549" y="23836"/>
                    <a:pt x="11731" y="23844"/>
                    <a:pt x="11914" y="23844"/>
                  </a:cubicBezTo>
                  <a:cubicBezTo>
                    <a:pt x="12455" y="23844"/>
                    <a:pt x="12987" y="23804"/>
                    <a:pt x="13512" y="23732"/>
                  </a:cubicBezTo>
                  <a:cubicBezTo>
                    <a:pt x="14323" y="23629"/>
                    <a:pt x="15117" y="23438"/>
                    <a:pt x="15888" y="23160"/>
                  </a:cubicBezTo>
                  <a:cubicBezTo>
                    <a:pt x="16174" y="23065"/>
                    <a:pt x="16453" y="22954"/>
                    <a:pt x="16731" y="22834"/>
                  </a:cubicBezTo>
                  <a:cubicBezTo>
                    <a:pt x="17001" y="22707"/>
                    <a:pt x="17279" y="22572"/>
                    <a:pt x="17549" y="22429"/>
                  </a:cubicBezTo>
                  <a:cubicBezTo>
                    <a:pt x="17692" y="22357"/>
                    <a:pt x="17828" y="22278"/>
                    <a:pt x="17963" y="22198"/>
                  </a:cubicBezTo>
                  <a:cubicBezTo>
                    <a:pt x="19465" y="21308"/>
                    <a:pt x="20760" y="20100"/>
                    <a:pt x="21754" y="18662"/>
                  </a:cubicBezTo>
                  <a:lnTo>
                    <a:pt x="21833" y="18534"/>
                  </a:lnTo>
                  <a:cubicBezTo>
                    <a:pt x="24273" y="14878"/>
                    <a:pt x="24504" y="10173"/>
                    <a:pt x="22429" y="6295"/>
                  </a:cubicBezTo>
                  <a:cubicBezTo>
                    <a:pt x="20356" y="2425"/>
                    <a:pt x="16312" y="1"/>
                    <a:pt x="11918" y="0"/>
                  </a:cubicBezTo>
                  <a:close/>
                </a:path>
              </a:pathLst>
            </a:cu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1"/>
          <p:cNvGrpSpPr/>
          <p:nvPr/>
        </p:nvGrpSpPr>
        <p:grpSpPr>
          <a:xfrm>
            <a:off x="5542470" y="1304532"/>
            <a:ext cx="2876048" cy="2543036"/>
            <a:chOff x="5579866" y="1337507"/>
            <a:chExt cx="2838859" cy="2510153"/>
          </a:xfrm>
        </p:grpSpPr>
        <p:sp>
          <p:nvSpPr>
            <p:cNvPr id="567" name="Google Shape;567;p1"/>
            <p:cNvSpPr/>
            <p:nvPr/>
          </p:nvSpPr>
          <p:spPr>
            <a:xfrm flipH="1">
              <a:off x="6657784" y="2195301"/>
              <a:ext cx="842610" cy="1624812"/>
            </a:xfrm>
            <a:custGeom>
              <a:rect b="b" l="l" r="r" t="t"/>
              <a:pathLst>
                <a:path extrusionOk="0" h="12615" w="6542">
                  <a:moveTo>
                    <a:pt x="1844" y="1"/>
                  </a:moveTo>
                  <a:cubicBezTo>
                    <a:pt x="2456" y="2735"/>
                    <a:pt x="2845" y="5707"/>
                    <a:pt x="2257" y="7527"/>
                  </a:cubicBezTo>
                  <a:cubicBezTo>
                    <a:pt x="1661" y="9363"/>
                    <a:pt x="954" y="10858"/>
                    <a:pt x="0" y="11915"/>
                  </a:cubicBezTo>
                  <a:cubicBezTo>
                    <a:pt x="684" y="12217"/>
                    <a:pt x="1407" y="12447"/>
                    <a:pt x="2138" y="12614"/>
                  </a:cubicBezTo>
                  <a:cubicBezTo>
                    <a:pt x="3044" y="11629"/>
                    <a:pt x="4324" y="10762"/>
                    <a:pt x="4499" y="9928"/>
                  </a:cubicBezTo>
                  <a:cubicBezTo>
                    <a:pt x="4658" y="9165"/>
                    <a:pt x="5556" y="8219"/>
                    <a:pt x="6541" y="7376"/>
                  </a:cubicBezTo>
                  <a:cubicBezTo>
                    <a:pt x="6311" y="5318"/>
                    <a:pt x="3656" y="1177"/>
                    <a:pt x="1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 flipH="1">
              <a:off x="7133816" y="2146229"/>
              <a:ext cx="1284909" cy="1577671"/>
            </a:xfrm>
            <a:custGeom>
              <a:rect b="b" l="l" r="r" t="t"/>
              <a:pathLst>
                <a:path extrusionOk="0" h="12249" w="9976">
                  <a:moveTo>
                    <a:pt x="7591" y="0"/>
                  </a:moveTo>
                  <a:lnTo>
                    <a:pt x="7464" y="8"/>
                  </a:lnTo>
                  <a:lnTo>
                    <a:pt x="7440" y="8"/>
                  </a:lnTo>
                  <a:lnTo>
                    <a:pt x="7329" y="24"/>
                  </a:lnTo>
                  <a:lnTo>
                    <a:pt x="7281" y="32"/>
                  </a:lnTo>
                  <a:lnTo>
                    <a:pt x="7186" y="40"/>
                  </a:lnTo>
                  <a:lnTo>
                    <a:pt x="7138" y="48"/>
                  </a:lnTo>
                  <a:lnTo>
                    <a:pt x="7043" y="64"/>
                  </a:lnTo>
                  <a:lnTo>
                    <a:pt x="6987" y="72"/>
                  </a:lnTo>
                  <a:lnTo>
                    <a:pt x="6900" y="88"/>
                  </a:lnTo>
                  <a:lnTo>
                    <a:pt x="6844" y="104"/>
                  </a:lnTo>
                  <a:lnTo>
                    <a:pt x="6741" y="120"/>
                  </a:lnTo>
                  <a:lnTo>
                    <a:pt x="6693" y="128"/>
                  </a:lnTo>
                  <a:lnTo>
                    <a:pt x="6582" y="151"/>
                  </a:lnTo>
                  <a:lnTo>
                    <a:pt x="6534" y="159"/>
                  </a:lnTo>
                  <a:lnTo>
                    <a:pt x="6391" y="199"/>
                  </a:lnTo>
                  <a:lnTo>
                    <a:pt x="6383" y="199"/>
                  </a:lnTo>
                  <a:cubicBezTo>
                    <a:pt x="6327" y="207"/>
                    <a:pt x="6272" y="223"/>
                    <a:pt x="6216" y="239"/>
                  </a:cubicBezTo>
                  <a:lnTo>
                    <a:pt x="6192" y="239"/>
                  </a:lnTo>
                  <a:lnTo>
                    <a:pt x="6057" y="271"/>
                  </a:lnTo>
                  <a:lnTo>
                    <a:pt x="6010" y="286"/>
                  </a:lnTo>
                  <a:lnTo>
                    <a:pt x="5890" y="318"/>
                  </a:lnTo>
                  <a:lnTo>
                    <a:pt x="5835" y="334"/>
                  </a:lnTo>
                  <a:lnTo>
                    <a:pt x="5723" y="366"/>
                  </a:lnTo>
                  <a:lnTo>
                    <a:pt x="5668" y="382"/>
                  </a:lnTo>
                  <a:lnTo>
                    <a:pt x="5549" y="414"/>
                  </a:lnTo>
                  <a:lnTo>
                    <a:pt x="5493" y="430"/>
                  </a:lnTo>
                  <a:lnTo>
                    <a:pt x="5374" y="469"/>
                  </a:lnTo>
                  <a:lnTo>
                    <a:pt x="5326" y="477"/>
                  </a:lnTo>
                  <a:lnTo>
                    <a:pt x="5175" y="525"/>
                  </a:lnTo>
                  <a:lnTo>
                    <a:pt x="5151" y="533"/>
                  </a:lnTo>
                  <a:cubicBezTo>
                    <a:pt x="5032" y="573"/>
                    <a:pt x="4913" y="612"/>
                    <a:pt x="4793" y="652"/>
                  </a:cubicBezTo>
                  <a:lnTo>
                    <a:pt x="4778" y="652"/>
                  </a:lnTo>
                  <a:lnTo>
                    <a:pt x="4619" y="708"/>
                  </a:lnTo>
                  <a:lnTo>
                    <a:pt x="4579" y="724"/>
                  </a:lnTo>
                  <a:lnTo>
                    <a:pt x="4444" y="771"/>
                  </a:lnTo>
                  <a:lnTo>
                    <a:pt x="4396" y="787"/>
                  </a:lnTo>
                  <a:lnTo>
                    <a:pt x="4269" y="827"/>
                  </a:lnTo>
                  <a:lnTo>
                    <a:pt x="4221" y="851"/>
                  </a:lnTo>
                  <a:lnTo>
                    <a:pt x="4086" y="898"/>
                  </a:lnTo>
                  <a:lnTo>
                    <a:pt x="4046" y="914"/>
                  </a:lnTo>
                  <a:lnTo>
                    <a:pt x="3895" y="962"/>
                  </a:lnTo>
                  <a:lnTo>
                    <a:pt x="3872" y="978"/>
                  </a:lnTo>
                  <a:cubicBezTo>
                    <a:pt x="3689" y="1042"/>
                    <a:pt x="3514" y="1105"/>
                    <a:pt x="3339" y="1177"/>
                  </a:cubicBezTo>
                  <a:lnTo>
                    <a:pt x="3315" y="1177"/>
                  </a:lnTo>
                  <a:lnTo>
                    <a:pt x="3164" y="1240"/>
                  </a:lnTo>
                  <a:lnTo>
                    <a:pt x="3132" y="1256"/>
                  </a:lnTo>
                  <a:lnTo>
                    <a:pt x="2997" y="1304"/>
                  </a:lnTo>
                  <a:lnTo>
                    <a:pt x="2950" y="1320"/>
                  </a:lnTo>
                  <a:lnTo>
                    <a:pt x="2822" y="1375"/>
                  </a:lnTo>
                  <a:lnTo>
                    <a:pt x="2783" y="1391"/>
                  </a:lnTo>
                  <a:lnTo>
                    <a:pt x="2648" y="1439"/>
                  </a:lnTo>
                  <a:lnTo>
                    <a:pt x="2616" y="1455"/>
                  </a:lnTo>
                  <a:lnTo>
                    <a:pt x="2473" y="1518"/>
                  </a:lnTo>
                  <a:lnTo>
                    <a:pt x="2457" y="1518"/>
                  </a:lnTo>
                  <a:cubicBezTo>
                    <a:pt x="2290" y="1590"/>
                    <a:pt x="2123" y="1661"/>
                    <a:pt x="1972" y="1717"/>
                  </a:cubicBezTo>
                  <a:lnTo>
                    <a:pt x="1940" y="1733"/>
                  </a:lnTo>
                  <a:lnTo>
                    <a:pt x="1821" y="1789"/>
                  </a:lnTo>
                  <a:lnTo>
                    <a:pt x="1781" y="1797"/>
                  </a:lnTo>
                  <a:lnTo>
                    <a:pt x="1670" y="1852"/>
                  </a:lnTo>
                  <a:lnTo>
                    <a:pt x="1630" y="1860"/>
                  </a:lnTo>
                  <a:lnTo>
                    <a:pt x="1519" y="1916"/>
                  </a:lnTo>
                  <a:lnTo>
                    <a:pt x="1487" y="1924"/>
                  </a:lnTo>
                  <a:lnTo>
                    <a:pt x="1376" y="1971"/>
                  </a:lnTo>
                  <a:lnTo>
                    <a:pt x="1344" y="1987"/>
                  </a:lnTo>
                  <a:lnTo>
                    <a:pt x="1233" y="2035"/>
                  </a:lnTo>
                  <a:lnTo>
                    <a:pt x="1209" y="2043"/>
                  </a:lnTo>
                  <a:lnTo>
                    <a:pt x="947" y="2162"/>
                  </a:lnTo>
                  <a:lnTo>
                    <a:pt x="931" y="2170"/>
                  </a:lnTo>
                  <a:lnTo>
                    <a:pt x="827" y="2218"/>
                  </a:lnTo>
                  <a:lnTo>
                    <a:pt x="796" y="2234"/>
                  </a:lnTo>
                  <a:lnTo>
                    <a:pt x="716" y="2265"/>
                  </a:lnTo>
                  <a:lnTo>
                    <a:pt x="676" y="2289"/>
                  </a:lnTo>
                  <a:lnTo>
                    <a:pt x="613" y="2313"/>
                  </a:lnTo>
                  <a:lnTo>
                    <a:pt x="565" y="2337"/>
                  </a:lnTo>
                  <a:lnTo>
                    <a:pt x="502" y="2361"/>
                  </a:lnTo>
                  <a:lnTo>
                    <a:pt x="462" y="2377"/>
                  </a:lnTo>
                  <a:lnTo>
                    <a:pt x="406" y="2409"/>
                  </a:lnTo>
                  <a:lnTo>
                    <a:pt x="367" y="2424"/>
                  </a:lnTo>
                  <a:lnTo>
                    <a:pt x="319" y="2448"/>
                  </a:lnTo>
                  <a:lnTo>
                    <a:pt x="271" y="2464"/>
                  </a:lnTo>
                  <a:lnTo>
                    <a:pt x="215" y="2496"/>
                  </a:lnTo>
                  <a:lnTo>
                    <a:pt x="152" y="2528"/>
                  </a:lnTo>
                  <a:lnTo>
                    <a:pt x="120" y="2536"/>
                  </a:lnTo>
                  <a:lnTo>
                    <a:pt x="64" y="2568"/>
                  </a:lnTo>
                  <a:lnTo>
                    <a:pt x="57" y="2568"/>
                  </a:lnTo>
                  <a:lnTo>
                    <a:pt x="1" y="2591"/>
                  </a:lnTo>
                  <a:cubicBezTo>
                    <a:pt x="120" y="3768"/>
                    <a:pt x="422" y="4912"/>
                    <a:pt x="891" y="5993"/>
                  </a:cubicBezTo>
                  <a:lnTo>
                    <a:pt x="891" y="6009"/>
                  </a:lnTo>
                  <a:cubicBezTo>
                    <a:pt x="2099" y="8807"/>
                    <a:pt x="4332" y="11040"/>
                    <a:pt x="7130" y="12248"/>
                  </a:cubicBezTo>
                  <a:cubicBezTo>
                    <a:pt x="8084" y="11183"/>
                    <a:pt x="8791" y="9697"/>
                    <a:pt x="9387" y="7853"/>
                  </a:cubicBezTo>
                  <a:cubicBezTo>
                    <a:pt x="9975" y="6033"/>
                    <a:pt x="9586" y="3060"/>
                    <a:pt x="8974" y="326"/>
                  </a:cubicBezTo>
                  <a:cubicBezTo>
                    <a:pt x="8926" y="294"/>
                    <a:pt x="8879" y="263"/>
                    <a:pt x="8823" y="231"/>
                  </a:cubicBezTo>
                  <a:cubicBezTo>
                    <a:pt x="8728" y="183"/>
                    <a:pt x="8632" y="135"/>
                    <a:pt x="8537" y="96"/>
                  </a:cubicBezTo>
                  <a:cubicBezTo>
                    <a:pt x="8489" y="72"/>
                    <a:pt x="8449" y="64"/>
                    <a:pt x="8402" y="48"/>
                  </a:cubicBezTo>
                  <a:cubicBezTo>
                    <a:pt x="8370" y="40"/>
                    <a:pt x="8338" y="32"/>
                    <a:pt x="8306" y="24"/>
                  </a:cubicBezTo>
                  <a:lnTo>
                    <a:pt x="8275" y="24"/>
                  </a:lnTo>
                  <a:lnTo>
                    <a:pt x="8211" y="16"/>
                  </a:lnTo>
                  <a:lnTo>
                    <a:pt x="8171" y="8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 flipH="1">
              <a:off x="6653667" y="3145314"/>
              <a:ext cx="571357" cy="702346"/>
            </a:xfrm>
            <a:custGeom>
              <a:rect b="b" l="l" r="r" t="t"/>
              <a:pathLst>
                <a:path extrusionOk="0" h="5453" w="4436">
                  <a:moveTo>
                    <a:pt x="4403" y="0"/>
                  </a:moveTo>
                  <a:lnTo>
                    <a:pt x="4403" y="0"/>
                  </a:lnTo>
                  <a:cubicBezTo>
                    <a:pt x="3418" y="843"/>
                    <a:pt x="2512" y="1789"/>
                    <a:pt x="2353" y="2552"/>
                  </a:cubicBezTo>
                  <a:cubicBezTo>
                    <a:pt x="2186" y="3386"/>
                    <a:pt x="906" y="4245"/>
                    <a:pt x="0" y="5238"/>
                  </a:cubicBezTo>
                  <a:cubicBezTo>
                    <a:pt x="652" y="5381"/>
                    <a:pt x="1375" y="5421"/>
                    <a:pt x="2075" y="5453"/>
                  </a:cubicBezTo>
                  <a:lnTo>
                    <a:pt x="2178" y="5349"/>
                  </a:lnTo>
                  <a:lnTo>
                    <a:pt x="2233" y="5294"/>
                  </a:lnTo>
                  <a:cubicBezTo>
                    <a:pt x="2257" y="5270"/>
                    <a:pt x="2281" y="5246"/>
                    <a:pt x="2305" y="5222"/>
                  </a:cubicBezTo>
                  <a:lnTo>
                    <a:pt x="2345" y="5175"/>
                  </a:lnTo>
                  <a:cubicBezTo>
                    <a:pt x="2384" y="5135"/>
                    <a:pt x="2424" y="5087"/>
                    <a:pt x="2464" y="5039"/>
                  </a:cubicBezTo>
                  <a:lnTo>
                    <a:pt x="2496" y="5000"/>
                  </a:lnTo>
                  <a:cubicBezTo>
                    <a:pt x="2536" y="4952"/>
                    <a:pt x="2575" y="4904"/>
                    <a:pt x="2615" y="4857"/>
                  </a:cubicBezTo>
                  <a:cubicBezTo>
                    <a:pt x="2623" y="4849"/>
                    <a:pt x="2631" y="4841"/>
                    <a:pt x="2639" y="4833"/>
                  </a:cubicBezTo>
                  <a:lnTo>
                    <a:pt x="2702" y="4745"/>
                  </a:lnTo>
                  <a:lnTo>
                    <a:pt x="2726" y="4714"/>
                  </a:lnTo>
                  <a:cubicBezTo>
                    <a:pt x="2758" y="4666"/>
                    <a:pt x="2790" y="4626"/>
                    <a:pt x="2822" y="4578"/>
                  </a:cubicBezTo>
                  <a:lnTo>
                    <a:pt x="2853" y="4539"/>
                  </a:lnTo>
                  <a:cubicBezTo>
                    <a:pt x="2877" y="4499"/>
                    <a:pt x="2909" y="4459"/>
                    <a:pt x="2933" y="4412"/>
                  </a:cubicBezTo>
                  <a:lnTo>
                    <a:pt x="2957" y="4372"/>
                  </a:lnTo>
                  <a:lnTo>
                    <a:pt x="3004" y="4300"/>
                  </a:lnTo>
                  <a:cubicBezTo>
                    <a:pt x="3012" y="4284"/>
                    <a:pt x="3028" y="4268"/>
                    <a:pt x="3036" y="4253"/>
                  </a:cubicBezTo>
                  <a:cubicBezTo>
                    <a:pt x="3044" y="4237"/>
                    <a:pt x="3068" y="4189"/>
                    <a:pt x="3092" y="4165"/>
                  </a:cubicBezTo>
                  <a:cubicBezTo>
                    <a:pt x="3108" y="4133"/>
                    <a:pt x="3116" y="4117"/>
                    <a:pt x="3124" y="4102"/>
                  </a:cubicBezTo>
                  <a:cubicBezTo>
                    <a:pt x="3132" y="4078"/>
                    <a:pt x="3140" y="4070"/>
                    <a:pt x="3147" y="4054"/>
                  </a:cubicBezTo>
                  <a:cubicBezTo>
                    <a:pt x="3171" y="4022"/>
                    <a:pt x="3187" y="3990"/>
                    <a:pt x="3203" y="3951"/>
                  </a:cubicBezTo>
                  <a:lnTo>
                    <a:pt x="3219" y="3919"/>
                  </a:lnTo>
                  <a:cubicBezTo>
                    <a:pt x="3235" y="3887"/>
                    <a:pt x="3251" y="3855"/>
                    <a:pt x="3267" y="3831"/>
                  </a:cubicBezTo>
                  <a:lnTo>
                    <a:pt x="3267" y="3823"/>
                  </a:lnTo>
                  <a:lnTo>
                    <a:pt x="3314" y="3720"/>
                  </a:lnTo>
                  <a:cubicBezTo>
                    <a:pt x="3378" y="3593"/>
                    <a:pt x="3434" y="3458"/>
                    <a:pt x="3481" y="3331"/>
                  </a:cubicBezTo>
                  <a:cubicBezTo>
                    <a:pt x="3481" y="3331"/>
                    <a:pt x="3720" y="2464"/>
                    <a:pt x="4348" y="724"/>
                  </a:cubicBezTo>
                  <a:cubicBezTo>
                    <a:pt x="4419" y="493"/>
                    <a:pt x="4435" y="247"/>
                    <a:pt x="4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 flipH="1">
              <a:off x="6942421" y="1720037"/>
              <a:ext cx="1389237" cy="578827"/>
            </a:xfrm>
            <a:custGeom>
              <a:rect b="b" l="l" r="r" t="t"/>
              <a:pathLst>
                <a:path extrusionOk="0" h="4494" w="10786">
                  <a:moveTo>
                    <a:pt x="2634" y="1"/>
                  </a:moveTo>
                  <a:cubicBezTo>
                    <a:pt x="1384" y="1"/>
                    <a:pt x="649" y="628"/>
                    <a:pt x="263" y="1132"/>
                  </a:cubicBezTo>
                  <a:cubicBezTo>
                    <a:pt x="0" y="1473"/>
                    <a:pt x="0" y="1942"/>
                    <a:pt x="263" y="2284"/>
                  </a:cubicBezTo>
                  <a:cubicBezTo>
                    <a:pt x="1749" y="4231"/>
                    <a:pt x="3815" y="4494"/>
                    <a:pt x="3815" y="4494"/>
                  </a:cubicBezTo>
                  <a:cubicBezTo>
                    <a:pt x="3815" y="4494"/>
                    <a:pt x="10786" y="3993"/>
                    <a:pt x="5993" y="1132"/>
                  </a:cubicBezTo>
                  <a:cubicBezTo>
                    <a:pt x="4595" y="297"/>
                    <a:pt x="3493" y="1"/>
                    <a:pt x="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 flipH="1">
              <a:off x="7327283" y="1923538"/>
              <a:ext cx="460846" cy="306802"/>
            </a:xfrm>
            <a:custGeom>
              <a:rect b="b" l="l" r="r" t="t"/>
              <a:pathLst>
                <a:path extrusionOk="0" h="2382" w="3578">
                  <a:moveTo>
                    <a:pt x="1347" y="1"/>
                  </a:moveTo>
                  <a:cubicBezTo>
                    <a:pt x="801" y="1"/>
                    <a:pt x="353" y="221"/>
                    <a:pt x="207" y="609"/>
                  </a:cubicBezTo>
                  <a:cubicBezTo>
                    <a:pt x="1" y="1181"/>
                    <a:pt x="533" y="1904"/>
                    <a:pt x="1408" y="2230"/>
                  </a:cubicBezTo>
                  <a:cubicBezTo>
                    <a:pt x="1687" y="2332"/>
                    <a:pt x="1967" y="2381"/>
                    <a:pt x="2226" y="2381"/>
                  </a:cubicBezTo>
                  <a:cubicBezTo>
                    <a:pt x="2772" y="2381"/>
                    <a:pt x="3223" y="2165"/>
                    <a:pt x="3363" y="1777"/>
                  </a:cubicBezTo>
                  <a:cubicBezTo>
                    <a:pt x="3577" y="1205"/>
                    <a:pt x="3045" y="474"/>
                    <a:pt x="2171" y="156"/>
                  </a:cubicBezTo>
                  <a:cubicBezTo>
                    <a:pt x="1889" y="51"/>
                    <a:pt x="1607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 flipH="1">
              <a:off x="5579866" y="1588663"/>
              <a:ext cx="1263270" cy="596473"/>
            </a:xfrm>
            <a:custGeom>
              <a:rect b="b" l="l" r="r" t="t"/>
              <a:pathLst>
                <a:path extrusionOk="0" h="4631" w="9808">
                  <a:moveTo>
                    <a:pt x="7363" y="0"/>
                  </a:moveTo>
                  <a:cubicBezTo>
                    <a:pt x="6448" y="0"/>
                    <a:pt x="5260" y="380"/>
                    <a:pt x="3759" y="1532"/>
                  </a:cubicBezTo>
                  <a:cubicBezTo>
                    <a:pt x="1" y="4413"/>
                    <a:pt x="4462" y="4630"/>
                    <a:pt x="5896" y="4630"/>
                  </a:cubicBezTo>
                  <a:cubicBezTo>
                    <a:pt x="6151" y="4630"/>
                    <a:pt x="6310" y="4623"/>
                    <a:pt x="6310" y="4623"/>
                  </a:cubicBezTo>
                  <a:cubicBezTo>
                    <a:pt x="6310" y="4623"/>
                    <a:pt x="8329" y="4123"/>
                    <a:pt x="9593" y="2017"/>
                  </a:cubicBezTo>
                  <a:cubicBezTo>
                    <a:pt x="9807" y="1651"/>
                    <a:pt x="9752" y="1182"/>
                    <a:pt x="9458" y="872"/>
                  </a:cubicBezTo>
                  <a:cubicBezTo>
                    <a:pt x="9060" y="470"/>
                    <a:pt x="8380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 flipH="1">
              <a:off x="6102026" y="1838660"/>
              <a:ext cx="460718" cy="311567"/>
            </a:xfrm>
            <a:custGeom>
              <a:rect b="b" l="l" r="r" t="t"/>
              <a:pathLst>
                <a:path extrusionOk="0" h="2419" w="3577">
                  <a:moveTo>
                    <a:pt x="2264" y="1"/>
                  </a:moveTo>
                  <a:cubicBezTo>
                    <a:pt x="1980" y="1"/>
                    <a:pt x="1668" y="63"/>
                    <a:pt x="1359" y="195"/>
                  </a:cubicBezTo>
                  <a:cubicBezTo>
                    <a:pt x="501" y="552"/>
                    <a:pt x="0" y="1299"/>
                    <a:pt x="239" y="1864"/>
                  </a:cubicBezTo>
                  <a:cubicBezTo>
                    <a:pt x="387" y="2221"/>
                    <a:pt x="808" y="2418"/>
                    <a:pt x="1315" y="2418"/>
                  </a:cubicBezTo>
                  <a:cubicBezTo>
                    <a:pt x="1597" y="2418"/>
                    <a:pt x="1906" y="2357"/>
                    <a:pt x="2210" y="2229"/>
                  </a:cubicBezTo>
                  <a:cubicBezTo>
                    <a:pt x="3068" y="1872"/>
                    <a:pt x="3577" y="1125"/>
                    <a:pt x="3339" y="560"/>
                  </a:cubicBezTo>
                  <a:cubicBezTo>
                    <a:pt x="3186" y="199"/>
                    <a:pt x="2769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 flipH="1">
              <a:off x="6290318" y="1431659"/>
              <a:ext cx="1213167" cy="1761469"/>
            </a:xfrm>
            <a:custGeom>
              <a:rect b="b" l="l" r="r" t="t"/>
              <a:pathLst>
                <a:path extrusionOk="0" h="13676" w="9419">
                  <a:moveTo>
                    <a:pt x="5017" y="46"/>
                  </a:moveTo>
                  <a:cubicBezTo>
                    <a:pt x="4832" y="46"/>
                    <a:pt x="4632" y="51"/>
                    <a:pt x="4411" y="56"/>
                  </a:cubicBezTo>
                  <a:cubicBezTo>
                    <a:pt x="3807" y="72"/>
                    <a:pt x="2258" y="1"/>
                    <a:pt x="1518" y="533"/>
                  </a:cubicBezTo>
                  <a:cubicBezTo>
                    <a:pt x="517" y="1264"/>
                    <a:pt x="151" y="2631"/>
                    <a:pt x="64" y="4150"/>
                  </a:cubicBezTo>
                  <a:cubicBezTo>
                    <a:pt x="0" y="5326"/>
                    <a:pt x="104" y="6597"/>
                    <a:pt x="199" y="7726"/>
                  </a:cubicBezTo>
                  <a:cubicBezTo>
                    <a:pt x="215" y="7893"/>
                    <a:pt x="231" y="8060"/>
                    <a:pt x="247" y="8219"/>
                  </a:cubicBezTo>
                  <a:cubicBezTo>
                    <a:pt x="796" y="10933"/>
                    <a:pt x="3140" y="13676"/>
                    <a:pt x="5560" y="13676"/>
                  </a:cubicBezTo>
                  <a:cubicBezTo>
                    <a:pt x="6535" y="13676"/>
                    <a:pt x="7522" y="13231"/>
                    <a:pt x="8409" y="12161"/>
                  </a:cubicBezTo>
                  <a:cubicBezTo>
                    <a:pt x="9053" y="11096"/>
                    <a:pt x="9244" y="9808"/>
                    <a:pt x="8958" y="8592"/>
                  </a:cubicBezTo>
                  <a:cubicBezTo>
                    <a:pt x="9419" y="6733"/>
                    <a:pt x="9140" y="5310"/>
                    <a:pt x="8958" y="4642"/>
                  </a:cubicBezTo>
                  <a:cubicBezTo>
                    <a:pt x="8767" y="3975"/>
                    <a:pt x="8457" y="3379"/>
                    <a:pt x="7829" y="2194"/>
                  </a:cubicBezTo>
                  <a:cubicBezTo>
                    <a:pt x="7098" y="803"/>
                    <a:pt x="6780" y="533"/>
                    <a:pt x="6502" y="366"/>
                  </a:cubicBezTo>
                  <a:cubicBezTo>
                    <a:pt x="6053" y="99"/>
                    <a:pt x="5613" y="46"/>
                    <a:pt x="501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 flipH="1">
              <a:off x="7286327" y="1656926"/>
              <a:ext cx="280655" cy="226302"/>
            </a:xfrm>
            <a:custGeom>
              <a:rect b="b" l="l" r="r" t="t"/>
              <a:pathLst>
                <a:path extrusionOk="0" h="1757" w="2179">
                  <a:moveTo>
                    <a:pt x="883" y="0"/>
                  </a:moveTo>
                  <a:cubicBezTo>
                    <a:pt x="398" y="0"/>
                    <a:pt x="1" y="398"/>
                    <a:pt x="1" y="882"/>
                  </a:cubicBezTo>
                  <a:cubicBezTo>
                    <a:pt x="1" y="1367"/>
                    <a:pt x="398" y="1757"/>
                    <a:pt x="883" y="1757"/>
                  </a:cubicBezTo>
                  <a:lnTo>
                    <a:pt x="1304" y="1757"/>
                  </a:lnTo>
                  <a:cubicBezTo>
                    <a:pt x="1789" y="1757"/>
                    <a:pt x="2178" y="1367"/>
                    <a:pt x="2178" y="882"/>
                  </a:cubicBezTo>
                  <a:cubicBezTo>
                    <a:pt x="2178" y="398"/>
                    <a:pt x="17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 flipH="1">
              <a:off x="6350737" y="1555562"/>
              <a:ext cx="287739" cy="249872"/>
            </a:xfrm>
            <a:custGeom>
              <a:rect b="b" l="l" r="r" t="t"/>
              <a:pathLst>
                <a:path extrusionOk="0" h="1940" w="2234">
                  <a:moveTo>
                    <a:pt x="962" y="0"/>
                  </a:moveTo>
                  <a:cubicBezTo>
                    <a:pt x="429" y="0"/>
                    <a:pt x="0" y="438"/>
                    <a:pt x="0" y="970"/>
                  </a:cubicBezTo>
                  <a:cubicBezTo>
                    <a:pt x="0" y="1503"/>
                    <a:pt x="429" y="1940"/>
                    <a:pt x="962" y="1940"/>
                  </a:cubicBezTo>
                  <a:lnTo>
                    <a:pt x="1272" y="1940"/>
                  </a:lnTo>
                  <a:cubicBezTo>
                    <a:pt x="1804" y="1940"/>
                    <a:pt x="2234" y="1503"/>
                    <a:pt x="2234" y="970"/>
                  </a:cubicBezTo>
                  <a:cubicBezTo>
                    <a:pt x="2234" y="438"/>
                    <a:pt x="1804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 flipH="1">
              <a:off x="7044828" y="1908468"/>
              <a:ext cx="458657" cy="563242"/>
            </a:xfrm>
            <a:custGeom>
              <a:rect b="b" l="l" r="r" t="t"/>
              <a:pathLst>
                <a:path extrusionOk="0" h="4373" w="3561">
                  <a:moveTo>
                    <a:pt x="1372" y="1"/>
                  </a:moveTo>
                  <a:cubicBezTo>
                    <a:pt x="927" y="1"/>
                    <a:pt x="471" y="140"/>
                    <a:pt x="64" y="448"/>
                  </a:cubicBezTo>
                  <a:cubicBezTo>
                    <a:pt x="0" y="1624"/>
                    <a:pt x="104" y="2888"/>
                    <a:pt x="199" y="4024"/>
                  </a:cubicBezTo>
                  <a:cubicBezTo>
                    <a:pt x="574" y="4264"/>
                    <a:pt x="978" y="4372"/>
                    <a:pt x="1373" y="4372"/>
                  </a:cubicBezTo>
                  <a:cubicBezTo>
                    <a:pt x="2509" y="4372"/>
                    <a:pt x="3561" y="3469"/>
                    <a:pt x="3561" y="2188"/>
                  </a:cubicBezTo>
                  <a:cubicBezTo>
                    <a:pt x="3561" y="894"/>
                    <a:pt x="2502" y="1"/>
                    <a:pt x="1372" y="1"/>
                  </a:cubicBezTo>
                  <a:close/>
                </a:path>
              </a:pathLst>
            </a:custGeom>
            <a:solidFill>
              <a:srgbClr val="B03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 flipH="1">
              <a:off x="7359095" y="1495156"/>
              <a:ext cx="539414" cy="340161"/>
            </a:xfrm>
            <a:custGeom>
              <a:rect b="b" l="l" r="r" t="t"/>
              <a:pathLst>
                <a:path extrusionOk="0" h="2641" w="4188">
                  <a:moveTo>
                    <a:pt x="346" y="0"/>
                  </a:moveTo>
                  <a:cubicBezTo>
                    <a:pt x="164" y="0"/>
                    <a:pt x="0" y="183"/>
                    <a:pt x="87" y="390"/>
                  </a:cubicBezTo>
                  <a:cubicBezTo>
                    <a:pt x="516" y="1439"/>
                    <a:pt x="1502" y="1956"/>
                    <a:pt x="1645" y="2027"/>
                  </a:cubicBezTo>
                  <a:lnTo>
                    <a:pt x="1684" y="2051"/>
                  </a:lnTo>
                  <a:cubicBezTo>
                    <a:pt x="1803" y="2134"/>
                    <a:pt x="2554" y="2640"/>
                    <a:pt x="3154" y="2640"/>
                  </a:cubicBezTo>
                  <a:cubicBezTo>
                    <a:pt x="3356" y="2640"/>
                    <a:pt x="3541" y="2583"/>
                    <a:pt x="3679" y="2433"/>
                  </a:cubicBezTo>
                  <a:cubicBezTo>
                    <a:pt x="4188" y="1892"/>
                    <a:pt x="3592" y="1471"/>
                    <a:pt x="3409" y="1368"/>
                  </a:cubicBezTo>
                  <a:cubicBezTo>
                    <a:pt x="3377" y="1344"/>
                    <a:pt x="3345" y="1336"/>
                    <a:pt x="3306" y="1328"/>
                  </a:cubicBezTo>
                  <a:cubicBezTo>
                    <a:pt x="1899" y="1129"/>
                    <a:pt x="1041" y="581"/>
                    <a:pt x="548" y="88"/>
                  </a:cubicBezTo>
                  <a:cubicBezTo>
                    <a:pt x="487" y="27"/>
                    <a:pt x="41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 flipH="1">
              <a:off x="6129717" y="1337507"/>
              <a:ext cx="473984" cy="418729"/>
            </a:xfrm>
            <a:custGeom>
              <a:rect b="b" l="l" r="r" t="t"/>
              <a:pathLst>
                <a:path extrusionOk="0" h="3251" w="3680">
                  <a:moveTo>
                    <a:pt x="3365" y="1"/>
                  </a:moveTo>
                  <a:cubicBezTo>
                    <a:pt x="3277" y="1"/>
                    <a:pt x="3189" y="42"/>
                    <a:pt x="3132" y="136"/>
                  </a:cubicBezTo>
                  <a:cubicBezTo>
                    <a:pt x="2758" y="732"/>
                    <a:pt x="2051" y="1463"/>
                    <a:pt x="732" y="1987"/>
                  </a:cubicBezTo>
                  <a:cubicBezTo>
                    <a:pt x="700" y="2003"/>
                    <a:pt x="668" y="2019"/>
                    <a:pt x="644" y="2043"/>
                  </a:cubicBezTo>
                  <a:cubicBezTo>
                    <a:pt x="493" y="2186"/>
                    <a:pt x="0" y="2735"/>
                    <a:pt x="620" y="3148"/>
                  </a:cubicBezTo>
                  <a:cubicBezTo>
                    <a:pt x="730" y="3220"/>
                    <a:pt x="849" y="3251"/>
                    <a:pt x="973" y="3251"/>
                  </a:cubicBezTo>
                  <a:cubicBezTo>
                    <a:pt x="1612" y="3251"/>
                    <a:pt x="2367" y="2433"/>
                    <a:pt x="2480" y="2313"/>
                  </a:cubicBezTo>
                  <a:cubicBezTo>
                    <a:pt x="2488" y="2305"/>
                    <a:pt x="2496" y="2297"/>
                    <a:pt x="2504" y="2290"/>
                  </a:cubicBezTo>
                  <a:cubicBezTo>
                    <a:pt x="2623" y="2186"/>
                    <a:pt x="3474" y="1455"/>
                    <a:pt x="3649" y="326"/>
                  </a:cubicBezTo>
                  <a:cubicBezTo>
                    <a:pt x="3679" y="132"/>
                    <a:pt x="3523" y="1"/>
                    <a:pt x="3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 flipH="1">
              <a:off x="7208535" y="2229175"/>
              <a:ext cx="159841" cy="136914"/>
            </a:xfrm>
            <a:custGeom>
              <a:rect b="b" l="l" r="r" t="t"/>
              <a:pathLst>
                <a:path extrusionOk="0" h="1063" w="1241">
                  <a:moveTo>
                    <a:pt x="708" y="0"/>
                  </a:moveTo>
                  <a:cubicBezTo>
                    <a:pt x="239" y="0"/>
                    <a:pt x="0" y="572"/>
                    <a:pt x="334" y="906"/>
                  </a:cubicBezTo>
                  <a:cubicBezTo>
                    <a:pt x="442" y="1014"/>
                    <a:pt x="575" y="1062"/>
                    <a:pt x="705" y="1062"/>
                  </a:cubicBezTo>
                  <a:cubicBezTo>
                    <a:pt x="978" y="1062"/>
                    <a:pt x="1240" y="850"/>
                    <a:pt x="1240" y="533"/>
                  </a:cubicBezTo>
                  <a:cubicBezTo>
                    <a:pt x="1240" y="239"/>
                    <a:pt x="100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 flipH="1">
              <a:off x="6338503" y="2192081"/>
              <a:ext cx="180191" cy="121845"/>
            </a:xfrm>
            <a:custGeom>
              <a:rect b="b" l="l" r="r" t="t"/>
              <a:pathLst>
                <a:path extrusionOk="0" h="946" w="1399">
                  <a:moveTo>
                    <a:pt x="696" y="1"/>
                  </a:moveTo>
                  <a:cubicBezTo>
                    <a:pt x="405" y="1"/>
                    <a:pt x="99" y="189"/>
                    <a:pt x="24" y="447"/>
                  </a:cubicBezTo>
                  <a:cubicBezTo>
                    <a:pt x="16" y="455"/>
                    <a:pt x="16" y="471"/>
                    <a:pt x="16" y="479"/>
                  </a:cubicBezTo>
                  <a:cubicBezTo>
                    <a:pt x="0" y="535"/>
                    <a:pt x="32" y="598"/>
                    <a:pt x="88" y="630"/>
                  </a:cubicBezTo>
                  <a:cubicBezTo>
                    <a:pt x="103" y="638"/>
                    <a:pt x="111" y="638"/>
                    <a:pt x="127" y="646"/>
                  </a:cubicBezTo>
                  <a:cubicBezTo>
                    <a:pt x="133" y="646"/>
                    <a:pt x="139" y="647"/>
                    <a:pt x="145" y="647"/>
                  </a:cubicBezTo>
                  <a:cubicBezTo>
                    <a:pt x="218" y="647"/>
                    <a:pt x="287" y="600"/>
                    <a:pt x="302" y="527"/>
                  </a:cubicBezTo>
                  <a:cubicBezTo>
                    <a:pt x="337" y="408"/>
                    <a:pt x="532" y="289"/>
                    <a:pt x="702" y="289"/>
                  </a:cubicBezTo>
                  <a:cubicBezTo>
                    <a:pt x="726" y="289"/>
                    <a:pt x="749" y="291"/>
                    <a:pt x="771" y="296"/>
                  </a:cubicBezTo>
                  <a:cubicBezTo>
                    <a:pt x="882" y="336"/>
                    <a:pt x="978" y="407"/>
                    <a:pt x="1033" y="511"/>
                  </a:cubicBezTo>
                  <a:cubicBezTo>
                    <a:pt x="1081" y="582"/>
                    <a:pt x="1097" y="670"/>
                    <a:pt x="1081" y="757"/>
                  </a:cubicBezTo>
                  <a:cubicBezTo>
                    <a:pt x="1047" y="869"/>
                    <a:pt x="1135" y="945"/>
                    <a:pt x="1224" y="945"/>
                  </a:cubicBezTo>
                  <a:cubicBezTo>
                    <a:pt x="1279" y="945"/>
                    <a:pt x="1335" y="915"/>
                    <a:pt x="1359" y="844"/>
                  </a:cubicBezTo>
                  <a:lnTo>
                    <a:pt x="1367" y="821"/>
                  </a:lnTo>
                  <a:cubicBezTo>
                    <a:pt x="1399" y="662"/>
                    <a:pt x="1367" y="495"/>
                    <a:pt x="1280" y="360"/>
                  </a:cubicBezTo>
                  <a:cubicBezTo>
                    <a:pt x="1184" y="193"/>
                    <a:pt x="1025" y="66"/>
                    <a:pt x="843" y="18"/>
                  </a:cubicBezTo>
                  <a:cubicBezTo>
                    <a:pt x="795" y="6"/>
                    <a:pt x="746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 flipH="1">
              <a:off x="6328190" y="2336593"/>
              <a:ext cx="802038" cy="797401"/>
            </a:xfrm>
            <a:custGeom>
              <a:rect b="b" l="l" r="r" t="t"/>
              <a:pathLst>
                <a:path extrusionOk="0" h="6191" w="6227">
                  <a:moveTo>
                    <a:pt x="3349" y="1"/>
                  </a:moveTo>
                  <a:cubicBezTo>
                    <a:pt x="2698" y="1"/>
                    <a:pt x="2133" y="470"/>
                    <a:pt x="2022" y="1113"/>
                  </a:cubicBezTo>
                  <a:cubicBezTo>
                    <a:pt x="1553" y="1113"/>
                    <a:pt x="1132" y="1407"/>
                    <a:pt x="973" y="1853"/>
                  </a:cubicBezTo>
                  <a:lnTo>
                    <a:pt x="552" y="3053"/>
                  </a:lnTo>
                  <a:cubicBezTo>
                    <a:pt x="0" y="4600"/>
                    <a:pt x="1154" y="6191"/>
                    <a:pt x="2753" y="6191"/>
                  </a:cubicBezTo>
                  <a:cubicBezTo>
                    <a:pt x="2813" y="6191"/>
                    <a:pt x="2874" y="6189"/>
                    <a:pt x="2936" y="6184"/>
                  </a:cubicBezTo>
                  <a:lnTo>
                    <a:pt x="3953" y="6113"/>
                  </a:lnTo>
                  <a:cubicBezTo>
                    <a:pt x="5233" y="5954"/>
                    <a:pt x="6195" y="4881"/>
                    <a:pt x="6226" y="3593"/>
                  </a:cubicBezTo>
                  <a:cubicBezTo>
                    <a:pt x="6187" y="3172"/>
                    <a:pt x="6155" y="2759"/>
                    <a:pt x="6123" y="2337"/>
                  </a:cubicBezTo>
                  <a:cubicBezTo>
                    <a:pt x="6068" y="2123"/>
                    <a:pt x="5972" y="1924"/>
                    <a:pt x="5837" y="1749"/>
                  </a:cubicBezTo>
                  <a:cubicBezTo>
                    <a:pt x="5710" y="1598"/>
                    <a:pt x="5551" y="1463"/>
                    <a:pt x="5376" y="1368"/>
                  </a:cubicBezTo>
                  <a:cubicBezTo>
                    <a:pt x="5161" y="1233"/>
                    <a:pt x="4931" y="1153"/>
                    <a:pt x="4685" y="1113"/>
                  </a:cubicBezTo>
                  <a:cubicBezTo>
                    <a:pt x="4565" y="470"/>
                    <a:pt x="4009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 flipH="1">
              <a:off x="6688575" y="2509568"/>
              <a:ext cx="288770" cy="265328"/>
            </a:xfrm>
            <a:custGeom>
              <a:rect b="b" l="l" r="r" t="t"/>
              <a:pathLst>
                <a:path extrusionOk="0" h="2060" w="2242">
                  <a:moveTo>
                    <a:pt x="1121" y="1"/>
                  </a:moveTo>
                  <a:cubicBezTo>
                    <a:pt x="501" y="1"/>
                    <a:pt x="1" y="462"/>
                    <a:pt x="1" y="1034"/>
                  </a:cubicBezTo>
                  <a:cubicBezTo>
                    <a:pt x="1" y="1598"/>
                    <a:pt x="501" y="2059"/>
                    <a:pt x="1121" y="2059"/>
                  </a:cubicBezTo>
                  <a:cubicBezTo>
                    <a:pt x="1741" y="2059"/>
                    <a:pt x="2242" y="1598"/>
                    <a:pt x="2242" y="1034"/>
                  </a:cubicBezTo>
                  <a:cubicBezTo>
                    <a:pt x="2242" y="462"/>
                    <a:pt x="1741" y="1"/>
                    <a:pt x="1121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 flipH="1">
              <a:off x="6420288" y="2500423"/>
              <a:ext cx="288898" cy="264169"/>
            </a:xfrm>
            <a:custGeom>
              <a:rect b="b" l="l" r="r" t="t"/>
              <a:pathLst>
                <a:path extrusionOk="0" h="2051" w="2243">
                  <a:moveTo>
                    <a:pt x="1122" y="0"/>
                  </a:moveTo>
                  <a:cubicBezTo>
                    <a:pt x="502" y="0"/>
                    <a:pt x="1" y="461"/>
                    <a:pt x="1" y="1026"/>
                  </a:cubicBezTo>
                  <a:cubicBezTo>
                    <a:pt x="1" y="1598"/>
                    <a:pt x="502" y="2051"/>
                    <a:pt x="1122" y="2051"/>
                  </a:cubicBezTo>
                  <a:cubicBezTo>
                    <a:pt x="1741" y="2051"/>
                    <a:pt x="2242" y="1598"/>
                    <a:pt x="2242" y="1026"/>
                  </a:cubicBezTo>
                  <a:cubicBezTo>
                    <a:pt x="2242" y="461"/>
                    <a:pt x="1741" y="0"/>
                    <a:pt x="1122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 flipH="1">
              <a:off x="6439734" y="2638624"/>
              <a:ext cx="489440" cy="400310"/>
            </a:xfrm>
            <a:custGeom>
              <a:rect b="b" l="l" r="r" t="t"/>
              <a:pathLst>
                <a:path extrusionOk="0" h="3108" w="3800">
                  <a:moveTo>
                    <a:pt x="1192" y="0"/>
                  </a:moveTo>
                  <a:cubicBezTo>
                    <a:pt x="533" y="0"/>
                    <a:pt x="0" y="533"/>
                    <a:pt x="0" y="1192"/>
                  </a:cubicBezTo>
                  <a:lnTo>
                    <a:pt x="0" y="1916"/>
                  </a:lnTo>
                  <a:cubicBezTo>
                    <a:pt x="0" y="2575"/>
                    <a:pt x="533" y="3108"/>
                    <a:pt x="1192" y="3108"/>
                  </a:cubicBezTo>
                  <a:lnTo>
                    <a:pt x="2607" y="3108"/>
                  </a:lnTo>
                  <a:cubicBezTo>
                    <a:pt x="3267" y="3108"/>
                    <a:pt x="3799" y="2575"/>
                    <a:pt x="3799" y="1916"/>
                  </a:cubicBezTo>
                  <a:lnTo>
                    <a:pt x="3799" y="1192"/>
                  </a:lnTo>
                  <a:cubicBezTo>
                    <a:pt x="3799" y="533"/>
                    <a:pt x="3267" y="0"/>
                    <a:pt x="2607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 flipH="1">
              <a:off x="6793935" y="2579377"/>
              <a:ext cx="93380" cy="119526"/>
            </a:xfrm>
            <a:custGeom>
              <a:rect b="b" l="l" r="r" t="t"/>
              <a:pathLst>
                <a:path extrusionOk="0" h="928" w="725">
                  <a:moveTo>
                    <a:pt x="216" y="1"/>
                  </a:moveTo>
                  <a:cubicBezTo>
                    <a:pt x="193" y="1"/>
                    <a:pt x="172" y="5"/>
                    <a:pt x="152" y="15"/>
                  </a:cubicBezTo>
                  <a:cubicBezTo>
                    <a:pt x="17" y="79"/>
                    <a:pt x="1" y="325"/>
                    <a:pt x="120" y="579"/>
                  </a:cubicBezTo>
                  <a:cubicBezTo>
                    <a:pt x="221" y="788"/>
                    <a:pt x="384" y="928"/>
                    <a:pt x="509" y="928"/>
                  </a:cubicBezTo>
                  <a:cubicBezTo>
                    <a:pt x="532" y="928"/>
                    <a:pt x="553" y="923"/>
                    <a:pt x="573" y="913"/>
                  </a:cubicBezTo>
                  <a:cubicBezTo>
                    <a:pt x="708" y="850"/>
                    <a:pt x="724" y="595"/>
                    <a:pt x="605" y="349"/>
                  </a:cubicBezTo>
                  <a:cubicBezTo>
                    <a:pt x="504" y="141"/>
                    <a:pt x="341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 flipH="1">
              <a:off x="6500146" y="2568171"/>
              <a:ext cx="92350" cy="119526"/>
            </a:xfrm>
            <a:custGeom>
              <a:rect b="b" l="l" r="r" t="t"/>
              <a:pathLst>
                <a:path extrusionOk="0" h="928" w="717">
                  <a:moveTo>
                    <a:pt x="506" y="0"/>
                  </a:moveTo>
                  <a:cubicBezTo>
                    <a:pt x="378" y="0"/>
                    <a:pt x="221" y="140"/>
                    <a:pt x="120" y="349"/>
                  </a:cubicBezTo>
                  <a:cubicBezTo>
                    <a:pt x="1" y="595"/>
                    <a:pt x="17" y="849"/>
                    <a:pt x="144" y="913"/>
                  </a:cubicBezTo>
                  <a:cubicBezTo>
                    <a:pt x="165" y="923"/>
                    <a:pt x="188" y="927"/>
                    <a:pt x="211" y="927"/>
                  </a:cubicBezTo>
                  <a:cubicBezTo>
                    <a:pt x="341" y="927"/>
                    <a:pt x="503" y="787"/>
                    <a:pt x="597" y="579"/>
                  </a:cubicBezTo>
                  <a:cubicBezTo>
                    <a:pt x="716" y="325"/>
                    <a:pt x="708" y="70"/>
                    <a:pt x="573" y="15"/>
                  </a:cubicBezTo>
                  <a:cubicBezTo>
                    <a:pt x="552" y="5"/>
                    <a:pt x="53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 flipH="1">
              <a:off x="6543156" y="1576041"/>
              <a:ext cx="692171" cy="271382"/>
            </a:xfrm>
            <a:custGeom>
              <a:rect b="b" l="l" r="r" t="t"/>
              <a:pathLst>
                <a:path extrusionOk="0" fill="none" h="2107" w="5374">
                  <a:moveTo>
                    <a:pt x="112" y="175"/>
                  </a:moveTo>
                  <a:cubicBezTo>
                    <a:pt x="1" y="207"/>
                    <a:pt x="1" y="366"/>
                    <a:pt x="40" y="469"/>
                  </a:cubicBezTo>
                  <a:cubicBezTo>
                    <a:pt x="295" y="1201"/>
                    <a:pt x="851" y="1781"/>
                    <a:pt x="1574" y="2051"/>
                  </a:cubicBezTo>
                  <a:cubicBezTo>
                    <a:pt x="1733" y="2107"/>
                    <a:pt x="1868" y="1932"/>
                    <a:pt x="1781" y="1797"/>
                  </a:cubicBezTo>
                  <a:cubicBezTo>
                    <a:pt x="1558" y="1447"/>
                    <a:pt x="1455" y="1042"/>
                    <a:pt x="1479" y="628"/>
                  </a:cubicBezTo>
                  <a:cubicBezTo>
                    <a:pt x="1694" y="1073"/>
                    <a:pt x="2043" y="1439"/>
                    <a:pt x="2472" y="1685"/>
                  </a:cubicBezTo>
                  <a:cubicBezTo>
                    <a:pt x="2846" y="1884"/>
                    <a:pt x="3363" y="1964"/>
                    <a:pt x="3641" y="1654"/>
                  </a:cubicBezTo>
                  <a:cubicBezTo>
                    <a:pt x="3172" y="1407"/>
                    <a:pt x="2822" y="994"/>
                    <a:pt x="2647" y="493"/>
                  </a:cubicBezTo>
                  <a:cubicBezTo>
                    <a:pt x="3220" y="1153"/>
                    <a:pt x="3927" y="1781"/>
                    <a:pt x="4793" y="1860"/>
                  </a:cubicBezTo>
                  <a:cubicBezTo>
                    <a:pt x="4944" y="1884"/>
                    <a:pt x="5095" y="1852"/>
                    <a:pt x="5222" y="1773"/>
                  </a:cubicBezTo>
                  <a:cubicBezTo>
                    <a:pt x="5334" y="1677"/>
                    <a:pt x="5373" y="1479"/>
                    <a:pt x="5254" y="1391"/>
                  </a:cubicBezTo>
                  <a:cubicBezTo>
                    <a:pt x="4674" y="1153"/>
                    <a:pt x="4261" y="620"/>
                    <a:pt x="418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 flipH="1">
              <a:off x="6358847" y="2778884"/>
              <a:ext cx="616437" cy="142582"/>
            </a:xfrm>
            <a:custGeom>
              <a:rect b="b" l="l" r="r" t="t"/>
              <a:pathLst>
                <a:path extrusionOk="0" h="1107" w="4786">
                  <a:moveTo>
                    <a:pt x="4785" y="0"/>
                  </a:moveTo>
                  <a:lnTo>
                    <a:pt x="4785" y="0"/>
                  </a:lnTo>
                  <a:cubicBezTo>
                    <a:pt x="4582" y="294"/>
                    <a:pt x="4193" y="495"/>
                    <a:pt x="3747" y="495"/>
                  </a:cubicBezTo>
                  <a:cubicBezTo>
                    <a:pt x="3722" y="495"/>
                    <a:pt x="3697" y="494"/>
                    <a:pt x="3672" y="493"/>
                  </a:cubicBezTo>
                  <a:cubicBezTo>
                    <a:pt x="3190" y="459"/>
                    <a:pt x="2815" y="48"/>
                    <a:pt x="2361" y="48"/>
                  </a:cubicBezTo>
                  <a:cubicBezTo>
                    <a:pt x="2277" y="48"/>
                    <a:pt x="2190" y="62"/>
                    <a:pt x="2099" y="96"/>
                  </a:cubicBezTo>
                  <a:cubicBezTo>
                    <a:pt x="1749" y="223"/>
                    <a:pt x="1479" y="509"/>
                    <a:pt x="1129" y="620"/>
                  </a:cubicBezTo>
                  <a:cubicBezTo>
                    <a:pt x="1020" y="654"/>
                    <a:pt x="908" y="670"/>
                    <a:pt x="797" y="670"/>
                  </a:cubicBezTo>
                  <a:cubicBezTo>
                    <a:pt x="520" y="670"/>
                    <a:pt x="244" y="576"/>
                    <a:pt x="0" y="445"/>
                  </a:cubicBezTo>
                  <a:lnTo>
                    <a:pt x="0" y="445"/>
                  </a:lnTo>
                  <a:cubicBezTo>
                    <a:pt x="96" y="739"/>
                    <a:pt x="326" y="970"/>
                    <a:pt x="620" y="1065"/>
                  </a:cubicBezTo>
                  <a:cubicBezTo>
                    <a:pt x="711" y="1094"/>
                    <a:pt x="797" y="1107"/>
                    <a:pt x="880" y="1107"/>
                  </a:cubicBezTo>
                  <a:cubicBezTo>
                    <a:pt x="1460" y="1107"/>
                    <a:pt x="1871" y="483"/>
                    <a:pt x="2507" y="483"/>
                  </a:cubicBezTo>
                  <a:cubicBezTo>
                    <a:pt x="2527" y="483"/>
                    <a:pt x="2547" y="484"/>
                    <a:pt x="2568" y="485"/>
                  </a:cubicBezTo>
                  <a:cubicBezTo>
                    <a:pt x="2997" y="509"/>
                    <a:pt x="3362" y="835"/>
                    <a:pt x="3792" y="898"/>
                  </a:cubicBezTo>
                  <a:cubicBezTo>
                    <a:pt x="3830" y="904"/>
                    <a:pt x="3867" y="906"/>
                    <a:pt x="3904" y="906"/>
                  </a:cubicBezTo>
                  <a:cubicBezTo>
                    <a:pt x="4364" y="906"/>
                    <a:pt x="4748" y="508"/>
                    <a:pt x="4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1"/>
          <p:cNvSpPr txBox="1"/>
          <p:nvPr>
            <p:ph type="ctrTitle"/>
          </p:nvPr>
        </p:nvSpPr>
        <p:spPr>
          <a:xfrm>
            <a:off x="726775" y="1417050"/>
            <a:ext cx="43983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600">
                <a:solidFill>
                  <a:schemeClr val="dk1"/>
                </a:solidFill>
              </a:rPr>
              <a:t>Progres Tugas Besar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1" name="Google Shape;591;p1"/>
          <p:cNvSpPr txBox="1"/>
          <p:nvPr>
            <p:ph idx="1" type="subTitle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Mesin Learning Minggu Ke-16</a:t>
            </a:r>
            <a:endParaRPr/>
          </a:p>
        </p:txBody>
      </p:sp>
      <p:cxnSp>
        <p:nvCxnSpPr>
          <p:cNvPr id="592" name="Google Shape;592;p1"/>
          <p:cNvCxnSpPr/>
          <p:nvPr/>
        </p:nvCxnSpPr>
        <p:spPr>
          <a:xfrm>
            <a:off x="830375" y="3091875"/>
            <a:ext cx="393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3" name="Google Shape;593;p1"/>
          <p:cNvGrpSpPr/>
          <p:nvPr/>
        </p:nvGrpSpPr>
        <p:grpSpPr>
          <a:xfrm>
            <a:off x="4252781" y="935174"/>
            <a:ext cx="476769" cy="470901"/>
            <a:chOff x="4252781" y="935174"/>
            <a:chExt cx="476769" cy="470901"/>
          </a:xfrm>
        </p:grpSpPr>
        <p:sp>
          <p:nvSpPr>
            <p:cNvPr id="594" name="Google Shape;594;p1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1"/>
          <p:cNvGrpSpPr/>
          <p:nvPr/>
        </p:nvGrpSpPr>
        <p:grpSpPr>
          <a:xfrm>
            <a:off x="4826800" y="1400925"/>
            <a:ext cx="374779" cy="350950"/>
            <a:chOff x="4826800" y="1400925"/>
            <a:chExt cx="374779" cy="350950"/>
          </a:xfrm>
        </p:grpSpPr>
        <p:sp>
          <p:nvSpPr>
            <p:cNvPr id="597" name="Google Shape;597;p1"/>
            <p:cNvSpPr/>
            <p:nvPr/>
          </p:nvSpPr>
          <p:spPr>
            <a:xfrm>
              <a:off x="4826800" y="14009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4854629" y="14009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1"/>
          <p:cNvGrpSpPr/>
          <p:nvPr/>
        </p:nvGrpSpPr>
        <p:grpSpPr>
          <a:xfrm>
            <a:off x="5062586" y="621550"/>
            <a:ext cx="379977" cy="350963"/>
            <a:chOff x="5162486" y="3741525"/>
            <a:chExt cx="379977" cy="350963"/>
          </a:xfrm>
        </p:grpSpPr>
        <p:sp>
          <p:nvSpPr>
            <p:cNvPr id="600" name="Google Shape;600;p1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"/>
          <p:cNvGrpSpPr/>
          <p:nvPr/>
        </p:nvGrpSpPr>
        <p:grpSpPr>
          <a:xfrm>
            <a:off x="2555739" y="2937205"/>
            <a:ext cx="916374" cy="917438"/>
            <a:chOff x="5362700" y="777675"/>
            <a:chExt cx="3143650" cy="3147300"/>
          </a:xfrm>
        </p:grpSpPr>
        <p:sp>
          <p:nvSpPr>
            <p:cNvPr id="607" name="Google Shape;607;p2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2"/>
          <p:cNvGrpSpPr/>
          <p:nvPr/>
        </p:nvGrpSpPr>
        <p:grpSpPr>
          <a:xfrm>
            <a:off x="7516985" y="1615535"/>
            <a:ext cx="916374" cy="917438"/>
            <a:chOff x="5362700" y="777675"/>
            <a:chExt cx="3143650" cy="3147300"/>
          </a:xfrm>
        </p:grpSpPr>
        <p:sp>
          <p:nvSpPr>
            <p:cNvPr id="610" name="Google Shape;610;p2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"/>
          <p:cNvGrpSpPr/>
          <p:nvPr/>
        </p:nvGrpSpPr>
        <p:grpSpPr>
          <a:xfrm>
            <a:off x="710623" y="1615535"/>
            <a:ext cx="916374" cy="917438"/>
            <a:chOff x="5362700" y="777675"/>
            <a:chExt cx="3143650" cy="3147300"/>
          </a:xfrm>
        </p:grpSpPr>
        <p:sp>
          <p:nvSpPr>
            <p:cNvPr id="613" name="Google Shape;613;p2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2"/>
          <p:cNvSpPr txBox="1"/>
          <p:nvPr>
            <p:ph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6" name="Google Shape;616;p2"/>
          <p:cNvSpPr txBox="1"/>
          <p:nvPr>
            <p:ph idx="1" type="subTitle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2041720038 (03)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2"/>
          <p:cNvSpPr txBox="1"/>
          <p:nvPr>
            <p:ph idx="2" type="subTitle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Ardha Nur Azizah</a:t>
            </a:r>
            <a:endParaRPr/>
          </a:p>
        </p:txBody>
      </p:sp>
      <p:sp>
        <p:nvSpPr>
          <p:cNvPr id="618" name="Google Shape;618;p2"/>
          <p:cNvSpPr txBox="1"/>
          <p:nvPr>
            <p:ph idx="3" type="title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619" name="Google Shape;619;p2"/>
          <p:cNvSpPr txBox="1"/>
          <p:nvPr>
            <p:ph idx="4" type="title"/>
          </p:nvPr>
        </p:nvSpPr>
        <p:spPr>
          <a:xfrm>
            <a:off x="2653172" y="3153518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0" name="Google Shape;620;p2"/>
          <p:cNvSpPr txBox="1"/>
          <p:nvPr>
            <p:ph idx="5" type="subTitle"/>
          </p:nvPr>
        </p:nvSpPr>
        <p:spPr>
          <a:xfrm>
            <a:off x="3555341" y="3331660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2041720053 (20)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2"/>
          <p:cNvSpPr txBox="1"/>
          <p:nvPr>
            <p:ph idx="6" type="subTitle"/>
          </p:nvPr>
        </p:nvSpPr>
        <p:spPr>
          <a:xfrm>
            <a:off x="3555341" y="280382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Rosis Hudaya P.</a:t>
            </a:r>
            <a:endParaRPr/>
          </a:p>
        </p:txBody>
      </p:sp>
      <p:sp>
        <p:nvSpPr>
          <p:cNvPr id="622" name="Google Shape;622;p2"/>
          <p:cNvSpPr txBox="1"/>
          <p:nvPr>
            <p:ph idx="7" type="title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3" name="Google Shape;623;p2"/>
          <p:cNvSpPr txBox="1"/>
          <p:nvPr>
            <p:ph idx="8" type="subTitle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2041720223 (18)</a:t>
            </a:r>
            <a:endParaRPr/>
          </a:p>
        </p:txBody>
      </p:sp>
      <p:sp>
        <p:nvSpPr>
          <p:cNvPr id="624" name="Google Shape;624;p2"/>
          <p:cNvSpPr txBox="1"/>
          <p:nvPr>
            <p:ph idx="9" type="subTitle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Rahma N 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"/>
          <p:cNvGrpSpPr/>
          <p:nvPr/>
        </p:nvGrpSpPr>
        <p:grpSpPr>
          <a:xfrm>
            <a:off x="3930215" y="1008369"/>
            <a:ext cx="1283552" cy="1285672"/>
            <a:chOff x="5362700" y="777675"/>
            <a:chExt cx="3143650" cy="3147300"/>
          </a:xfrm>
        </p:grpSpPr>
        <p:sp>
          <p:nvSpPr>
            <p:cNvPr id="630" name="Google Shape;630;p3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3"/>
          <p:cNvSpPr txBox="1"/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Penentuan Kualitas Susu</a:t>
            </a:r>
            <a:endParaRPr/>
          </a:p>
        </p:txBody>
      </p:sp>
      <p:sp>
        <p:nvSpPr>
          <p:cNvPr id="633" name="Google Shape;633;p3"/>
          <p:cNvSpPr txBox="1"/>
          <p:nvPr>
            <p:ph idx="2" type="title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34" name="Google Shape;634;p3"/>
          <p:cNvCxnSpPr/>
          <p:nvPr/>
        </p:nvCxnSpPr>
        <p:spPr>
          <a:xfrm>
            <a:off x="2493150" y="3273740"/>
            <a:ext cx="415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g1be60f16cf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825" y="1858275"/>
            <a:ext cx="5918476" cy="2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be60f16cf2_0_51"/>
          <p:cNvSpPr txBox="1"/>
          <p:nvPr>
            <p:ph type="title"/>
          </p:nvPr>
        </p:nvSpPr>
        <p:spPr>
          <a:xfrm>
            <a:off x="1943575" y="228825"/>
            <a:ext cx="4410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Rancangan Data</a:t>
            </a:r>
            <a:endParaRPr/>
          </a:p>
        </p:txBody>
      </p:sp>
      <p:sp>
        <p:nvSpPr>
          <p:cNvPr id="641" name="Google Shape;641;g1be60f16cf2_0_51"/>
          <p:cNvSpPr txBox="1"/>
          <p:nvPr>
            <p:ph type="title"/>
          </p:nvPr>
        </p:nvSpPr>
        <p:spPr>
          <a:xfrm>
            <a:off x="1062025" y="1043550"/>
            <a:ext cx="6255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https://www.kaggle.com/datasets/cpluzshrijayan/milkquality</a:t>
            </a:r>
            <a:r>
              <a:rPr lang="en" sz="1700">
                <a:solidFill>
                  <a:schemeClr val="accent2"/>
                </a:solidFill>
              </a:rPr>
              <a:t>  </a:t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4"/>
          <p:cNvGrpSpPr/>
          <p:nvPr/>
        </p:nvGrpSpPr>
        <p:grpSpPr>
          <a:xfrm>
            <a:off x="-430302" y="3503814"/>
            <a:ext cx="2265218" cy="1808853"/>
            <a:chOff x="-506502" y="3464774"/>
            <a:chExt cx="2265218" cy="1808853"/>
          </a:xfrm>
        </p:grpSpPr>
        <p:sp>
          <p:nvSpPr>
            <p:cNvPr id="647" name="Google Shape;647;p4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4"/>
          <p:cNvGrpSpPr/>
          <p:nvPr/>
        </p:nvGrpSpPr>
        <p:grpSpPr>
          <a:xfrm>
            <a:off x="2945911" y="2132725"/>
            <a:ext cx="379977" cy="350963"/>
            <a:chOff x="5162486" y="3741525"/>
            <a:chExt cx="379977" cy="350963"/>
          </a:xfrm>
        </p:grpSpPr>
        <p:sp>
          <p:nvSpPr>
            <p:cNvPr id="650" name="Google Shape;650;p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"/>
          <p:cNvGrpSpPr/>
          <p:nvPr/>
        </p:nvGrpSpPr>
        <p:grpSpPr>
          <a:xfrm>
            <a:off x="-300838" y="2599275"/>
            <a:ext cx="3513799" cy="2412562"/>
            <a:chOff x="-300838" y="2599275"/>
            <a:chExt cx="3513799" cy="2412562"/>
          </a:xfrm>
        </p:grpSpPr>
        <p:sp>
          <p:nvSpPr>
            <p:cNvPr id="653" name="Google Shape;653;p4"/>
            <p:cNvSpPr/>
            <p:nvPr/>
          </p:nvSpPr>
          <p:spPr>
            <a:xfrm>
              <a:off x="2792099" y="2698937"/>
              <a:ext cx="164829" cy="343531"/>
            </a:xfrm>
            <a:custGeom>
              <a:rect b="b" l="l" r="r" t="t"/>
              <a:pathLst>
                <a:path extrusionOk="0" h="3764" w="1806">
                  <a:moveTo>
                    <a:pt x="1192" y="1"/>
                  </a:moveTo>
                  <a:cubicBezTo>
                    <a:pt x="1172" y="1"/>
                    <a:pt x="1161" y="13"/>
                    <a:pt x="1161" y="36"/>
                  </a:cubicBezTo>
                  <a:cubicBezTo>
                    <a:pt x="1161" y="155"/>
                    <a:pt x="963" y="1864"/>
                    <a:pt x="1" y="2317"/>
                  </a:cubicBezTo>
                  <a:lnTo>
                    <a:pt x="398" y="3430"/>
                  </a:lnTo>
                  <a:lnTo>
                    <a:pt x="517" y="3763"/>
                  </a:lnTo>
                  <a:cubicBezTo>
                    <a:pt x="517" y="3763"/>
                    <a:pt x="1384" y="3271"/>
                    <a:pt x="1686" y="1943"/>
                  </a:cubicBezTo>
                  <a:cubicBezTo>
                    <a:pt x="1805" y="1411"/>
                    <a:pt x="1741" y="854"/>
                    <a:pt x="1503" y="370"/>
                  </a:cubicBezTo>
                  <a:cubicBezTo>
                    <a:pt x="1389" y="117"/>
                    <a:pt x="1251" y="1"/>
                    <a:pt x="1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-276926" y="2740098"/>
              <a:ext cx="3489887" cy="2271739"/>
            </a:xfrm>
            <a:custGeom>
              <a:rect b="b" l="l" r="r" t="t"/>
              <a:pathLst>
                <a:path extrusionOk="0" h="24891" w="38238">
                  <a:moveTo>
                    <a:pt x="31104" y="0"/>
                  </a:moveTo>
                  <a:cubicBezTo>
                    <a:pt x="30829" y="0"/>
                    <a:pt x="30556" y="41"/>
                    <a:pt x="30290" y="117"/>
                  </a:cubicBezTo>
                  <a:cubicBezTo>
                    <a:pt x="29582" y="324"/>
                    <a:pt x="28851" y="769"/>
                    <a:pt x="28128" y="1453"/>
                  </a:cubicBezTo>
                  <a:cubicBezTo>
                    <a:pt x="27476" y="2073"/>
                    <a:pt x="26093" y="2454"/>
                    <a:pt x="24877" y="2685"/>
                  </a:cubicBezTo>
                  <a:cubicBezTo>
                    <a:pt x="23947" y="2859"/>
                    <a:pt x="23121" y="2947"/>
                    <a:pt x="22795" y="2971"/>
                  </a:cubicBezTo>
                  <a:cubicBezTo>
                    <a:pt x="22248" y="3024"/>
                    <a:pt x="21602" y="3524"/>
                    <a:pt x="21054" y="3524"/>
                  </a:cubicBezTo>
                  <a:cubicBezTo>
                    <a:pt x="20862" y="3524"/>
                    <a:pt x="20681" y="3462"/>
                    <a:pt x="20522" y="3296"/>
                  </a:cubicBezTo>
                  <a:cubicBezTo>
                    <a:pt x="20121" y="2874"/>
                    <a:pt x="19502" y="2199"/>
                    <a:pt x="18269" y="2199"/>
                  </a:cubicBezTo>
                  <a:cubicBezTo>
                    <a:pt x="17647" y="2199"/>
                    <a:pt x="16867" y="2371"/>
                    <a:pt x="15880" y="2836"/>
                  </a:cubicBezTo>
                  <a:cubicBezTo>
                    <a:pt x="15809" y="2867"/>
                    <a:pt x="15737" y="2907"/>
                    <a:pt x="15666" y="2939"/>
                  </a:cubicBezTo>
                  <a:cubicBezTo>
                    <a:pt x="12947" y="4362"/>
                    <a:pt x="13003" y="7072"/>
                    <a:pt x="11477" y="7731"/>
                  </a:cubicBezTo>
                  <a:cubicBezTo>
                    <a:pt x="11189" y="7856"/>
                    <a:pt x="10900" y="7906"/>
                    <a:pt x="10610" y="7906"/>
                  </a:cubicBezTo>
                  <a:cubicBezTo>
                    <a:pt x="9478" y="7906"/>
                    <a:pt x="8332" y="7149"/>
                    <a:pt x="7199" y="7149"/>
                  </a:cubicBezTo>
                  <a:cubicBezTo>
                    <a:pt x="7051" y="7149"/>
                    <a:pt x="6904" y="7162"/>
                    <a:pt x="6756" y="7191"/>
                  </a:cubicBezTo>
                  <a:cubicBezTo>
                    <a:pt x="5198" y="7501"/>
                    <a:pt x="4690" y="8121"/>
                    <a:pt x="4690" y="8121"/>
                  </a:cubicBezTo>
                  <a:lnTo>
                    <a:pt x="4562" y="8804"/>
                  </a:lnTo>
                  <a:lnTo>
                    <a:pt x="891" y="16299"/>
                  </a:lnTo>
                  <a:cubicBezTo>
                    <a:pt x="0" y="18103"/>
                    <a:pt x="771" y="20289"/>
                    <a:pt x="2599" y="21139"/>
                  </a:cubicBezTo>
                  <a:cubicBezTo>
                    <a:pt x="5978" y="22720"/>
                    <a:pt x="11164" y="24890"/>
                    <a:pt x="14178" y="24890"/>
                  </a:cubicBezTo>
                  <a:cubicBezTo>
                    <a:pt x="14574" y="24890"/>
                    <a:pt x="14932" y="24853"/>
                    <a:pt x="15244" y="24772"/>
                  </a:cubicBezTo>
                  <a:cubicBezTo>
                    <a:pt x="19282" y="23730"/>
                    <a:pt x="23359" y="21616"/>
                    <a:pt x="23955" y="20249"/>
                  </a:cubicBezTo>
                  <a:cubicBezTo>
                    <a:pt x="24361" y="19304"/>
                    <a:pt x="25338" y="14606"/>
                    <a:pt x="25632" y="12023"/>
                  </a:cubicBezTo>
                  <a:cubicBezTo>
                    <a:pt x="25767" y="10887"/>
                    <a:pt x="25926" y="10084"/>
                    <a:pt x="26149" y="10060"/>
                  </a:cubicBezTo>
                  <a:cubicBezTo>
                    <a:pt x="26162" y="10059"/>
                    <a:pt x="26176" y="10058"/>
                    <a:pt x="26191" y="10058"/>
                  </a:cubicBezTo>
                  <a:cubicBezTo>
                    <a:pt x="26978" y="10058"/>
                    <a:pt x="29598" y="12320"/>
                    <a:pt x="30878" y="12437"/>
                  </a:cubicBezTo>
                  <a:cubicBezTo>
                    <a:pt x="31005" y="12447"/>
                    <a:pt x="31119" y="12452"/>
                    <a:pt x="31223" y="12452"/>
                  </a:cubicBezTo>
                  <a:cubicBezTo>
                    <a:pt x="32194" y="12452"/>
                    <a:pt x="32317" y="12031"/>
                    <a:pt x="33652" y="12031"/>
                  </a:cubicBezTo>
                  <a:cubicBezTo>
                    <a:pt x="34335" y="12031"/>
                    <a:pt x="35098" y="12103"/>
                    <a:pt x="35766" y="12103"/>
                  </a:cubicBezTo>
                  <a:cubicBezTo>
                    <a:pt x="36545" y="12103"/>
                    <a:pt x="37189" y="12007"/>
                    <a:pt x="37419" y="11602"/>
                  </a:cubicBezTo>
                  <a:cubicBezTo>
                    <a:pt x="37848" y="10847"/>
                    <a:pt x="38238" y="9488"/>
                    <a:pt x="37427" y="9186"/>
                  </a:cubicBezTo>
                  <a:cubicBezTo>
                    <a:pt x="36608" y="8884"/>
                    <a:pt x="35329" y="7159"/>
                    <a:pt x="35289" y="5729"/>
                  </a:cubicBezTo>
                  <a:cubicBezTo>
                    <a:pt x="35249" y="4306"/>
                    <a:pt x="34939" y="2263"/>
                    <a:pt x="33350" y="1755"/>
                  </a:cubicBezTo>
                  <a:cubicBezTo>
                    <a:pt x="33429" y="785"/>
                    <a:pt x="32603" y="213"/>
                    <a:pt x="31561" y="38"/>
                  </a:cubicBezTo>
                  <a:cubicBezTo>
                    <a:pt x="31409" y="12"/>
                    <a:pt x="31256" y="0"/>
                    <a:pt x="31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936200" y="2751506"/>
              <a:ext cx="848058" cy="964789"/>
            </a:xfrm>
            <a:custGeom>
              <a:rect b="b" l="l" r="r" t="t"/>
              <a:pathLst>
                <a:path extrusionOk="0" h="10571" w="9292">
                  <a:moveTo>
                    <a:pt x="6049" y="0"/>
                  </a:moveTo>
                  <a:lnTo>
                    <a:pt x="6049" y="0"/>
                  </a:lnTo>
                  <a:cubicBezTo>
                    <a:pt x="5341" y="207"/>
                    <a:pt x="4610" y="652"/>
                    <a:pt x="3887" y="1336"/>
                  </a:cubicBezTo>
                  <a:cubicBezTo>
                    <a:pt x="3235" y="1955"/>
                    <a:pt x="1852" y="2337"/>
                    <a:pt x="636" y="2567"/>
                  </a:cubicBezTo>
                  <a:cubicBezTo>
                    <a:pt x="128" y="3998"/>
                    <a:pt x="0" y="6295"/>
                    <a:pt x="358" y="7614"/>
                  </a:cubicBezTo>
                  <a:cubicBezTo>
                    <a:pt x="720" y="8977"/>
                    <a:pt x="2414" y="10570"/>
                    <a:pt x="4511" y="10570"/>
                  </a:cubicBezTo>
                  <a:cubicBezTo>
                    <a:pt x="4995" y="10570"/>
                    <a:pt x="5501" y="10485"/>
                    <a:pt x="6017" y="10293"/>
                  </a:cubicBezTo>
                  <a:cubicBezTo>
                    <a:pt x="8767" y="9275"/>
                    <a:pt x="9291" y="7265"/>
                    <a:pt x="8584" y="5047"/>
                  </a:cubicBezTo>
                  <a:cubicBezTo>
                    <a:pt x="7893" y="2917"/>
                    <a:pt x="5755" y="3156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977727" y="3480443"/>
              <a:ext cx="1009601" cy="396375"/>
            </a:xfrm>
            <a:custGeom>
              <a:rect b="b" l="l" r="r" t="t"/>
              <a:pathLst>
                <a:path extrusionOk="0" h="4343" w="11062">
                  <a:moveTo>
                    <a:pt x="1842" y="0"/>
                  </a:moveTo>
                  <a:cubicBezTo>
                    <a:pt x="213" y="0"/>
                    <a:pt x="0" y="1924"/>
                    <a:pt x="340" y="2822"/>
                  </a:cubicBezTo>
                  <a:cubicBezTo>
                    <a:pt x="507" y="3204"/>
                    <a:pt x="706" y="3570"/>
                    <a:pt x="936" y="3919"/>
                  </a:cubicBezTo>
                  <a:cubicBezTo>
                    <a:pt x="1063" y="2775"/>
                    <a:pt x="1222" y="1972"/>
                    <a:pt x="1445" y="1948"/>
                  </a:cubicBezTo>
                  <a:cubicBezTo>
                    <a:pt x="1457" y="1947"/>
                    <a:pt x="1470" y="1946"/>
                    <a:pt x="1483" y="1946"/>
                  </a:cubicBezTo>
                  <a:cubicBezTo>
                    <a:pt x="2266" y="1946"/>
                    <a:pt x="4900" y="4207"/>
                    <a:pt x="6174" y="4325"/>
                  </a:cubicBezTo>
                  <a:cubicBezTo>
                    <a:pt x="6307" y="4337"/>
                    <a:pt x="6426" y="4342"/>
                    <a:pt x="6535" y="4342"/>
                  </a:cubicBezTo>
                  <a:cubicBezTo>
                    <a:pt x="7493" y="4342"/>
                    <a:pt x="7628" y="3919"/>
                    <a:pt x="8956" y="3919"/>
                  </a:cubicBezTo>
                  <a:cubicBezTo>
                    <a:pt x="9631" y="3919"/>
                    <a:pt x="10394" y="3991"/>
                    <a:pt x="11062" y="3991"/>
                  </a:cubicBezTo>
                  <a:cubicBezTo>
                    <a:pt x="11031" y="3861"/>
                    <a:pt x="11001" y="3776"/>
                    <a:pt x="10991" y="3776"/>
                  </a:cubicBezTo>
                  <a:cubicBezTo>
                    <a:pt x="10991" y="3776"/>
                    <a:pt x="10991" y="3776"/>
                    <a:pt x="10990" y="3776"/>
                  </a:cubicBezTo>
                  <a:cubicBezTo>
                    <a:pt x="10877" y="3784"/>
                    <a:pt x="10768" y="3788"/>
                    <a:pt x="10662" y="3788"/>
                  </a:cubicBezTo>
                  <a:cubicBezTo>
                    <a:pt x="8652" y="3788"/>
                    <a:pt x="8095" y="2429"/>
                    <a:pt x="6768" y="2429"/>
                  </a:cubicBezTo>
                  <a:cubicBezTo>
                    <a:pt x="6613" y="2429"/>
                    <a:pt x="6448" y="2447"/>
                    <a:pt x="6269" y="2489"/>
                  </a:cubicBezTo>
                  <a:cubicBezTo>
                    <a:pt x="6142" y="2517"/>
                    <a:pt x="6022" y="2531"/>
                    <a:pt x="5907" y="2531"/>
                  </a:cubicBezTo>
                  <a:cubicBezTo>
                    <a:pt x="4396" y="2531"/>
                    <a:pt x="3848" y="224"/>
                    <a:pt x="2113" y="17"/>
                  </a:cubicBezTo>
                  <a:cubicBezTo>
                    <a:pt x="2018" y="6"/>
                    <a:pt x="1928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672896" y="2823332"/>
              <a:ext cx="451227" cy="276814"/>
            </a:xfrm>
            <a:custGeom>
              <a:rect b="b" l="l" r="r" t="t"/>
              <a:pathLst>
                <a:path extrusionOk="0" h="3033" w="4944">
                  <a:moveTo>
                    <a:pt x="444" y="1"/>
                  </a:moveTo>
                  <a:cubicBezTo>
                    <a:pt x="377" y="1"/>
                    <a:pt x="341" y="23"/>
                    <a:pt x="310" y="80"/>
                  </a:cubicBezTo>
                  <a:cubicBezTo>
                    <a:pt x="207" y="254"/>
                    <a:pt x="0" y="2957"/>
                    <a:pt x="1717" y="3028"/>
                  </a:cubicBezTo>
                  <a:cubicBezTo>
                    <a:pt x="1779" y="3031"/>
                    <a:pt x="1842" y="3033"/>
                    <a:pt x="1903" y="3033"/>
                  </a:cubicBezTo>
                  <a:cubicBezTo>
                    <a:pt x="3535" y="3033"/>
                    <a:pt x="4944" y="2059"/>
                    <a:pt x="4944" y="2059"/>
                  </a:cubicBezTo>
                  <a:cubicBezTo>
                    <a:pt x="4070" y="72"/>
                    <a:pt x="2472" y="350"/>
                    <a:pt x="1510" y="199"/>
                  </a:cubicBezTo>
                  <a:cubicBezTo>
                    <a:pt x="863" y="102"/>
                    <a:pt x="58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693887" y="2852993"/>
              <a:ext cx="255458" cy="246879"/>
            </a:xfrm>
            <a:custGeom>
              <a:rect b="b" l="l" r="r" t="t"/>
              <a:pathLst>
                <a:path extrusionOk="0" h="2705" w="2799">
                  <a:moveTo>
                    <a:pt x="157" y="0"/>
                  </a:moveTo>
                  <a:cubicBezTo>
                    <a:pt x="113" y="0"/>
                    <a:pt x="88" y="23"/>
                    <a:pt x="64" y="80"/>
                  </a:cubicBezTo>
                  <a:cubicBezTo>
                    <a:pt x="1" y="255"/>
                    <a:pt x="17" y="2624"/>
                    <a:pt x="1098" y="2695"/>
                  </a:cubicBezTo>
                  <a:cubicBezTo>
                    <a:pt x="1191" y="2701"/>
                    <a:pt x="1281" y="2704"/>
                    <a:pt x="1367" y="2704"/>
                  </a:cubicBezTo>
                  <a:cubicBezTo>
                    <a:pt x="2287" y="2704"/>
                    <a:pt x="2798" y="2385"/>
                    <a:pt x="2798" y="2385"/>
                  </a:cubicBezTo>
                  <a:cubicBezTo>
                    <a:pt x="2250" y="406"/>
                    <a:pt x="1439" y="359"/>
                    <a:pt x="827" y="200"/>
                  </a:cubicBezTo>
                  <a:cubicBezTo>
                    <a:pt x="421" y="98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834995" y="3569244"/>
              <a:ext cx="372919" cy="275719"/>
            </a:xfrm>
            <a:custGeom>
              <a:rect b="b" l="l" r="r" t="t"/>
              <a:pathLst>
                <a:path extrusionOk="0" h="3021" w="4086">
                  <a:moveTo>
                    <a:pt x="825" y="0"/>
                  </a:moveTo>
                  <a:cubicBezTo>
                    <a:pt x="182" y="0"/>
                    <a:pt x="0" y="831"/>
                    <a:pt x="191" y="1333"/>
                  </a:cubicBezTo>
                  <a:cubicBezTo>
                    <a:pt x="381" y="1865"/>
                    <a:pt x="1256" y="2024"/>
                    <a:pt x="1279" y="2517"/>
                  </a:cubicBezTo>
                  <a:cubicBezTo>
                    <a:pt x="1296" y="2867"/>
                    <a:pt x="1529" y="3020"/>
                    <a:pt x="1959" y="3020"/>
                  </a:cubicBezTo>
                  <a:cubicBezTo>
                    <a:pt x="2135" y="3020"/>
                    <a:pt x="2343" y="2995"/>
                    <a:pt x="2583" y="2946"/>
                  </a:cubicBezTo>
                  <a:cubicBezTo>
                    <a:pt x="3409" y="2779"/>
                    <a:pt x="3505" y="2501"/>
                    <a:pt x="3807" y="1611"/>
                  </a:cubicBezTo>
                  <a:cubicBezTo>
                    <a:pt x="4085" y="790"/>
                    <a:pt x="3945" y="240"/>
                    <a:pt x="3647" y="240"/>
                  </a:cubicBezTo>
                  <a:cubicBezTo>
                    <a:pt x="3622" y="240"/>
                    <a:pt x="3596" y="244"/>
                    <a:pt x="3568" y="252"/>
                  </a:cubicBezTo>
                  <a:cubicBezTo>
                    <a:pt x="3406" y="331"/>
                    <a:pt x="3207" y="362"/>
                    <a:pt x="2989" y="362"/>
                  </a:cubicBezTo>
                  <a:cubicBezTo>
                    <a:pt x="2314" y="362"/>
                    <a:pt x="1455" y="66"/>
                    <a:pt x="914" y="5"/>
                  </a:cubicBezTo>
                  <a:cubicBezTo>
                    <a:pt x="883" y="2"/>
                    <a:pt x="854" y="0"/>
                    <a:pt x="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858177" y="3636781"/>
              <a:ext cx="186460" cy="125675"/>
            </a:xfrm>
            <a:custGeom>
              <a:rect b="b" l="l" r="r" t="t"/>
              <a:pathLst>
                <a:path extrusionOk="0" h="1377" w="2043">
                  <a:moveTo>
                    <a:pt x="728" y="1"/>
                  </a:moveTo>
                  <a:cubicBezTo>
                    <a:pt x="712" y="1"/>
                    <a:pt x="694" y="2"/>
                    <a:pt x="676" y="5"/>
                  </a:cubicBezTo>
                  <a:cubicBezTo>
                    <a:pt x="231" y="60"/>
                    <a:pt x="0" y="394"/>
                    <a:pt x="334" y="768"/>
                  </a:cubicBezTo>
                  <a:cubicBezTo>
                    <a:pt x="631" y="1107"/>
                    <a:pt x="1191" y="1377"/>
                    <a:pt x="1513" y="1377"/>
                  </a:cubicBezTo>
                  <a:cubicBezTo>
                    <a:pt x="1553" y="1377"/>
                    <a:pt x="1590" y="1373"/>
                    <a:pt x="1621" y="1364"/>
                  </a:cubicBezTo>
                  <a:cubicBezTo>
                    <a:pt x="1908" y="1292"/>
                    <a:pt x="2043" y="1157"/>
                    <a:pt x="1939" y="1109"/>
                  </a:cubicBezTo>
                  <a:cubicBezTo>
                    <a:pt x="1177" y="705"/>
                    <a:pt x="1131" y="1"/>
                    <a:pt x="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3100398" y="3636781"/>
              <a:ext cx="83510" cy="125493"/>
            </a:xfrm>
            <a:custGeom>
              <a:rect b="b" l="l" r="r" t="t"/>
              <a:pathLst>
                <a:path extrusionOk="0" h="1375" w="915">
                  <a:moveTo>
                    <a:pt x="589" y="1"/>
                  </a:moveTo>
                  <a:cubicBezTo>
                    <a:pt x="405" y="1"/>
                    <a:pt x="384" y="705"/>
                    <a:pt x="40" y="1109"/>
                  </a:cubicBezTo>
                  <a:cubicBezTo>
                    <a:pt x="1" y="1157"/>
                    <a:pt x="56" y="1292"/>
                    <a:pt x="184" y="1364"/>
                  </a:cubicBezTo>
                  <a:cubicBezTo>
                    <a:pt x="198" y="1371"/>
                    <a:pt x="213" y="1375"/>
                    <a:pt x="230" y="1375"/>
                  </a:cubicBezTo>
                  <a:cubicBezTo>
                    <a:pt x="378" y="1375"/>
                    <a:pt x="628" y="1109"/>
                    <a:pt x="764" y="768"/>
                  </a:cubicBezTo>
                  <a:cubicBezTo>
                    <a:pt x="915" y="394"/>
                    <a:pt x="811" y="60"/>
                    <a:pt x="613" y="5"/>
                  </a:cubicBezTo>
                  <a:cubicBezTo>
                    <a:pt x="604" y="2"/>
                    <a:pt x="596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40163" y="3008966"/>
              <a:ext cx="1189672" cy="1242972"/>
            </a:xfrm>
            <a:custGeom>
              <a:rect b="b" l="l" r="r" t="t"/>
              <a:pathLst>
                <a:path extrusionOk="0" h="13619" w="13035">
                  <a:moveTo>
                    <a:pt x="11096" y="1"/>
                  </a:moveTo>
                  <a:lnTo>
                    <a:pt x="11096" y="1"/>
                  </a:lnTo>
                  <a:cubicBezTo>
                    <a:pt x="8377" y="1416"/>
                    <a:pt x="8433" y="4134"/>
                    <a:pt x="6907" y="4793"/>
                  </a:cubicBezTo>
                  <a:cubicBezTo>
                    <a:pt x="6622" y="4916"/>
                    <a:pt x="6336" y="4964"/>
                    <a:pt x="6048" y="4964"/>
                  </a:cubicBezTo>
                  <a:cubicBezTo>
                    <a:pt x="4917" y="4964"/>
                    <a:pt x="3773" y="4209"/>
                    <a:pt x="2645" y="4209"/>
                  </a:cubicBezTo>
                  <a:cubicBezTo>
                    <a:pt x="2495" y="4209"/>
                    <a:pt x="2344" y="4222"/>
                    <a:pt x="2194" y="4253"/>
                  </a:cubicBezTo>
                  <a:cubicBezTo>
                    <a:pt x="628" y="4563"/>
                    <a:pt x="128" y="5175"/>
                    <a:pt x="128" y="5175"/>
                  </a:cubicBezTo>
                  <a:lnTo>
                    <a:pt x="0" y="5866"/>
                  </a:lnTo>
                  <a:cubicBezTo>
                    <a:pt x="337" y="6038"/>
                    <a:pt x="775" y="6145"/>
                    <a:pt x="1339" y="6145"/>
                  </a:cubicBezTo>
                  <a:cubicBezTo>
                    <a:pt x="1428" y="6145"/>
                    <a:pt x="1519" y="6142"/>
                    <a:pt x="1614" y="6137"/>
                  </a:cubicBezTo>
                  <a:cubicBezTo>
                    <a:pt x="1738" y="6130"/>
                    <a:pt x="1854" y="6127"/>
                    <a:pt x="1964" y="6127"/>
                  </a:cubicBezTo>
                  <a:cubicBezTo>
                    <a:pt x="4769" y="6127"/>
                    <a:pt x="2981" y="8255"/>
                    <a:pt x="3402" y="11207"/>
                  </a:cubicBezTo>
                  <a:cubicBezTo>
                    <a:pt x="3648" y="12929"/>
                    <a:pt x="5267" y="13619"/>
                    <a:pt x="6672" y="13619"/>
                  </a:cubicBezTo>
                  <a:cubicBezTo>
                    <a:pt x="7765" y="13619"/>
                    <a:pt x="8728" y="13201"/>
                    <a:pt x="8815" y="12527"/>
                  </a:cubicBezTo>
                  <a:cubicBezTo>
                    <a:pt x="9013" y="10985"/>
                    <a:pt x="8775" y="10174"/>
                    <a:pt x="10285" y="9292"/>
                  </a:cubicBezTo>
                  <a:cubicBezTo>
                    <a:pt x="11795" y="8418"/>
                    <a:pt x="13035" y="7265"/>
                    <a:pt x="11724" y="5318"/>
                  </a:cubicBezTo>
                  <a:cubicBezTo>
                    <a:pt x="10603" y="3657"/>
                    <a:pt x="10142" y="2139"/>
                    <a:pt x="1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307282" y="3275004"/>
              <a:ext cx="352658" cy="322539"/>
            </a:xfrm>
            <a:custGeom>
              <a:rect b="b" l="l" r="r" t="t"/>
              <a:pathLst>
                <a:path extrusionOk="0" h="3534" w="3864">
                  <a:moveTo>
                    <a:pt x="2524" y="0"/>
                  </a:moveTo>
                  <a:cubicBezTo>
                    <a:pt x="2285" y="0"/>
                    <a:pt x="2015" y="76"/>
                    <a:pt x="1717" y="257"/>
                  </a:cubicBezTo>
                  <a:cubicBezTo>
                    <a:pt x="1" y="1290"/>
                    <a:pt x="9" y="2721"/>
                    <a:pt x="1646" y="3381"/>
                  </a:cubicBezTo>
                  <a:cubicBezTo>
                    <a:pt x="1911" y="3487"/>
                    <a:pt x="2149" y="3534"/>
                    <a:pt x="2361" y="3534"/>
                  </a:cubicBezTo>
                  <a:cubicBezTo>
                    <a:pt x="3461" y="3534"/>
                    <a:pt x="3863" y="2276"/>
                    <a:pt x="3863" y="1616"/>
                  </a:cubicBezTo>
                  <a:cubicBezTo>
                    <a:pt x="3863" y="993"/>
                    <a:pt x="3390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300838" y="3908478"/>
              <a:ext cx="1025025" cy="736620"/>
            </a:xfrm>
            <a:custGeom>
              <a:rect b="b" l="l" r="r" t="t"/>
              <a:pathLst>
                <a:path extrusionOk="0" h="8071" w="11231">
                  <a:moveTo>
                    <a:pt x="3616" y="0"/>
                  </a:moveTo>
                  <a:cubicBezTo>
                    <a:pt x="3616" y="0"/>
                    <a:pt x="2663" y="1153"/>
                    <a:pt x="2345" y="1391"/>
                  </a:cubicBezTo>
                  <a:cubicBezTo>
                    <a:pt x="2027" y="1629"/>
                    <a:pt x="0" y="5683"/>
                    <a:pt x="0" y="6502"/>
                  </a:cubicBezTo>
                  <a:cubicBezTo>
                    <a:pt x="0" y="7077"/>
                    <a:pt x="1624" y="8070"/>
                    <a:pt x="3038" y="8070"/>
                  </a:cubicBezTo>
                  <a:cubicBezTo>
                    <a:pt x="3615" y="8070"/>
                    <a:pt x="4156" y="7905"/>
                    <a:pt x="4538" y="7479"/>
                  </a:cubicBezTo>
                  <a:cubicBezTo>
                    <a:pt x="5025" y="6930"/>
                    <a:pt x="5521" y="6767"/>
                    <a:pt x="6055" y="6767"/>
                  </a:cubicBezTo>
                  <a:cubicBezTo>
                    <a:pt x="6836" y="6767"/>
                    <a:pt x="7699" y="7118"/>
                    <a:pt x="8734" y="7118"/>
                  </a:cubicBezTo>
                  <a:cubicBezTo>
                    <a:pt x="8894" y="7118"/>
                    <a:pt x="9059" y="7109"/>
                    <a:pt x="9228" y="7090"/>
                  </a:cubicBezTo>
                  <a:cubicBezTo>
                    <a:pt x="11230" y="6867"/>
                    <a:pt x="10825" y="4729"/>
                    <a:pt x="8910" y="4626"/>
                  </a:cubicBezTo>
                  <a:cubicBezTo>
                    <a:pt x="6994" y="4522"/>
                    <a:pt x="3783" y="3020"/>
                    <a:pt x="3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023269" y="2599275"/>
              <a:ext cx="313413" cy="424668"/>
            </a:xfrm>
            <a:custGeom>
              <a:rect b="b" l="l" r="r" t="t"/>
              <a:pathLst>
                <a:path extrusionOk="0" h="4653" w="3434">
                  <a:moveTo>
                    <a:pt x="921" y="0"/>
                  </a:moveTo>
                  <a:cubicBezTo>
                    <a:pt x="778" y="0"/>
                    <a:pt x="541" y="144"/>
                    <a:pt x="350" y="532"/>
                  </a:cubicBezTo>
                  <a:cubicBezTo>
                    <a:pt x="24" y="1199"/>
                    <a:pt x="0" y="1970"/>
                    <a:pt x="278" y="2662"/>
                  </a:cubicBezTo>
                  <a:cubicBezTo>
                    <a:pt x="525" y="3321"/>
                    <a:pt x="930" y="3918"/>
                    <a:pt x="1470" y="4379"/>
                  </a:cubicBezTo>
                  <a:cubicBezTo>
                    <a:pt x="1677" y="4561"/>
                    <a:pt x="1933" y="4653"/>
                    <a:pt x="2190" y="4653"/>
                  </a:cubicBezTo>
                  <a:cubicBezTo>
                    <a:pt x="2446" y="4653"/>
                    <a:pt x="2702" y="4561"/>
                    <a:pt x="2909" y="4379"/>
                  </a:cubicBezTo>
                  <a:cubicBezTo>
                    <a:pt x="2996" y="4299"/>
                    <a:pt x="3076" y="4212"/>
                    <a:pt x="3132" y="4108"/>
                  </a:cubicBezTo>
                  <a:cubicBezTo>
                    <a:pt x="3434" y="3592"/>
                    <a:pt x="3267" y="2924"/>
                    <a:pt x="2758" y="2614"/>
                  </a:cubicBezTo>
                  <a:cubicBezTo>
                    <a:pt x="1280" y="1700"/>
                    <a:pt x="1161" y="269"/>
                    <a:pt x="1033" y="55"/>
                  </a:cubicBezTo>
                  <a:cubicBezTo>
                    <a:pt x="1014" y="20"/>
                    <a:pt x="974" y="0"/>
                    <a:pt x="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464269" y="3203361"/>
              <a:ext cx="97291" cy="84057"/>
            </a:xfrm>
            <a:custGeom>
              <a:rect b="b" l="l" r="r" t="t"/>
              <a:pathLst>
                <a:path extrusionOk="0" h="921" w="1066">
                  <a:moveTo>
                    <a:pt x="612" y="1"/>
                  </a:moveTo>
                  <a:cubicBezTo>
                    <a:pt x="199" y="1"/>
                    <a:pt x="0" y="494"/>
                    <a:pt x="287" y="788"/>
                  </a:cubicBezTo>
                  <a:cubicBezTo>
                    <a:pt x="378" y="880"/>
                    <a:pt x="492" y="921"/>
                    <a:pt x="603" y="921"/>
                  </a:cubicBezTo>
                  <a:cubicBezTo>
                    <a:pt x="838" y="921"/>
                    <a:pt x="1065" y="737"/>
                    <a:pt x="1065" y="462"/>
                  </a:cubicBezTo>
                  <a:cubicBezTo>
                    <a:pt x="1065" y="207"/>
                    <a:pt x="859" y="1"/>
                    <a:pt x="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96213" y="2890777"/>
              <a:ext cx="378669" cy="130604"/>
            </a:xfrm>
            <a:custGeom>
              <a:rect b="b" l="l" r="r" t="t"/>
              <a:pathLst>
                <a:path extrusionOk="0" fill="none" h="1431" w="4149">
                  <a:moveTo>
                    <a:pt x="0" y="0"/>
                  </a:moveTo>
                  <a:cubicBezTo>
                    <a:pt x="167" y="724"/>
                    <a:pt x="517" y="1145"/>
                    <a:pt x="1129" y="1375"/>
                  </a:cubicBezTo>
                  <a:cubicBezTo>
                    <a:pt x="1264" y="1431"/>
                    <a:pt x="1391" y="1272"/>
                    <a:pt x="1312" y="1153"/>
                  </a:cubicBezTo>
                  <a:cubicBezTo>
                    <a:pt x="1121" y="859"/>
                    <a:pt x="755" y="501"/>
                    <a:pt x="779" y="151"/>
                  </a:cubicBezTo>
                  <a:cubicBezTo>
                    <a:pt x="970" y="533"/>
                    <a:pt x="1272" y="843"/>
                    <a:pt x="1645" y="1057"/>
                  </a:cubicBezTo>
                  <a:cubicBezTo>
                    <a:pt x="1963" y="1232"/>
                    <a:pt x="2408" y="1304"/>
                    <a:pt x="2655" y="1034"/>
                  </a:cubicBezTo>
                  <a:cubicBezTo>
                    <a:pt x="2249" y="819"/>
                    <a:pt x="1939" y="461"/>
                    <a:pt x="1796" y="32"/>
                  </a:cubicBezTo>
                  <a:cubicBezTo>
                    <a:pt x="2289" y="596"/>
                    <a:pt x="2901" y="1145"/>
                    <a:pt x="3656" y="1208"/>
                  </a:cubicBezTo>
                  <a:cubicBezTo>
                    <a:pt x="3783" y="1224"/>
                    <a:pt x="3910" y="1200"/>
                    <a:pt x="4022" y="1129"/>
                  </a:cubicBezTo>
                  <a:cubicBezTo>
                    <a:pt x="4149" y="1026"/>
                    <a:pt x="3934" y="692"/>
                    <a:pt x="3744" y="549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4"/>
          <p:cNvSpPr txBox="1"/>
          <p:nvPr/>
        </p:nvSpPr>
        <p:spPr>
          <a:xfrm>
            <a:off x="2541125" y="173475"/>
            <a:ext cx="438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Rancangan Data</a:t>
            </a:r>
            <a:endParaRPr sz="47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69" name="Google Shape;669;p4"/>
          <p:cNvSpPr txBox="1"/>
          <p:nvPr/>
        </p:nvSpPr>
        <p:spPr>
          <a:xfrm>
            <a:off x="4796525" y="1686325"/>
            <a:ext cx="327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rPr>
              <a:t>K-Nearest Neighbor</a:t>
            </a:r>
            <a:endParaRPr sz="2200">
              <a:solidFill>
                <a:schemeClr val="accen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70" name="Google Shape;670;p4"/>
          <p:cNvSpPr txBox="1"/>
          <p:nvPr/>
        </p:nvSpPr>
        <p:spPr>
          <a:xfrm>
            <a:off x="6143650" y="2876775"/>
            <a:ext cx="272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rPr>
              <a:t>Naive Bayes</a:t>
            </a:r>
            <a:endParaRPr sz="2200">
              <a:solidFill>
                <a:schemeClr val="accen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671" name="Google Shape;671;p4"/>
          <p:cNvGrpSpPr/>
          <p:nvPr/>
        </p:nvGrpSpPr>
        <p:grpSpPr>
          <a:xfrm>
            <a:off x="5104789" y="2641255"/>
            <a:ext cx="916374" cy="917438"/>
            <a:chOff x="5362700" y="777675"/>
            <a:chExt cx="3143650" cy="3147300"/>
          </a:xfrm>
        </p:grpSpPr>
        <p:sp>
          <p:nvSpPr>
            <p:cNvPr id="672" name="Google Shape;672;p4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4"/>
          <p:cNvGrpSpPr/>
          <p:nvPr/>
        </p:nvGrpSpPr>
        <p:grpSpPr>
          <a:xfrm>
            <a:off x="3655623" y="1411435"/>
            <a:ext cx="916374" cy="917438"/>
            <a:chOff x="5362700" y="777675"/>
            <a:chExt cx="3143650" cy="3147300"/>
          </a:xfrm>
        </p:grpSpPr>
        <p:sp>
          <p:nvSpPr>
            <p:cNvPr id="675" name="Google Shape;675;p4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4"/>
          <p:cNvSpPr txBox="1"/>
          <p:nvPr>
            <p:ph type="title"/>
          </p:nvPr>
        </p:nvSpPr>
        <p:spPr>
          <a:xfrm>
            <a:off x="3753056" y="1627757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8" name="Google Shape;678;p4"/>
          <p:cNvSpPr txBox="1"/>
          <p:nvPr>
            <p:ph idx="4294967295" type="title"/>
          </p:nvPr>
        </p:nvSpPr>
        <p:spPr>
          <a:xfrm>
            <a:off x="5202222" y="2857568"/>
            <a:ext cx="7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"/>
          <p:cNvSpPr txBox="1"/>
          <p:nvPr>
            <p:ph idx="1" type="body"/>
          </p:nvPr>
        </p:nvSpPr>
        <p:spPr>
          <a:xfrm>
            <a:off x="715100" y="1902750"/>
            <a:ext cx="3760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Karena dataset tersebut merepresentasikan keputusan dan pengambilan keputusan berupa variabel x (faktor penentu kualitas susu) yang mempengaruhi variabel y (kualitas susu)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4" name="Google Shape;684;p5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Alasan Menggunakan Metode </a:t>
            </a:r>
            <a:endParaRPr/>
          </a:p>
        </p:txBody>
      </p:sp>
      <p:pic>
        <p:nvPicPr>
          <p:cNvPr id="685" name="Google Shape;685;p5"/>
          <p:cNvPicPr preferRelativeResize="0"/>
          <p:nvPr/>
        </p:nvPicPr>
        <p:blipFill rotWithShape="1">
          <a:blip r:embed="rId3">
            <a:alphaModFix/>
          </a:blip>
          <a:srcRect b="6575" l="1712" r="8632" t="33689"/>
          <a:stretch/>
        </p:blipFill>
        <p:spPr>
          <a:xfrm>
            <a:off x="4915100" y="1313513"/>
            <a:ext cx="3214200" cy="321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6" name="Google Shape;686;p5"/>
          <p:cNvSpPr/>
          <p:nvPr/>
        </p:nvSpPr>
        <p:spPr>
          <a:xfrm>
            <a:off x="4980272" y="1395933"/>
            <a:ext cx="3214200" cy="321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5"/>
          <p:cNvGrpSpPr/>
          <p:nvPr/>
        </p:nvGrpSpPr>
        <p:grpSpPr>
          <a:xfrm>
            <a:off x="8238911" y="1877850"/>
            <a:ext cx="379977" cy="350963"/>
            <a:chOff x="5162486" y="3741525"/>
            <a:chExt cx="379977" cy="350963"/>
          </a:xfrm>
        </p:grpSpPr>
        <p:sp>
          <p:nvSpPr>
            <p:cNvPr id="688" name="Google Shape;688;p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5"/>
          <p:cNvGrpSpPr/>
          <p:nvPr/>
        </p:nvGrpSpPr>
        <p:grpSpPr>
          <a:xfrm>
            <a:off x="5071416" y="4232262"/>
            <a:ext cx="1030015" cy="1131865"/>
            <a:chOff x="3670550" y="4352162"/>
            <a:chExt cx="782329" cy="859688"/>
          </a:xfrm>
        </p:grpSpPr>
        <p:sp>
          <p:nvSpPr>
            <p:cNvPr id="691" name="Google Shape;691;p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5"/>
          <p:cNvGrpSpPr/>
          <p:nvPr/>
        </p:nvGrpSpPr>
        <p:grpSpPr>
          <a:xfrm flipH="1" rot="726262">
            <a:off x="5519268" y="759290"/>
            <a:ext cx="476785" cy="470917"/>
            <a:chOff x="4252781" y="935174"/>
            <a:chExt cx="476769" cy="470901"/>
          </a:xfrm>
        </p:grpSpPr>
        <p:sp>
          <p:nvSpPr>
            <p:cNvPr id="694" name="Google Shape;694;p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be60f16cf2_0_95"/>
          <p:cNvSpPr txBox="1"/>
          <p:nvPr/>
        </p:nvSpPr>
        <p:spPr>
          <a:xfrm>
            <a:off x="2112450" y="796025"/>
            <a:ext cx="491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Akurasi Yang Di harapkan</a:t>
            </a:r>
            <a:r>
              <a:rPr lang="en"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 </a:t>
            </a:r>
            <a:endParaRPr sz="33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701" name="Google Shape;701;g1be60f16cf2_0_95"/>
          <p:cNvGrpSpPr/>
          <p:nvPr/>
        </p:nvGrpSpPr>
        <p:grpSpPr>
          <a:xfrm>
            <a:off x="3930216" y="2039082"/>
            <a:ext cx="1283552" cy="1285672"/>
            <a:chOff x="5362700" y="777675"/>
            <a:chExt cx="3143650" cy="3147300"/>
          </a:xfrm>
        </p:grpSpPr>
        <p:sp>
          <p:nvSpPr>
            <p:cNvPr id="702" name="Google Shape;702;g1be60f16cf2_0_95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1be60f16cf2_0_95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g1be60f16cf2_0_95"/>
          <p:cNvSpPr txBox="1"/>
          <p:nvPr>
            <p:ph idx="4294967295" type="title"/>
          </p:nvPr>
        </p:nvSpPr>
        <p:spPr>
          <a:xfrm>
            <a:off x="4053450" y="2330625"/>
            <a:ext cx="1037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80%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0"/>
          <p:cNvSpPr txBox="1"/>
          <p:nvPr>
            <p:ph type="title"/>
          </p:nvPr>
        </p:nvSpPr>
        <p:spPr>
          <a:xfrm>
            <a:off x="928700" y="499875"/>
            <a:ext cx="3541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4000"/>
              <a:t>Terimakasih</a:t>
            </a:r>
            <a:endParaRPr sz="4000"/>
          </a:p>
        </p:txBody>
      </p:sp>
      <p:grpSp>
        <p:nvGrpSpPr>
          <p:cNvPr id="710" name="Google Shape;710;p10"/>
          <p:cNvGrpSpPr/>
          <p:nvPr/>
        </p:nvGrpSpPr>
        <p:grpSpPr>
          <a:xfrm rot="-772385">
            <a:off x="1522983" y="2336294"/>
            <a:ext cx="476786" cy="470918"/>
            <a:chOff x="4252781" y="935174"/>
            <a:chExt cx="476769" cy="470901"/>
          </a:xfrm>
        </p:grpSpPr>
        <p:sp>
          <p:nvSpPr>
            <p:cNvPr id="711" name="Google Shape;711;p10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0"/>
          <p:cNvGrpSpPr/>
          <p:nvPr/>
        </p:nvGrpSpPr>
        <p:grpSpPr>
          <a:xfrm flipH="1">
            <a:off x="5157910" y="1341975"/>
            <a:ext cx="379977" cy="350963"/>
            <a:chOff x="5162486" y="3741525"/>
            <a:chExt cx="379977" cy="350963"/>
          </a:xfrm>
        </p:grpSpPr>
        <p:sp>
          <p:nvSpPr>
            <p:cNvPr id="714" name="Google Shape;714;p10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w Appreciation Day Minitheme by Slidesgo">
  <a:themeElements>
    <a:clrScheme name="Simple Light">
      <a:dk1>
        <a:srgbClr val="2A2A2A"/>
      </a:dk1>
      <a:lt1>
        <a:srgbClr val="F5EEDC"/>
      </a:lt1>
      <a:dk2>
        <a:srgbClr val="000000"/>
      </a:dk2>
      <a:lt2>
        <a:srgbClr val="FFFFFF"/>
      </a:lt2>
      <a:accent1>
        <a:srgbClr val="973516"/>
      </a:accent1>
      <a:accent2>
        <a:srgbClr val="CF411A"/>
      </a:accent2>
      <a:accent3>
        <a:srgbClr val="F4D97C"/>
      </a:accent3>
      <a:accent4>
        <a:srgbClr val="39AE69"/>
      </a:accent4>
      <a:accent5>
        <a:srgbClr val="FF91C2"/>
      </a:accent5>
      <a:accent6>
        <a:srgbClr val="ACD1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