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ai Jamjuree" charset="1" panose="00000500000000000000"/>
      <p:regular r:id="rId21"/>
    </p:embeddedFont>
    <p:embeddedFont>
      <p:font typeface="Bai Jamjuree Bold" charset="1" panose="00000800000000000000"/>
      <p:regular r:id="rId22"/>
    </p:embeddedFont>
    <p:embeddedFont>
      <p:font typeface="Arimo Bold" charset="1" panose="020B0704020202020204"/>
      <p:regular r:id="rId24"/>
    </p:embeddedFont>
    <p:embeddedFont>
      <p:font typeface="Arimo" charset="1" panose="020B0604020202020204"/>
      <p:regular r:id="rId29"/>
    </p:embeddedFont>
    <p:embeddedFont>
      <p:font typeface="Telegraf Bold" charset="1" panose="00000800000000000000"/>
      <p:regular r:id="rId35"/>
    </p:embeddedFont>
    <p:embeddedFont>
      <p:font typeface="Telegraf Medium" charset="1" panose="000006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jpeg" Type="http://schemas.openxmlformats.org/officeDocument/2006/relationships/image"/><Relationship Id="rId15" Target="../media/image13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67.pn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30.jpe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70.png" Type="http://schemas.openxmlformats.org/officeDocument/2006/relationships/image"/><Relationship Id="rId13" Target="../media/image71.svg" Type="http://schemas.openxmlformats.org/officeDocument/2006/relationships/image"/><Relationship Id="rId14" Target="../media/image72.png" Type="http://schemas.openxmlformats.org/officeDocument/2006/relationships/image"/><Relationship Id="rId15" Target="../media/image73.svg" Type="http://schemas.openxmlformats.org/officeDocument/2006/relationships/image"/><Relationship Id="rId16" Target="../media/image74.png" Type="http://schemas.openxmlformats.org/officeDocument/2006/relationships/image"/><Relationship Id="rId17" Target="../media/image75.svg" Type="http://schemas.openxmlformats.org/officeDocument/2006/relationships/image"/><Relationship Id="rId18" Target="../media/image76.png" Type="http://schemas.openxmlformats.org/officeDocument/2006/relationships/image"/><Relationship Id="rId19" Target="../media/image77.svg" Type="http://schemas.openxmlformats.org/officeDocument/2006/relationships/image"/><Relationship Id="rId2" Target="../notesSlides/notesSlide11.xml" Type="http://schemas.openxmlformats.org/officeDocument/2006/relationships/notesSlide"/><Relationship Id="rId3" Target="../media/image14.jpeg" Type="http://schemas.openxmlformats.org/officeDocument/2006/relationships/image"/><Relationship Id="rId4" Target="../media/image2.png" Type="http://schemas.openxmlformats.org/officeDocument/2006/relationships/image"/><Relationship Id="rId5" Target="../media/image68.png" Type="http://schemas.openxmlformats.org/officeDocument/2006/relationships/image"/><Relationship Id="rId6" Target="../media/image69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78.png" Type="http://schemas.openxmlformats.org/officeDocument/2006/relationships/image"/><Relationship Id="rId12" Target="../media/image79.svg" Type="http://schemas.openxmlformats.org/officeDocument/2006/relationships/image"/><Relationship Id="rId13" Target="../media/image2.png" Type="http://schemas.openxmlformats.org/officeDocument/2006/relationships/image"/><Relationship Id="rId2" Target="../notesSlides/notesSlide12.xml" Type="http://schemas.openxmlformats.org/officeDocument/2006/relationships/notesSlide"/><Relationship Id="rId3" Target="../media/image14.jpe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4.jpe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png" Type="http://schemas.openxmlformats.org/officeDocument/2006/relationships/image"/><Relationship Id="rId16" Target="../media/image29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30.jpe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4.jpeg" Type="http://schemas.openxmlformats.org/officeDocument/2006/relationships/image"/><Relationship Id="rId4" Target="../media/image2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51.png" Type="http://schemas.openxmlformats.org/officeDocument/2006/relationships/image"/><Relationship Id="rId14" Target="../media/image52.svg" Type="http://schemas.openxmlformats.org/officeDocument/2006/relationships/image"/><Relationship Id="rId15" Target="../media/image53.png" Type="http://schemas.openxmlformats.org/officeDocument/2006/relationships/image"/><Relationship Id="rId16" Target="../media/image54.sv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.jpe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png" Type="http://schemas.openxmlformats.org/officeDocument/2006/relationships/image"/><Relationship Id="rId12" Target="../media/image58.png" Type="http://schemas.openxmlformats.org/officeDocument/2006/relationships/image"/><Relationship Id="rId13" Target="../media/image59.png" Type="http://schemas.openxmlformats.org/officeDocument/2006/relationships/image"/><Relationship Id="rId14" Target="../media/image60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30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11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61.png" Type="http://schemas.openxmlformats.org/officeDocument/2006/relationships/image"/><Relationship Id="rId12" Target="../media/image62.png" Type="http://schemas.openxmlformats.org/officeDocument/2006/relationships/image"/><Relationship Id="rId13" Target="../media/image63.png" Type="http://schemas.openxmlformats.org/officeDocument/2006/relationships/image"/><Relationship Id="rId14" Target="../media/image64.pn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30.jpe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65.png" Type="http://schemas.openxmlformats.org/officeDocument/2006/relationships/image"/><Relationship Id="rId12" Target="../media/image66.pn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30.jpe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0" y="0"/>
                </a:moveTo>
                <a:lnTo>
                  <a:pt x="18288004" y="0"/>
                </a:lnTo>
                <a:lnTo>
                  <a:pt x="1828800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-9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5816" y="7275240"/>
            <a:ext cx="18706426" cy="5362500"/>
          </a:xfrm>
          <a:custGeom>
            <a:avLst/>
            <a:gdLst/>
            <a:ahLst/>
            <a:cxnLst/>
            <a:rect r="r" b="b" t="t" l="l"/>
            <a:pathLst>
              <a:path h="5362500" w="18706426">
                <a:moveTo>
                  <a:pt x="0" y="0"/>
                </a:moveTo>
                <a:lnTo>
                  <a:pt x="18706426" y="0"/>
                </a:lnTo>
                <a:lnTo>
                  <a:pt x="18706426" y="5362500"/>
                </a:lnTo>
                <a:lnTo>
                  <a:pt x="0" y="5362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9530" y="5227345"/>
            <a:ext cx="578340" cy="569436"/>
          </a:xfrm>
          <a:custGeom>
            <a:avLst/>
            <a:gdLst/>
            <a:ahLst/>
            <a:cxnLst/>
            <a:rect r="r" b="b" t="t" l="l"/>
            <a:pathLst>
              <a:path h="569436" w="578340">
                <a:moveTo>
                  <a:pt x="0" y="0"/>
                </a:moveTo>
                <a:lnTo>
                  <a:pt x="578340" y="0"/>
                </a:lnTo>
                <a:lnTo>
                  <a:pt x="578340" y="569436"/>
                </a:lnTo>
                <a:lnTo>
                  <a:pt x="0" y="569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721" y="2807445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1473" y="845801"/>
            <a:ext cx="1586512" cy="365798"/>
          </a:xfrm>
          <a:custGeom>
            <a:avLst/>
            <a:gdLst/>
            <a:ahLst/>
            <a:cxnLst/>
            <a:rect r="r" b="b" t="t" l="l"/>
            <a:pathLst>
              <a:path h="365798" w="1586512">
                <a:moveTo>
                  <a:pt x="0" y="0"/>
                </a:moveTo>
                <a:lnTo>
                  <a:pt x="1586512" y="0"/>
                </a:lnTo>
                <a:lnTo>
                  <a:pt x="1586512" y="365798"/>
                </a:lnTo>
                <a:lnTo>
                  <a:pt x="0" y="3657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08034" y="6833344"/>
            <a:ext cx="3980769" cy="1084311"/>
          </a:xfrm>
          <a:custGeom>
            <a:avLst/>
            <a:gdLst/>
            <a:ahLst/>
            <a:cxnLst/>
            <a:rect r="r" b="b" t="t" l="l"/>
            <a:pathLst>
              <a:path h="1084311" w="3980769">
                <a:moveTo>
                  <a:pt x="0" y="0"/>
                </a:moveTo>
                <a:lnTo>
                  <a:pt x="3980770" y="0"/>
                </a:lnTo>
                <a:lnTo>
                  <a:pt x="3980770" y="1084312"/>
                </a:lnTo>
                <a:lnTo>
                  <a:pt x="0" y="108431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787942" y="3138046"/>
            <a:ext cx="1820954" cy="3517426"/>
            <a:chOff x="0" y="0"/>
            <a:chExt cx="2427939" cy="46899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127"/>
              <a:ext cx="2315718" cy="4689729"/>
            </a:xfrm>
            <a:custGeom>
              <a:avLst/>
              <a:gdLst/>
              <a:ahLst/>
              <a:cxnLst/>
              <a:rect r="r" b="b" t="t" l="l"/>
              <a:pathLst>
                <a:path h="4689729" w="2315718">
                  <a:moveTo>
                    <a:pt x="2312797" y="4689729"/>
                  </a:moveTo>
                  <a:cubicBezTo>
                    <a:pt x="1029843" y="4672965"/>
                    <a:pt x="0" y="3629533"/>
                    <a:pt x="0" y="2346579"/>
                  </a:cubicBezTo>
                  <a:lnTo>
                    <a:pt x="113411" y="2346579"/>
                  </a:lnTo>
                  <a:lnTo>
                    <a:pt x="0" y="2346579"/>
                  </a:lnTo>
                  <a:cubicBezTo>
                    <a:pt x="0" y="1063625"/>
                    <a:pt x="1029589" y="16891"/>
                    <a:pt x="2312797" y="0"/>
                  </a:cubicBezTo>
                  <a:lnTo>
                    <a:pt x="2315718" y="226695"/>
                  </a:lnTo>
                  <a:cubicBezTo>
                    <a:pt x="1156970" y="241935"/>
                    <a:pt x="226695" y="1187323"/>
                    <a:pt x="226695" y="2346579"/>
                  </a:cubicBezTo>
                  <a:cubicBezTo>
                    <a:pt x="226695" y="3505581"/>
                    <a:pt x="1156716" y="4447921"/>
                    <a:pt x="2315718" y="446316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1907486">
            <a:off x="14600419" y="-2295066"/>
            <a:ext cx="5055024" cy="5362500"/>
          </a:xfrm>
          <a:custGeom>
            <a:avLst/>
            <a:gdLst/>
            <a:ahLst/>
            <a:cxnLst/>
            <a:rect r="r" b="b" t="t" l="l"/>
            <a:pathLst>
              <a:path h="5362500" w="5055024">
                <a:moveTo>
                  <a:pt x="0" y="0"/>
                </a:moveTo>
                <a:lnTo>
                  <a:pt x="5055024" y="0"/>
                </a:lnTo>
                <a:lnTo>
                  <a:pt x="5055024" y="5362500"/>
                </a:lnTo>
                <a:lnTo>
                  <a:pt x="0" y="53625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3541372" y="6026423"/>
            <a:ext cx="10852050" cy="1905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577985" y="4072936"/>
            <a:ext cx="12778824" cy="172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8"/>
              </a:lnSpc>
            </a:pPr>
            <a:r>
              <a:rPr lang="en-US" sz="6961">
                <a:solidFill>
                  <a:srgbClr val="F2F2F2"/>
                </a:solidFill>
                <a:latin typeface="Bai Jamjuree"/>
                <a:ea typeface="Bai Jamjuree"/>
                <a:cs typeface="Bai Jamjuree"/>
                <a:sym typeface="Bai Jamjuree"/>
              </a:rPr>
              <a:t>AI-TrendGen</a:t>
            </a:r>
          </a:p>
          <a:p>
            <a:pPr algn="ctr">
              <a:lnSpc>
                <a:spcPts val="5955"/>
              </a:lnSpc>
            </a:pPr>
            <a:r>
              <a:rPr lang="en-US" sz="5514">
                <a:solidFill>
                  <a:srgbClr val="848AE7"/>
                </a:solidFill>
                <a:latin typeface="Bai Jamjuree"/>
                <a:ea typeface="Bai Jamjuree"/>
                <a:cs typeface="Bai Jamjuree"/>
                <a:sym typeface="Bai Jamjuree"/>
              </a:rPr>
              <a:t>AI-powered trend &amp; content generation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11722" y="564814"/>
            <a:ext cx="131113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b="true" sz="3699">
                <a:solidFill>
                  <a:srgbClr val="47A5F3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AI Odyssey Hackathon 2025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213205" y="1940426"/>
            <a:ext cx="9861594" cy="1242672"/>
            <a:chOff x="0" y="0"/>
            <a:chExt cx="13148792" cy="165689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480207" y="0"/>
              <a:ext cx="1656896" cy="1656896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 l="0" t="0" r="0" b="0"/>
                </a:stretch>
              </a:blipFill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7362498" y="303021"/>
              <a:ext cx="2172308" cy="1050854"/>
            </a:xfrm>
            <a:custGeom>
              <a:avLst/>
              <a:gdLst/>
              <a:ahLst/>
              <a:cxnLst/>
              <a:rect r="r" b="b" t="t" l="l"/>
              <a:pathLst>
                <a:path h="1050854" w="2172308">
                  <a:moveTo>
                    <a:pt x="0" y="0"/>
                  </a:moveTo>
                  <a:lnTo>
                    <a:pt x="2172308" y="0"/>
                  </a:lnTo>
                  <a:lnTo>
                    <a:pt x="2172308" y="1050854"/>
                  </a:lnTo>
                  <a:lnTo>
                    <a:pt x="0" y="1050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5609773" y="444273"/>
              <a:ext cx="980040" cy="97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b="true" sz="4799">
                  <a:solidFill>
                    <a:srgbClr val="FFFFFF"/>
                  </a:solidFill>
                  <a:latin typeface="Bai Jamjuree Bold"/>
                  <a:ea typeface="Bai Jamjuree Bold"/>
                  <a:cs typeface="Bai Jamjuree Bold"/>
                  <a:sym typeface="Bai Jamjuree Bold"/>
                </a:rPr>
                <a:t> X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641831"/>
              <a:ext cx="3256485" cy="52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b="true" sz="2603">
                  <a:solidFill>
                    <a:srgbClr val="FFFFFF"/>
                  </a:solidFill>
                  <a:latin typeface="Bai Jamjuree Bold"/>
                  <a:ea typeface="Bai Jamjuree Bold"/>
                  <a:cs typeface="Bai Jamjuree Bold"/>
                  <a:sym typeface="Bai Jamjuree Bold"/>
                </a:rPr>
                <a:t>Dione Prtocol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9892307" y="564781"/>
              <a:ext cx="3256485" cy="52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b="true" sz="2603">
                  <a:solidFill>
                    <a:srgbClr val="FFFFFF"/>
                  </a:solidFill>
                  <a:latin typeface="Bai Jamjuree Bold"/>
                  <a:ea typeface="Bai Jamjuree Bold"/>
                  <a:cs typeface="Bai Jamjuree Bold"/>
                  <a:sym typeface="Bai Jamjuree Bold"/>
                </a:rPr>
                <a:t>GDG Carthage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957344" y="6284640"/>
            <a:ext cx="10373316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2"/>
              </a:lnSpc>
            </a:pPr>
            <a:r>
              <a:rPr lang="en-US" sz="3727" b="true">
                <a:solidFill>
                  <a:srgbClr val="E3E9ED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Team : DS Girls </a:t>
            </a:r>
          </a:p>
          <a:p>
            <a:pPr algn="ctr">
              <a:lnSpc>
                <a:spcPts val="3512"/>
              </a:lnSpc>
            </a:pPr>
            <a:r>
              <a:rPr lang="en-US" sz="2927">
                <a:solidFill>
                  <a:srgbClr val="E3E9ED"/>
                </a:solidFill>
                <a:latin typeface="Bai Jamjuree"/>
                <a:ea typeface="Bai Jamjuree"/>
                <a:cs typeface="Bai Jamjuree"/>
                <a:sym typeface="Bai Jamjuree"/>
              </a:rPr>
              <a:t>Dhouha Meliane &amp; Rahma Aroua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2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18288004" y="0"/>
                </a:moveTo>
                <a:lnTo>
                  <a:pt x="0" y="0"/>
                </a:lnTo>
                <a:lnTo>
                  <a:pt x="0" y="10286998"/>
                </a:lnTo>
                <a:lnTo>
                  <a:pt x="18288004" y="10286998"/>
                </a:lnTo>
                <a:lnTo>
                  <a:pt x="18288004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-9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77016" y="7339854"/>
            <a:ext cx="564568" cy="569436"/>
          </a:xfrm>
          <a:custGeom>
            <a:avLst/>
            <a:gdLst/>
            <a:ahLst/>
            <a:cxnLst/>
            <a:rect r="r" b="b" t="t" l="l"/>
            <a:pathLst>
              <a:path h="569436" w="564568">
                <a:moveTo>
                  <a:pt x="0" y="0"/>
                </a:moveTo>
                <a:lnTo>
                  <a:pt x="564568" y="0"/>
                </a:lnTo>
                <a:lnTo>
                  <a:pt x="564568" y="569436"/>
                </a:lnTo>
                <a:lnTo>
                  <a:pt x="0" y="56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964000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4119" y="8742985"/>
            <a:ext cx="4067971" cy="4067971"/>
          </a:xfrm>
          <a:custGeom>
            <a:avLst/>
            <a:gdLst/>
            <a:ahLst/>
            <a:cxnLst/>
            <a:rect r="r" b="b" t="t" l="l"/>
            <a:pathLst>
              <a:path h="4067971" w="4067971">
                <a:moveTo>
                  <a:pt x="0" y="0"/>
                </a:moveTo>
                <a:lnTo>
                  <a:pt x="4067970" y="0"/>
                </a:lnTo>
                <a:lnTo>
                  <a:pt x="4067970" y="4067970"/>
                </a:lnTo>
                <a:lnTo>
                  <a:pt x="0" y="4067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4416" y="-1256717"/>
            <a:ext cx="5055024" cy="5362500"/>
          </a:xfrm>
          <a:custGeom>
            <a:avLst/>
            <a:gdLst/>
            <a:ahLst/>
            <a:cxnLst/>
            <a:rect r="r" b="b" t="t" l="l"/>
            <a:pathLst>
              <a:path h="5362500" w="5055024">
                <a:moveTo>
                  <a:pt x="0" y="0"/>
                </a:moveTo>
                <a:lnTo>
                  <a:pt x="5055024" y="0"/>
                </a:lnTo>
                <a:lnTo>
                  <a:pt x="5055024" y="5362500"/>
                </a:lnTo>
                <a:lnTo>
                  <a:pt x="0" y="536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2907" y="2240490"/>
            <a:ext cx="12311508" cy="6325037"/>
          </a:xfrm>
          <a:custGeom>
            <a:avLst/>
            <a:gdLst/>
            <a:ahLst/>
            <a:cxnLst/>
            <a:rect r="r" b="b" t="t" l="l"/>
            <a:pathLst>
              <a:path h="6325037" w="12311508">
                <a:moveTo>
                  <a:pt x="0" y="0"/>
                </a:moveTo>
                <a:lnTo>
                  <a:pt x="12311509" y="0"/>
                </a:lnTo>
                <a:lnTo>
                  <a:pt x="12311509" y="6325038"/>
                </a:lnTo>
                <a:lnTo>
                  <a:pt x="0" y="632503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458827" y="700643"/>
            <a:ext cx="12881840" cy="72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</a:pPr>
            <a:r>
              <a:rPr lang="en-US" sz="4749">
                <a:solidFill>
                  <a:srgbClr val="6165AB"/>
                </a:solidFill>
                <a:latin typeface="Bai Jamjuree"/>
                <a:ea typeface="Bai Jamjuree"/>
                <a:cs typeface="Bai Jamjuree"/>
                <a:sym typeface="Bai Jamjuree"/>
              </a:rPr>
              <a:t>03.3.2 Trend text generated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01858" y="91916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08/10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0" y="0"/>
                </a:moveTo>
                <a:lnTo>
                  <a:pt x="18288004" y="0"/>
                </a:lnTo>
                <a:lnTo>
                  <a:pt x="1828800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-39" t="0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50349">
            <a:off x="-1555407" y="8094238"/>
            <a:ext cx="18706424" cy="5362500"/>
          </a:xfrm>
          <a:custGeom>
            <a:avLst/>
            <a:gdLst/>
            <a:ahLst/>
            <a:cxnLst/>
            <a:rect r="r" b="b" t="t" l="l"/>
            <a:pathLst>
              <a:path h="5362500" w="18706424">
                <a:moveTo>
                  <a:pt x="18706424" y="0"/>
                </a:moveTo>
                <a:lnTo>
                  <a:pt x="0" y="0"/>
                </a:lnTo>
                <a:lnTo>
                  <a:pt x="0" y="5362500"/>
                </a:lnTo>
                <a:lnTo>
                  <a:pt x="18706424" y="5362500"/>
                </a:lnTo>
                <a:lnTo>
                  <a:pt x="18706424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0312" y="8472140"/>
            <a:ext cx="578570" cy="569436"/>
          </a:xfrm>
          <a:custGeom>
            <a:avLst/>
            <a:gdLst/>
            <a:ahLst/>
            <a:cxnLst/>
            <a:rect r="r" b="b" t="t" l="l"/>
            <a:pathLst>
              <a:path h="569436" w="578570">
                <a:moveTo>
                  <a:pt x="0" y="0"/>
                </a:moveTo>
                <a:lnTo>
                  <a:pt x="578570" y="0"/>
                </a:lnTo>
                <a:lnTo>
                  <a:pt x="578570" y="569436"/>
                </a:lnTo>
                <a:lnTo>
                  <a:pt x="0" y="569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82948" y="4812860"/>
            <a:ext cx="3980769" cy="1084311"/>
          </a:xfrm>
          <a:custGeom>
            <a:avLst/>
            <a:gdLst/>
            <a:ahLst/>
            <a:cxnLst/>
            <a:rect r="r" b="b" t="t" l="l"/>
            <a:pathLst>
              <a:path h="1084311" w="3980769">
                <a:moveTo>
                  <a:pt x="0" y="0"/>
                </a:moveTo>
                <a:lnTo>
                  <a:pt x="3980770" y="0"/>
                </a:lnTo>
                <a:lnTo>
                  <a:pt x="3980770" y="1084312"/>
                </a:lnTo>
                <a:lnTo>
                  <a:pt x="0" y="1084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44338" y="-1393361"/>
            <a:ext cx="5055024" cy="5362500"/>
          </a:xfrm>
          <a:custGeom>
            <a:avLst/>
            <a:gdLst/>
            <a:ahLst/>
            <a:cxnLst/>
            <a:rect r="r" b="b" t="t" l="l"/>
            <a:pathLst>
              <a:path h="5362500" w="5055024">
                <a:moveTo>
                  <a:pt x="0" y="0"/>
                </a:moveTo>
                <a:lnTo>
                  <a:pt x="5055024" y="0"/>
                </a:lnTo>
                <a:lnTo>
                  <a:pt x="5055024" y="5362500"/>
                </a:lnTo>
                <a:lnTo>
                  <a:pt x="0" y="53625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48329" t="0" r="-48328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51179" y="2263223"/>
            <a:ext cx="11585641" cy="6183587"/>
            <a:chOff x="0" y="0"/>
            <a:chExt cx="15447521" cy="824478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5411508" y="1777913"/>
              <a:ext cx="4699642" cy="4699642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48AE7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13912" lIns="13912" bIns="13912" rIns="13912"/>
              <a:lstStyle/>
              <a:p>
                <a:pPr algn="ctr">
                  <a:lnSpc>
                    <a:spcPts val="4105"/>
                  </a:lnSpc>
                </a:pPr>
                <a:r>
                  <a:rPr lang="en-US" b="true" sz="2932">
                    <a:solidFill>
                      <a:srgbClr val="F5F6F7"/>
                    </a:solidFill>
                    <a:latin typeface="Telegraf Bold"/>
                    <a:ea typeface="Telegraf Bold"/>
                    <a:cs typeface="Telegraf Bold"/>
                    <a:sym typeface="Telegraf Bold"/>
                  </a:rPr>
                  <a:t>AI TrendGen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225581"/>
              <a:ext cx="3083293" cy="3083293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13912" lIns="13912" bIns="13912" rIns="13912"/>
              <a:lstStyle/>
              <a:p>
                <a:pPr algn="ctr">
                  <a:lnSpc>
                    <a:spcPts val="3581"/>
                  </a:lnSpc>
                </a:pPr>
                <a:r>
                  <a:rPr lang="en-US" b="true" sz="2558">
                    <a:solidFill>
                      <a:srgbClr val="FFFFFF"/>
                    </a:solidFill>
                    <a:latin typeface="Telegraf Medium"/>
                    <a:ea typeface="Telegraf Medium"/>
                    <a:cs typeface="Telegraf Medium"/>
                    <a:sym typeface="Telegraf Medium"/>
                  </a:rPr>
                  <a:t>Media Managers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5161489"/>
              <a:ext cx="3083293" cy="3083293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0B37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13912" lIns="13912" bIns="13912" rIns="13912"/>
              <a:lstStyle/>
              <a:p>
                <a:pPr algn="ctr">
                  <a:lnSpc>
                    <a:spcPts val="3581"/>
                  </a:lnSpc>
                </a:pPr>
                <a:r>
                  <a:rPr lang="en-US" b="true" sz="2558">
                    <a:solidFill>
                      <a:srgbClr val="FFFFFF"/>
                    </a:solidFill>
                    <a:latin typeface="Telegraf Medium"/>
                    <a:ea typeface="Telegraf Medium"/>
                    <a:cs typeface="Telegraf Medium"/>
                    <a:sym typeface="Telegraf Medium"/>
                  </a:rPr>
                  <a:t>Influencers</a:t>
                </a: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2364228" y="0"/>
              <a:ext cx="3083293" cy="3083293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EAB5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13912" lIns="13912" bIns="13912" rIns="13912"/>
              <a:lstStyle/>
              <a:p>
                <a:pPr algn="ctr">
                  <a:lnSpc>
                    <a:spcPts val="3581"/>
                  </a:lnSpc>
                </a:pPr>
                <a:r>
                  <a:rPr lang="en-US" b="true" sz="2558">
                    <a:solidFill>
                      <a:srgbClr val="FFFFFF"/>
                    </a:solidFill>
                    <a:latin typeface="Telegraf Medium"/>
                    <a:ea typeface="Telegraf Medium"/>
                    <a:cs typeface="Telegraf Medium"/>
                    <a:sym typeface="Telegraf Medium"/>
                  </a:rPr>
                  <a:t>Marketers</a:t>
                </a: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2364228" y="4962974"/>
              <a:ext cx="3083293" cy="3083293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2929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13912" lIns="13912" bIns="13912" rIns="13912"/>
              <a:lstStyle/>
              <a:p>
                <a:pPr algn="ctr">
                  <a:lnSpc>
                    <a:spcPts val="3581"/>
                  </a:lnSpc>
                </a:pPr>
                <a:r>
                  <a:rPr lang="en-US" b="true" sz="2558">
                    <a:solidFill>
                      <a:srgbClr val="FFFFFF"/>
                    </a:solidFill>
                    <a:latin typeface="Telegraf Medium"/>
                    <a:ea typeface="Telegraf Medium"/>
                    <a:cs typeface="Telegraf Medium"/>
                    <a:sym typeface="Telegraf Medium"/>
                  </a:rPr>
                  <a:t>Brands</a:t>
                </a:r>
              </a:p>
            </p:txBody>
          </p:sp>
        </p:grpSp>
        <p:sp>
          <p:nvSpPr>
            <p:cNvPr name="AutoShape 23" id="23"/>
            <p:cNvSpPr/>
            <p:nvPr/>
          </p:nvSpPr>
          <p:spPr>
            <a:xfrm flipV="true">
              <a:off x="10111151" y="1541647"/>
              <a:ext cx="2253078" cy="2586087"/>
            </a:xfrm>
            <a:prstGeom prst="line">
              <a:avLst/>
            </a:prstGeom>
            <a:ln cap="flat" w="254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H="true" flipV="true">
              <a:off x="3083293" y="1767227"/>
              <a:ext cx="2328215" cy="2360507"/>
            </a:xfrm>
            <a:prstGeom prst="line">
              <a:avLst/>
            </a:prstGeom>
            <a:ln cap="flat" w="254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10111151" y="4127734"/>
              <a:ext cx="2253078" cy="2376887"/>
            </a:xfrm>
            <a:prstGeom prst="line">
              <a:avLst/>
            </a:prstGeom>
            <a:ln cap="flat" w="254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 flipV="true">
              <a:off x="3083293" y="4127734"/>
              <a:ext cx="2328215" cy="2575402"/>
            </a:xfrm>
            <a:prstGeom prst="line">
              <a:avLst/>
            </a:prstGeom>
            <a:ln cap="flat" w="254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6602584" y="7145716"/>
            <a:ext cx="3980769" cy="1084311"/>
          </a:xfrm>
          <a:custGeom>
            <a:avLst/>
            <a:gdLst/>
            <a:ahLst/>
            <a:cxnLst/>
            <a:rect r="r" b="b" t="t" l="l"/>
            <a:pathLst>
              <a:path h="1084311" w="3980769">
                <a:moveTo>
                  <a:pt x="0" y="0"/>
                </a:moveTo>
                <a:lnTo>
                  <a:pt x="3980769" y="0"/>
                </a:lnTo>
                <a:lnTo>
                  <a:pt x="3980769" y="1084311"/>
                </a:lnTo>
                <a:lnTo>
                  <a:pt x="0" y="1084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626965" y="1996594"/>
            <a:ext cx="1448429" cy="1469808"/>
          </a:xfrm>
          <a:custGeom>
            <a:avLst/>
            <a:gdLst/>
            <a:ahLst/>
            <a:cxnLst/>
            <a:rect r="r" b="b" t="t" l="l"/>
            <a:pathLst>
              <a:path h="1469808" w="1448429">
                <a:moveTo>
                  <a:pt x="0" y="0"/>
                </a:moveTo>
                <a:lnTo>
                  <a:pt x="1448429" y="0"/>
                </a:lnTo>
                <a:lnTo>
                  <a:pt x="1448429" y="1469808"/>
                </a:lnTo>
                <a:lnTo>
                  <a:pt x="0" y="14698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690248" y="5289167"/>
            <a:ext cx="1321862" cy="1790700"/>
          </a:xfrm>
          <a:custGeom>
            <a:avLst/>
            <a:gdLst/>
            <a:ahLst/>
            <a:cxnLst/>
            <a:rect r="r" b="b" t="t" l="l"/>
            <a:pathLst>
              <a:path h="1790700" w="1321862">
                <a:moveTo>
                  <a:pt x="0" y="0"/>
                </a:moveTo>
                <a:lnTo>
                  <a:pt x="1321863" y="0"/>
                </a:lnTo>
                <a:lnTo>
                  <a:pt x="1321863" y="1790700"/>
                </a:lnTo>
                <a:lnTo>
                  <a:pt x="0" y="17907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4056701" y="1996594"/>
            <a:ext cx="1760239" cy="1584215"/>
          </a:xfrm>
          <a:custGeom>
            <a:avLst/>
            <a:gdLst/>
            <a:ahLst/>
            <a:cxnLst/>
            <a:rect r="r" b="b" t="t" l="l"/>
            <a:pathLst>
              <a:path h="1584215" w="1760239">
                <a:moveTo>
                  <a:pt x="0" y="0"/>
                </a:moveTo>
                <a:lnTo>
                  <a:pt x="1760239" y="0"/>
                </a:lnTo>
                <a:lnTo>
                  <a:pt x="1760239" y="1584215"/>
                </a:lnTo>
                <a:lnTo>
                  <a:pt x="0" y="15842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4307368" y="5544212"/>
            <a:ext cx="1258905" cy="1280610"/>
          </a:xfrm>
          <a:custGeom>
            <a:avLst/>
            <a:gdLst/>
            <a:ahLst/>
            <a:cxnLst/>
            <a:rect r="r" b="b" t="t" l="l"/>
            <a:pathLst>
              <a:path h="1280610" w="1258905">
                <a:moveTo>
                  <a:pt x="0" y="0"/>
                </a:moveTo>
                <a:lnTo>
                  <a:pt x="1258905" y="0"/>
                </a:lnTo>
                <a:lnTo>
                  <a:pt x="1258905" y="1280610"/>
                </a:lnTo>
                <a:lnTo>
                  <a:pt x="0" y="128061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870312" y="402483"/>
            <a:ext cx="15401538" cy="88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2"/>
              </a:lnSpc>
            </a:pPr>
            <a:r>
              <a:rPr lang="en-US" sz="586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04  Market &amp; Future Impact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045766" y="91916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09/10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0" y="0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18288004" y="0"/>
                </a:moveTo>
                <a:lnTo>
                  <a:pt x="0" y="0"/>
                </a:lnTo>
                <a:lnTo>
                  <a:pt x="0" y="10286998"/>
                </a:lnTo>
                <a:lnTo>
                  <a:pt x="18288004" y="10286998"/>
                </a:lnTo>
                <a:lnTo>
                  <a:pt x="18288004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-39" t="0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9530" y="5171438"/>
            <a:ext cx="578340" cy="569436"/>
          </a:xfrm>
          <a:custGeom>
            <a:avLst/>
            <a:gdLst/>
            <a:ahLst/>
            <a:cxnLst/>
            <a:rect r="r" b="b" t="t" l="l"/>
            <a:pathLst>
              <a:path h="569436" w="578340">
                <a:moveTo>
                  <a:pt x="0" y="0"/>
                </a:moveTo>
                <a:lnTo>
                  <a:pt x="578340" y="0"/>
                </a:lnTo>
                <a:lnTo>
                  <a:pt x="578340" y="569436"/>
                </a:lnTo>
                <a:lnTo>
                  <a:pt x="0" y="56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901" y="2868825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9261" y="6469730"/>
            <a:ext cx="3980769" cy="1084311"/>
          </a:xfrm>
          <a:custGeom>
            <a:avLst/>
            <a:gdLst/>
            <a:ahLst/>
            <a:cxnLst/>
            <a:rect r="r" b="b" t="t" l="l"/>
            <a:pathLst>
              <a:path h="1084311" w="3980769">
                <a:moveTo>
                  <a:pt x="0" y="0"/>
                </a:moveTo>
                <a:lnTo>
                  <a:pt x="3980769" y="0"/>
                </a:lnTo>
                <a:lnTo>
                  <a:pt x="3980769" y="1084311"/>
                </a:lnTo>
                <a:lnTo>
                  <a:pt x="0" y="10843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66317" y="-4097731"/>
            <a:ext cx="7023991" cy="7451231"/>
          </a:xfrm>
          <a:custGeom>
            <a:avLst/>
            <a:gdLst/>
            <a:ahLst/>
            <a:cxnLst/>
            <a:rect r="r" b="b" t="t" l="l"/>
            <a:pathLst>
              <a:path h="7451231" w="7023991">
                <a:moveTo>
                  <a:pt x="0" y="0"/>
                </a:moveTo>
                <a:lnTo>
                  <a:pt x="7023991" y="0"/>
                </a:lnTo>
                <a:lnTo>
                  <a:pt x="7023991" y="7451231"/>
                </a:lnTo>
                <a:lnTo>
                  <a:pt x="0" y="74512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30783" y="3528950"/>
            <a:ext cx="9379958" cy="294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65"/>
              </a:lnSpc>
            </a:pPr>
            <a:r>
              <a:rPr lang="en-US" sz="9721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Thank you for your Attention 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762505" y="1324456"/>
            <a:ext cx="2264698" cy="522166"/>
          </a:xfrm>
          <a:custGeom>
            <a:avLst/>
            <a:gdLst/>
            <a:ahLst/>
            <a:cxnLst/>
            <a:rect r="r" b="b" t="t" l="l"/>
            <a:pathLst>
              <a:path h="522166" w="2264698">
                <a:moveTo>
                  <a:pt x="0" y="0"/>
                </a:moveTo>
                <a:lnTo>
                  <a:pt x="2264698" y="0"/>
                </a:lnTo>
                <a:lnTo>
                  <a:pt x="2264698" y="522165"/>
                </a:lnTo>
                <a:lnTo>
                  <a:pt x="0" y="5221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438346" y="5058475"/>
            <a:ext cx="1820954" cy="3517426"/>
            <a:chOff x="0" y="0"/>
            <a:chExt cx="2427939" cy="46899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127"/>
              <a:ext cx="2315718" cy="4689729"/>
            </a:xfrm>
            <a:custGeom>
              <a:avLst/>
              <a:gdLst/>
              <a:ahLst/>
              <a:cxnLst/>
              <a:rect r="r" b="b" t="t" l="l"/>
              <a:pathLst>
                <a:path h="4689729" w="2315718">
                  <a:moveTo>
                    <a:pt x="2312797" y="4689729"/>
                  </a:moveTo>
                  <a:cubicBezTo>
                    <a:pt x="1029843" y="4672965"/>
                    <a:pt x="0" y="3629533"/>
                    <a:pt x="0" y="2346579"/>
                  </a:cubicBezTo>
                  <a:lnTo>
                    <a:pt x="113411" y="2346579"/>
                  </a:lnTo>
                  <a:lnTo>
                    <a:pt x="0" y="2346579"/>
                  </a:lnTo>
                  <a:cubicBezTo>
                    <a:pt x="0" y="1063625"/>
                    <a:pt x="1029589" y="16891"/>
                    <a:pt x="2312797" y="0"/>
                  </a:cubicBezTo>
                  <a:lnTo>
                    <a:pt x="2315718" y="226695"/>
                  </a:lnTo>
                  <a:cubicBezTo>
                    <a:pt x="1156970" y="241935"/>
                    <a:pt x="226695" y="1187323"/>
                    <a:pt x="226695" y="2346579"/>
                  </a:cubicBezTo>
                  <a:cubicBezTo>
                    <a:pt x="226695" y="3505581"/>
                    <a:pt x="1156716" y="4447921"/>
                    <a:pt x="2315718" y="446316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-625221" y="8069160"/>
            <a:ext cx="14388750" cy="4124750"/>
          </a:xfrm>
          <a:custGeom>
            <a:avLst/>
            <a:gdLst/>
            <a:ahLst/>
            <a:cxnLst/>
            <a:rect r="r" b="b" t="t" l="l"/>
            <a:pathLst>
              <a:path h="4124750" w="14388750">
                <a:moveTo>
                  <a:pt x="0" y="0"/>
                </a:moveTo>
                <a:lnTo>
                  <a:pt x="14388750" y="0"/>
                </a:lnTo>
                <a:lnTo>
                  <a:pt x="14388750" y="4124750"/>
                </a:lnTo>
                <a:lnTo>
                  <a:pt x="0" y="41247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239261" y="91916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10/10</a:t>
            </a:r>
          </a:p>
        </p:txBody>
      </p:sp>
      <p:sp>
        <p:nvSpPr>
          <p:cNvPr name="AutoShape 13" id="13"/>
          <p:cNvSpPr/>
          <p:nvPr/>
        </p:nvSpPr>
        <p:spPr>
          <a:xfrm>
            <a:off x="4945689" y="6756613"/>
            <a:ext cx="7259316" cy="55813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0" y="-291070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18288004" y="0"/>
                </a:moveTo>
                <a:lnTo>
                  <a:pt x="0" y="0"/>
                </a:lnTo>
                <a:lnTo>
                  <a:pt x="0" y="10286998"/>
                </a:lnTo>
                <a:lnTo>
                  <a:pt x="18288004" y="10286998"/>
                </a:lnTo>
                <a:lnTo>
                  <a:pt x="18288004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-39" t="0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17942" y="8760194"/>
            <a:ext cx="3980769" cy="1084311"/>
          </a:xfrm>
          <a:custGeom>
            <a:avLst/>
            <a:gdLst/>
            <a:ahLst/>
            <a:cxnLst/>
            <a:rect r="r" b="b" t="t" l="l"/>
            <a:pathLst>
              <a:path h="1084311" w="3980769">
                <a:moveTo>
                  <a:pt x="0" y="0"/>
                </a:moveTo>
                <a:lnTo>
                  <a:pt x="3980770" y="0"/>
                </a:lnTo>
                <a:lnTo>
                  <a:pt x="3980770" y="1084312"/>
                </a:lnTo>
                <a:lnTo>
                  <a:pt x="0" y="1084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198675" y="-408183"/>
            <a:ext cx="8010351" cy="6361289"/>
          </a:xfrm>
          <a:custGeom>
            <a:avLst/>
            <a:gdLst/>
            <a:ahLst/>
            <a:cxnLst/>
            <a:rect r="r" b="b" t="t" l="l"/>
            <a:pathLst>
              <a:path h="6361289" w="8010351">
                <a:moveTo>
                  <a:pt x="0" y="0"/>
                </a:moveTo>
                <a:lnTo>
                  <a:pt x="8010351" y="0"/>
                </a:lnTo>
                <a:lnTo>
                  <a:pt x="8010351" y="6361289"/>
                </a:lnTo>
                <a:lnTo>
                  <a:pt x="0" y="6361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681608" y="5234502"/>
            <a:ext cx="1111034" cy="1108588"/>
            <a:chOff x="0" y="0"/>
            <a:chExt cx="1481379" cy="14781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" y="0"/>
              <a:ext cx="1481328" cy="1478153"/>
            </a:xfrm>
            <a:custGeom>
              <a:avLst/>
              <a:gdLst/>
              <a:ahLst/>
              <a:cxnLst/>
              <a:rect r="r" b="b" t="t" l="l"/>
              <a:pathLst>
                <a:path h="1478153" w="1481328">
                  <a:moveTo>
                    <a:pt x="1481201" y="739013"/>
                  </a:moveTo>
                  <a:cubicBezTo>
                    <a:pt x="1481201" y="1147064"/>
                    <a:pt x="1150112" y="1478153"/>
                    <a:pt x="738886" y="1478153"/>
                  </a:cubicBezTo>
                  <a:cubicBezTo>
                    <a:pt x="330962" y="1478153"/>
                    <a:pt x="0" y="1147064"/>
                    <a:pt x="0" y="739013"/>
                  </a:cubicBezTo>
                  <a:cubicBezTo>
                    <a:pt x="0" y="331089"/>
                    <a:pt x="330962" y="0"/>
                    <a:pt x="739013" y="0"/>
                  </a:cubicBezTo>
                  <a:cubicBezTo>
                    <a:pt x="1150239" y="0"/>
                    <a:pt x="1481328" y="331089"/>
                    <a:pt x="1481328" y="739013"/>
                  </a:cubicBezTo>
                  <a:close/>
                </a:path>
              </a:pathLst>
            </a:custGeom>
            <a:solidFill>
              <a:srgbClr val="848AE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902034" y="5263952"/>
            <a:ext cx="1111034" cy="1108588"/>
            <a:chOff x="0" y="0"/>
            <a:chExt cx="1481379" cy="14781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" y="0"/>
              <a:ext cx="1481328" cy="1478153"/>
            </a:xfrm>
            <a:custGeom>
              <a:avLst/>
              <a:gdLst/>
              <a:ahLst/>
              <a:cxnLst/>
              <a:rect r="r" b="b" t="t" l="l"/>
              <a:pathLst>
                <a:path h="1478153" w="1481328">
                  <a:moveTo>
                    <a:pt x="1481201" y="739013"/>
                  </a:moveTo>
                  <a:cubicBezTo>
                    <a:pt x="1481201" y="1147064"/>
                    <a:pt x="1150112" y="1478153"/>
                    <a:pt x="738886" y="1478153"/>
                  </a:cubicBezTo>
                  <a:cubicBezTo>
                    <a:pt x="330962" y="1478153"/>
                    <a:pt x="0" y="1147064"/>
                    <a:pt x="0" y="739013"/>
                  </a:cubicBezTo>
                  <a:cubicBezTo>
                    <a:pt x="0" y="331089"/>
                    <a:pt x="330962" y="0"/>
                    <a:pt x="739013" y="0"/>
                  </a:cubicBezTo>
                  <a:cubicBezTo>
                    <a:pt x="1150239" y="0"/>
                    <a:pt x="1481328" y="331089"/>
                    <a:pt x="1481328" y="739013"/>
                  </a:cubicBezTo>
                  <a:close/>
                </a:path>
              </a:pathLst>
            </a:custGeom>
            <a:solidFill>
              <a:srgbClr val="848AE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681608" y="3226570"/>
            <a:ext cx="1111034" cy="1108588"/>
            <a:chOff x="0" y="0"/>
            <a:chExt cx="1481379" cy="14781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0"/>
              <a:ext cx="1481328" cy="1478153"/>
            </a:xfrm>
            <a:custGeom>
              <a:avLst/>
              <a:gdLst/>
              <a:ahLst/>
              <a:cxnLst/>
              <a:rect r="r" b="b" t="t" l="l"/>
              <a:pathLst>
                <a:path h="1478153" w="1481328">
                  <a:moveTo>
                    <a:pt x="1481201" y="739013"/>
                  </a:moveTo>
                  <a:cubicBezTo>
                    <a:pt x="1481201" y="1147064"/>
                    <a:pt x="1150112" y="1478153"/>
                    <a:pt x="738886" y="1478153"/>
                  </a:cubicBezTo>
                  <a:cubicBezTo>
                    <a:pt x="330962" y="1478153"/>
                    <a:pt x="0" y="1147064"/>
                    <a:pt x="0" y="739013"/>
                  </a:cubicBezTo>
                  <a:cubicBezTo>
                    <a:pt x="0" y="331089"/>
                    <a:pt x="330962" y="0"/>
                    <a:pt x="739013" y="0"/>
                  </a:cubicBezTo>
                  <a:cubicBezTo>
                    <a:pt x="1150239" y="0"/>
                    <a:pt x="1481328" y="331089"/>
                    <a:pt x="1481328" y="739013"/>
                  </a:cubicBezTo>
                  <a:close/>
                </a:path>
              </a:pathLst>
            </a:custGeom>
            <a:solidFill>
              <a:srgbClr val="848AE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902034" y="3226570"/>
            <a:ext cx="1111034" cy="1108588"/>
            <a:chOff x="0" y="0"/>
            <a:chExt cx="1481379" cy="14781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" y="0"/>
              <a:ext cx="1481328" cy="1478153"/>
            </a:xfrm>
            <a:custGeom>
              <a:avLst/>
              <a:gdLst/>
              <a:ahLst/>
              <a:cxnLst/>
              <a:rect r="r" b="b" t="t" l="l"/>
              <a:pathLst>
                <a:path h="1478153" w="1481328">
                  <a:moveTo>
                    <a:pt x="1481201" y="739013"/>
                  </a:moveTo>
                  <a:cubicBezTo>
                    <a:pt x="1481201" y="1147064"/>
                    <a:pt x="1150112" y="1478153"/>
                    <a:pt x="738886" y="1478153"/>
                  </a:cubicBezTo>
                  <a:cubicBezTo>
                    <a:pt x="330962" y="1478153"/>
                    <a:pt x="0" y="1147064"/>
                    <a:pt x="0" y="739013"/>
                  </a:cubicBezTo>
                  <a:cubicBezTo>
                    <a:pt x="0" y="331089"/>
                    <a:pt x="330962" y="0"/>
                    <a:pt x="739013" y="0"/>
                  </a:cubicBezTo>
                  <a:cubicBezTo>
                    <a:pt x="1150239" y="0"/>
                    <a:pt x="1481328" y="331089"/>
                    <a:pt x="1481328" y="739013"/>
                  </a:cubicBezTo>
                  <a:close/>
                </a:path>
              </a:pathLst>
            </a:custGeom>
            <a:solidFill>
              <a:srgbClr val="848AE7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22425" y="1086025"/>
            <a:ext cx="15243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b="true" sz="5800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TABLE OF CONTENTS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7825" y="3338672"/>
            <a:ext cx="146055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200">
                <a:solidFill>
                  <a:srgbClr val="2F2D2D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70775" y="3389590"/>
            <a:ext cx="5591550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Problem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7276" y="5403908"/>
            <a:ext cx="146055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</a:pPr>
            <a:r>
              <a:rPr lang="en-US" b="true" sz="5199">
                <a:solidFill>
                  <a:srgbClr val="2F2D2D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70775" y="5501429"/>
            <a:ext cx="5591550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Study of the existing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06851" y="3405347"/>
            <a:ext cx="14605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2F2D2D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174025" y="3399409"/>
            <a:ext cx="5591550" cy="70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Our solution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06851" y="5397061"/>
            <a:ext cx="14605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600">
                <a:solidFill>
                  <a:srgbClr val="2F2D2D"/>
                </a:solidFill>
                <a:latin typeface="Arimo Bold"/>
                <a:ea typeface="Arimo Bold"/>
                <a:cs typeface="Arimo Bold"/>
                <a:sym typeface="Arimo Bold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19635" y="5501429"/>
            <a:ext cx="7168369" cy="143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5"/>
              </a:lnSpc>
            </a:pPr>
            <a:r>
              <a:rPr lang="en-US" sz="42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 Market &amp; Future Impact</a:t>
            </a:r>
          </a:p>
          <a:p>
            <a:pPr algn="l">
              <a:lnSpc>
                <a:spcPts val="5795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4310657" y="1028700"/>
            <a:ext cx="2454918" cy="566024"/>
          </a:xfrm>
          <a:custGeom>
            <a:avLst/>
            <a:gdLst/>
            <a:ahLst/>
            <a:cxnLst/>
            <a:rect r="r" b="b" t="t" l="l"/>
            <a:pathLst>
              <a:path h="566024" w="2454918">
                <a:moveTo>
                  <a:pt x="0" y="0"/>
                </a:moveTo>
                <a:lnTo>
                  <a:pt x="2454918" y="0"/>
                </a:lnTo>
                <a:lnTo>
                  <a:pt x="2454918" y="566024"/>
                </a:lnTo>
                <a:lnTo>
                  <a:pt x="0" y="566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9122679">
            <a:off x="8135368" y="6916741"/>
            <a:ext cx="14388750" cy="4124750"/>
          </a:xfrm>
          <a:custGeom>
            <a:avLst/>
            <a:gdLst/>
            <a:ahLst/>
            <a:cxnLst/>
            <a:rect r="r" b="b" t="t" l="l"/>
            <a:pathLst>
              <a:path h="4124750" w="14388750">
                <a:moveTo>
                  <a:pt x="0" y="0"/>
                </a:moveTo>
                <a:lnTo>
                  <a:pt x="14388750" y="0"/>
                </a:lnTo>
                <a:lnTo>
                  <a:pt x="14388750" y="4124750"/>
                </a:lnTo>
                <a:lnTo>
                  <a:pt x="0" y="41247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145733" y="2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18288004" y="0"/>
                </a:moveTo>
                <a:lnTo>
                  <a:pt x="0" y="0"/>
                </a:lnTo>
                <a:lnTo>
                  <a:pt x="0" y="10286998"/>
                </a:lnTo>
                <a:lnTo>
                  <a:pt x="18288004" y="10286998"/>
                </a:lnTo>
                <a:lnTo>
                  <a:pt x="18288004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-9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45720" y="8151294"/>
            <a:ext cx="3980769" cy="1084311"/>
          </a:xfrm>
          <a:custGeom>
            <a:avLst/>
            <a:gdLst/>
            <a:ahLst/>
            <a:cxnLst/>
            <a:rect r="r" b="b" t="t" l="l"/>
            <a:pathLst>
              <a:path h="1084311" w="3980769">
                <a:moveTo>
                  <a:pt x="0" y="0"/>
                </a:moveTo>
                <a:lnTo>
                  <a:pt x="3980770" y="0"/>
                </a:lnTo>
                <a:lnTo>
                  <a:pt x="3980770" y="1084312"/>
                </a:lnTo>
                <a:lnTo>
                  <a:pt x="0" y="1084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4665" y="2482655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4665" y="378013"/>
            <a:ext cx="15827185" cy="9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26"/>
              </a:lnSpc>
            </a:pPr>
            <a:r>
              <a:rPr lang="en-US" sz="6022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01 Problem Statement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680863" y="-1900230"/>
            <a:ext cx="4067971" cy="4067971"/>
          </a:xfrm>
          <a:custGeom>
            <a:avLst/>
            <a:gdLst/>
            <a:ahLst/>
            <a:cxnLst/>
            <a:rect r="r" b="b" t="t" l="l"/>
            <a:pathLst>
              <a:path h="4067971" w="4067971">
                <a:moveTo>
                  <a:pt x="0" y="0"/>
                </a:moveTo>
                <a:lnTo>
                  <a:pt x="4067970" y="0"/>
                </a:lnTo>
                <a:lnTo>
                  <a:pt x="4067970" y="4067971"/>
                </a:lnTo>
                <a:lnTo>
                  <a:pt x="0" y="40679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026994" y="6598476"/>
            <a:ext cx="8010351" cy="6361289"/>
          </a:xfrm>
          <a:custGeom>
            <a:avLst/>
            <a:gdLst/>
            <a:ahLst/>
            <a:cxnLst/>
            <a:rect r="r" b="b" t="t" l="l"/>
            <a:pathLst>
              <a:path h="6361289" w="8010351">
                <a:moveTo>
                  <a:pt x="0" y="0"/>
                </a:moveTo>
                <a:lnTo>
                  <a:pt x="8010351" y="0"/>
                </a:lnTo>
                <a:lnTo>
                  <a:pt x="8010351" y="6361289"/>
                </a:lnTo>
                <a:lnTo>
                  <a:pt x="0" y="63612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5675848" y="9430078"/>
            <a:ext cx="442200" cy="364200"/>
            <a:chOff x="0" y="0"/>
            <a:chExt cx="589600" cy="48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9661" cy="485648"/>
            </a:xfrm>
            <a:custGeom>
              <a:avLst/>
              <a:gdLst/>
              <a:ahLst/>
              <a:cxnLst/>
              <a:rect r="r" b="b" t="t" l="l"/>
              <a:pathLst>
                <a:path h="485648" w="589661">
                  <a:moveTo>
                    <a:pt x="0" y="0"/>
                  </a:moveTo>
                  <a:lnTo>
                    <a:pt x="346837" y="0"/>
                  </a:lnTo>
                  <a:lnTo>
                    <a:pt x="589661" y="242824"/>
                  </a:lnTo>
                  <a:lnTo>
                    <a:pt x="346837" y="485648"/>
                  </a:lnTo>
                  <a:lnTo>
                    <a:pt x="0" y="485648"/>
                  </a:lnTo>
                  <a:close/>
                </a:path>
              </a:pathLst>
            </a:custGeom>
            <a:solidFill>
              <a:srgbClr val="0E0E0E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474970" y="5345707"/>
            <a:ext cx="2575243" cy="2294307"/>
          </a:xfrm>
          <a:custGeom>
            <a:avLst/>
            <a:gdLst/>
            <a:ahLst/>
            <a:cxnLst/>
            <a:rect r="r" b="b" t="t" l="l"/>
            <a:pathLst>
              <a:path h="2294307" w="2575243">
                <a:moveTo>
                  <a:pt x="0" y="0"/>
                </a:moveTo>
                <a:lnTo>
                  <a:pt x="2575243" y="0"/>
                </a:lnTo>
                <a:lnTo>
                  <a:pt x="2575243" y="2294307"/>
                </a:lnTo>
                <a:lnTo>
                  <a:pt x="0" y="22943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14731" y="5345707"/>
            <a:ext cx="2139217" cy="2139217"/>
          </a:xfrm>
          <a:custGeom>
            <a:avLst/>
            <a:gdLst/>
            <a:ahLst/>
            <a:cxnLst/>
            <a:rect r="r" b="b" t="t" l="l"/>
            <a:pathLst>
              <a:path h="2139217" w="2139217">
                <a:moveTo>
                  <a:pt x="0" y="0"/>
                </a:moveTo>
                <a:lnTo>
                  <a:pt x="2139217" y="0"/>
                </a:lnTo>
                <a:lnTo>
                  <a:pt x="2139217" y="2139217"/>
                </a:lnTo>
                <a:lnTo>
                  <a:pt x="0" y="2139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14484" y="2315634"/>
            <a:ext cx="1649903" cy="1649903"/>
          </a:xfrm>
          <a:custGeom>
            <a:avLst/>
            <a:gdLst/>
            <a:ahLst/>
            <a:cxnLst/>
            <a:rect r="r" b="b" t="t" l="l"/>
            <a:pathLst>
              <a:path h="1649903" w="1649903">
                <a:moveTo>
                  <a:pt x="0" y="0"/>
                </a:moveTo>
                <a:lnTo>
                  <a:pt x="1649902" y="0"/>
                </a:lnTo>
                <a:lnTo>
                  <a:pt x="1649902" y="1649903"/>
                </a:lnTo>
                <a:lnTo>
                  <a:pt x="0" y="164990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03780" y="2403428"/>
            <a:ext cx="2777082" cy="1562109"/>
          </a:xfrm>
          <a:custGeom>
            <a:avLst/>
            <a:gdLst/>
            <a:ahLst/>
            <a:cxnLst/>
            <a:rect r="r" b="b" t="t" l="l"/>
            <a:pathLst>
              <a:path h="1562109" w="2777082">
                <a:moveTo>
                  <a:pt x="0" y="0"/>
                </a:moveTo>
                <a:lnTo>
                  <a:pt x="2777083" y="0"/>
                </a:lnTo>
                <a:lnTo>
                  <a:pt x="2777083" y="1562109"/>
                </a:lnTo>
                <a:lnTo>
                  <a:pt x="0" y="156210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35368" y="2612157"/>
            <a:ext cx="2506190" cy="125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410" b="true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500M</a:t>
            </a:r>
          </a:p>
          <a:p>
            <a:pPr algn="ctr">
              <a:lnSpc>
                <a:spcPts val="3928"/>
              </a:lnSpc>
            </a:pPr>
            <a:r>
              <a:rPr lang="en-US" sz="2846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tweets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77646" y="2548911"/>
            <a:ext cx="2506190" cy="131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4710" b="true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34M</a:t>
            </a:r>
          </a:p>
          <a:p>
            <a:pPr algn="ctr">
              <a:lnSpc>
                <a:spcPts val="3928"/>
              </a:lnSpc>
            </a:pPr>
            <a:r>
              <a:rPr lang="en-US" sz="2846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videos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64386" y="2617954"/>
            <a:ext cx="4222416" cy="1028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4"/>
              </a:lnSpc>
            </a:pPr>
            <a:r>
              <a:rPr lang="en-US" b="true" sz="6083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Daily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31120" y="7828027"/>
            <a:ext cx="3523298" cy="178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4942" b="true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 20+ </a:t>
            </a:r>
          </a:p>
          <a:p>
            <a:pPr algn="ctr">
              <a:lnSpc>
                <a:spcPts val="4198"/>
              </a:lnSpc>
            </a:pPr>
            <a:r>
              <a:rPr lang="en-US" sz="3042" b="true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hours weekly</a:t>
            </a:r>
          </a:p>
          <a:p>
            <a:pPr algn="ctr">
              <a:lnSpc>
                <a:spcPts val="3170"/>
              </a:lnSpc>
            </a:pPr>
            <a:r>
              <a:rPr lang="en-US" sz="2297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on content generation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28829" y="7713524"/>
            <a:ext cx="6657119" cy="17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2"/>
              </a:lnSpc>
            </a:pPr>
            <a:r>
              <a:rPr lang="en-US" sz="4697" b="true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 63% </a:t>
            </a:r>
          </a:p>
          <a:p>
            <a:pPr algn="ctr">
              <a:lnSpc>
                <a:spcPts val="3998"/>
              </a:lnSpc>
            </a:pPr>
            <a:r>
              <a:rPr lang="en-US" sz="2897" b="true">
                <a:solidFill>
                  <a:srgbClr val="FFFFFF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of social media marketers</a:t>
            </a:r>
          </a:p>
          <a:p>
            <a:pPr algn="ctr">
              <a:lnSpc>
                <a:spcPts val="3032"/>
              </a:lnSpc>
            </a:pPr>
            <a:r>
              <a:rPr lang="en-US" sz="2197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struggle to maintain engagement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271850" y="9324403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01/10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2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18288004" y="0"/>
                </a:moveTo>
                <a:lnTo>
                  <a:pt x="0" y="0"/>
                </a:lnTo>
                <a:lnTo>
                  <a:pt x="0" y="10286998"/>
                </a:lnTo>
                <a:lnTo>
                  <a:pt x="18288004" y="10286998"/>
                </a:lnTo>
                <a:lnTo>
                  <a:pt x="18288004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-9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13194705" y="-2931532"/>
            <a:ext cx="18706426" cy="5362500"/>
          </a:xfrm>
          <a:custGeom>
            <a:avLst/>
            <a:gdLst/>
            <a:ahLst/>
            <a:cxnLst/>
            <a:rect r="r" b="b" t="t" l="l"/>
            <a:pathLst>
              <a:path h="5362500" w="18706426">
                <a:moveTo>
                  <a:pt x="18706426" y="0"/>
                </a:moveTo>
                <a:lnTo>
                  <a:pt x="0" y="0"/>
                </a:lnTo>
                <a:lnTo>
                  <a:pt x="0" y="5362500"/>
                </a:lnTo>
                <a:lnTo>
                  <a:pt x="18706426" y="5362500"/>
                </a:lnTo>
                <a:lnTo>
                  <a:pt x="18706426" y="0"/>
                </a:lnTo>
                <a:close/>
              </a:path>
            </a:pathLst>
          </a:custGeom>
          <a:blipFill>
            <a:blip r:embed="rId4"/>
            <a:stretch>
              <a:fillRect l="-229" t="0" r="-239" b="-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1721" y="4854551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2" y="8253015"/>
            <a:ext cx="4067971" cy="4067971"/>
          </a:xfrm>
          <a:custGeom>
            <a:avLst/>
            <a:gdLst/>
            <a:ahLst/>
            <a:cxnLst/>
            <a:rect r="r" b="b" t="t" l="l"/>
            <a:pathLst>
              <a:path h="4067971" w="4067971">
                <a:moveTo>
                  <a:pt x="0" y="0"/>
                </a:moveTo>
                <a:lnTo>
                  <a:pt x="4067971" y="0"/>
                </a:lnTo>
                <a:lnTo>
                  <a:pt x="4067971" y="4067970"/>
                </a:lnTo>
                <a:lnTo>
                  <a:pt x="0" y="40679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64441" y="4854551"/>
            <a:ext cx="6004021" cy="1110744"/>
          </a:xfrm>
          <a:custGeom>
            <a:avLst/>
            <a:gdLst/>
            <a:ahLst/>
            <a:cxnLst/>
            <a:rect r="r" b="b" t="t" l="l"/>
            <a:pathLst>
              <a:path h="1110744" w="6004021">
                <a:moveTo>
                  <a:pt x="0" y="0"/>
                </a:moveTo>
                <a:lnTo>
                  <a:pt x="6004021" y="0"/>
                </a:lnTo>
                <a:lnTo>
                  <a:pt x="6004021" y="1110744"/>
                </a:lnTo>
                <a:lnTo>
                  <a:pt x="0" y="11107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97069" y="845801"/>
            <a:ext cx="1586512" cy="365798"/>
          </a:xfrm>
          <a:custGeom>
            <a:avLst/>
            <a:gdLst/>
            <a:ahLst/>
            <a:cxnLst/>
            <a:rect r="r" b="b" t="t" l="l"/>
            <a:pathLst>
              <a:path h="365798" w="1586512">
                <a:moveTo>
                  <a:pt x="0" y="0"/>
                </a:moveTo>
                <a:lnTo>
                  <a:pt x="1586512" y="0"/>
                </a:lnTo>
                <a:lnTo>
                  <a:pt x="1586512" y="365798"/>
                </a:lnTo>
                <a:lnTo>
                  <a:pt x="0" y="3657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50630" y="6708455"/>
            <a:ext cx="4443822" cy="136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303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No AI-powered content generation</a:t>
            </a:r>
          </a:p>
          <a:p>
            <a:pPr algn="l">
              <a:lnSpc>
                <a:spcPts val="3636"/>
              </a:lnSpc>
            </a:pPr>
            <a:r>
              <a:rPr lang="en-US" sz="303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only trend analysis.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307254" y="2994972"/>
            <a:ext cx="2171577" cy="1598824"/>
          </a:xfrm>
          <a:custGeom>
            <a:avLst/>
            <a:gdLst/>
            <a:ahLst/>
            <a:cxnLst/>
            <a:rect r="r" b="b" t="t" l="l"/>
            <a:pathLst>
              <a:path h="1598824" w="2171577">
                <a:moveTo>
                  <a:pt x="0" y="0"/>
                </a:moveTo>
                <a:lnTo>
                  <a:pt x="2171578" y="0"/>
                </a:lnTo>
                <a:lnTo>
                  <a:pt x="2171578" y="1598824"/>
                </a:lnTo>
                <a:lnTo>
                  <a:pt x="0" y="15988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00187" y="6304816"/>
            <a:ext cx="2178645" cy="2174683"/>
          </a:xfrm>
          <a:custGeom>
            <a:avLst/>
            <a:gdLst/>
            <a:ahLst/>
            <a:cxnLst/>
            <a:rect r="r" b="b" t="t" l="l"/>
            <a:pathLst>
              <a:path h="2174683" w="2178645">
                <a:moveTo>
                  <a:pt x="0" y="0"/>
                </a:moveTo>
                <a:lnTo>
                  <a:pt x="2178645" y="0"/>
                </a:lnTo>
                <a:lnTo>
                  <a:pt x="2178645" y="2174684"/>
                </a:lnTo>
                <a:lnTo>
                  <a:pt x="0" y="21746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50630" y="3646344"/>
            <a:ext cx="3495033" cy="149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9"/>
              </a:lnSpc>
            </a:pPr>
            <a:r>
              <a:rPr lang="en-US" sz="3283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Plans starting at $199/month</a:t>
            </a:r>
          </a:p>
          <a:p>
            <a:pPr algn="l">
              <a:lnSpc>
                <a:spcPts val="393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61721" y="417176"/>
            <a:ext cx="9634066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02 Study of the existence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175650" y="91916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02/10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0" y="0"/>
                </a:moveTo>
                <a:lnTo>
                  <a:pt x="18288004" y="0"/>
                </a:lnTo>
                <a:lnTo>
                  <a:pt x="1828800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-39" t="0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586760" y="7830819"/>
            <a:ext cx="18706426" cy="5362500"/>
          </a:xfrm>
          <a:custGeom>
            <a:avLst/>
            <a:gdLst/>
            <a:ahLst/>
            <a:cxnLst/>
            <a:rect r="r" b="b" t="t" l="l"/>
            <a:pathLst>
              <a:path h="5362500" w="18706426">
                <a:moveTo>
                  <a:pt x="18706426" y="0"/>
                </a:moveTo>
                <a:lnTo>
                  <a:pt x="0" y="0"/>
                </a:lnTo>
                <a:lnTo>
                  <a:pt x="0" y="5362500"/>
                </a:lnTo>
                <a:lnTo>
                  <a:pt x="18706426" y="5362500"/>
                </a:lnTo>
                <a:lnTo>
                  <a:pt x="18706426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577144" y="6565532"/>
            <a:ext cx="3980769" cy="1084311"/>
          </a:xfrm>
          <a:custGeom>
            <a:avLst/>
            <a:gdLst/>
            <a:ahLst/>
            <a:cxnLst/>
            <a:rect r="r" b="b" t="t" l="l"/>
            <a:pathLst>
              <a:path h="1084311" w="3980769">
                <a:moveTo>
                  <a:pt x="0" y="0"/>
                </a:moveTo>
                <a:lnTo>
                  <a:pt x="3980769" y="0"/>
                </a:lnTo>
                <a:lnTo>
                  <a:pt x="3980769" y="1084312"/>
                </a:lnTo>
                <a:lnTo>
                  <a:pt x="0" y="1084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670478" y="6570295"/>
            <a:ext cx="7259316" cy="55813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55692" y="4097082"/>
            <a:ext cx="1586512" cy="365798"/>
          </a:xfrm>
          <a:custGeom>
            <a:avLst/>
            <a:gdLst/>
            <a:ahLst/>
            <a:cxnLst/>
            <a:rect r="r" b="b" t="t" l="l"/>
            <a:pathLst>
              <a:path h="365798" w="1586512">
                <a:moveTo>
                  <a:pt x="0" y="0"/>
                </a:moveTo>
                <a:lnTo>
                  <a:pt x="1586512" y="0"/>
                </a:lnTo>
                <a:lnTo>
                  <a:pt x="1586512" y="365798"/>
                </a:lnTo>
                <a:lnTo>
                  <a:pt x="0" y="3657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7398696">
            <a:off x="13628369" y="-2962094"/>
            <a:ext cx="5055024" cy="5362500"/>
          </a:xfrm>
          <a:custGeom>
            <a:avLst/>
            <a:gdLst/>
            <a:ahLst/>
            <a:cxnLst/>
            <a:rect r="r" b="b" t="t" l="l"/>
            <a:pathLst>
              <a:path h="5362500" w="5055024">
                <a:moveTo>
                  <a:pt x="5055024" y="0"/>
                </a:moveTo>
                <a:lnTo>
                  <a:pt x="0" y="0"/>
                </a:lnTo>
                <a:lnTo>
                  <a:pt x="0" y="5362500"/>
                </a:lnTo>
                <a:lnTo>
                  <a:pt x="5055024" y="5362500"/>
                </a:lnTo>
                <a:lnTo>
                  <a:pt x="5055024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51558" y="5679337"/>
            <a:ext cx="1304135" cy="2519117"/>
            <a:chOff x="0" y="0"/>
            <a:chExt cx="2427939" cy="46899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12014" y="127"/>
              <a:ext cx="2315845" cy="4689856"/>
            </a:xfrm>
            <a:custGeom>
              <a:avLst/>
              <a:gdLst/>
              <a:ahLst/>
              <a:cxnLst/>
              <a:rect r="r" b="b" t="t" l="l"/>
              <a:pathLst>
                <a:path h="4689856" w="2315845">
                  <a:moveTo>
                    <a:pt x="0" y="4463034"/>
                  </a:moveTo>
                  <a:cubicBezTo>
                    <a:pt x="1159002" y="4447794"/>
                    <a:pt x="2089023" y="3505454"/>
                    <a:pt x="2089023" y="2346452"/>
                  </a:cubicBezTo>
                  <a:lnTo>
                    <a:pt x="2202434" y="2346452"/>
                  </a:lnTo>
                  <a:lnTo>
                    <a:pt x="2089023" y="2346452"/>
                  </a:lnTo>
                  <a:cubicBezTo>
                    <a:pt x="2089023" y="1187323"/>
                    <a:pt x="1158748" y="241935"/>
                    <a:pt x="0" y="226695"/>
                  </a:cubicBezTo>
                  <a:lnTo>
                    <a:pt x="2921" y="0"/>
                  </a:lnTo>
                  <a:cubicBezTo>
                    <a:pt x="1286256" y="16891"/>
                    <a:pt x="2315845" y="1063625"/>
                    <a:pt x="2315845" y="2346579"/>
                  </a:cubicBezTo>
                  <a:cubicBezTo>
                    <a:pt x="2315845" y="3629660"/>
                    <a:pt x="1286002" y="4672965"/>
                    <a:pt x="3048" y="46898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193176" y="1742802"/>
            <a:ext cx="2213921" cy="2144736"/>
          </a:xfrm>
          <a:custGeom>
            <a:avLst/>
            <a:gdLst/>
            <a:ahLst/>
            <a:cxnLst/>
            <a:rect r="r" b="b" t="t" l="l"/>
            <a:pathLst>
              <a:path h="2144736" w="2213921">
                <a:moveTo>
                  <a:pt x="0" y="0"/>
                </a:moveTo>
                <a:lnTo>
                  <a:pt x="2213921" y="0"/>
                </a:lnTo>
                <a:lnTo>
                  <a:pt x="2213921" y="2144737"/>
                </a:lnTo>
                <a:lnTo>
                  <a:pt x="0" y="21447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94668" y="4680226"/>
            <a:ext cx="9610936" cy="178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79"/>
              </a:lnSpc>
            </a:pPr>
            <a:r>
              <a:rPr lang="en-US" sz="11816">
                <a:solidFill>
                  <a:srgbClr val="6165AB"/>
                </a:solidFill>
                <a:latin typeface="Bai Jamjuree"/>
                <a:ea typeface="Bai Jamjuree"/>
                <a:cs typeface="Bai Jamjuree"/>
                <a:sym typeface="Bai Jamjuree"/>
              </a:rPr>
              <a:t>AI-TrendGen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7065" y="530413"/>
            <a:ext cx="15827185" cy="9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26"/>
              </a:lnSpc>
            </a:pPr>
            <a:r>
              <a:rPr lang="en-US" sz="6022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03 Our Solution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5672788" y="7284046"/>
            <a:ext cx="1586512" cy="365798"/>
          </a:xfrm>
          <a:custGeom>
            <a:avLst/>
            <a:gdLst/>
            <a:ahLst/>
            <a:cxnLst/>
            <a:rect r="r" b="b" t="t" l="l"/>
            <a:pathLst>
              <a:path h="365798" w="1586512">
                <a:moveTo>
                  <a:pt x="0" y="0"/>
                </a:moveTo>
                <a:lnTo>
                  <a:pt x="1586512" y="0"/>
                </a:lnTo>
                <a:lnTo>
                  <a:pt x="1586512" y="365798"/>
                </a:lnTo>
                <a:lnTo>
                  <a:pt x="0" y="365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328050" y="93440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03/10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92" y="11733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0" y="0"/>
                </a:moveTo>
                <a:lnTo>
                  <a:pt x="18288004" y="0"/>
                </a:lnTo>
                <a:lnTo>
                  <a:pt x="1828800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-9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3728" y="7090540"/>
            <a:ext cx="578340" cy="569436"/>
          </a:xfrm>
          <a:custGeom>
            <a:avLst/>
            <a:gdLst/>
            <a:ahLst/>
            <a:cxnLst/>
            <a:rect r="r" b="b" t="t" l="l"/>
            <a:pathLst>
              <a:path h="569436" w="578340">
                <a:moveTo>
                  <a:pt x="0" y="0"/>
                </a:moveTo>
                <a:lnTo>
                  <a:pt x="578340" y="0"/>
                </a:lnTo>
                <a:lnTo>
                  <a:pt x="578340" y="569436"/>
                </a:lnTo>
                <a:lnTo>
                  <a:pt x="0" y="56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5741" y="4845235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931114"/>
            <a:ext cx="4067971" cy="4067971"/>
          </a:xfrm>
          <a:custGeom>
            <a:avLst/>
            <a:gdLst/>
            <a:ahLst/>
            <a:cxnLst/>
            <a:rect r="r" b="b" t="t" l="l"/>
            <a:pathLst>
              <a:path h="4067971" w="4067971">
                <a:moveTo>
                  <a:pt x="0" y="0"/>
                </a:moveTo>
                <a:lnTo>
                  <a:pt x="4067971" y="0"/>
                </a:lnTo>
                <a:lnTo>
                  <a:pt x="4067971" y="4067970"/>
                </a:lnTo>
                <a:lnTo>
                  <a:pt x="0" y="4067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8034" y="6833344"/>
            <a:ext cx="3980769" cy="1084311"/>
          </a:xfrm>
          <a:custGeom>
            <a:avLst/>
            <a:gdLst/>
            <a:ahLst/>
            <a:cxnLst/>
            <a:rect r="r" b="b" t="t" l="l"/>
            <a:pathLst>
              <a:path h="1084311" w="3980769">
                <a:moveTo>
                  <a:pt x="0" y="0"/>
                </a:moveTo>
                <a:lnTo>
                  <a:pt x="3980770" y="0"/>
                </a:lnTo>
                <a:lnTo>
                  <a:pt x="3980770" y="1084312"/>
                </a:lnTo>
                <a:lnTo>
                  <a:pt x="0" y="10843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467046" y="5155232"/>
            <a:ext cx="1820954" cy="3517426"/>
            <a:chOff x="0" y="0"/>
            <a:chExt cx="2427939" cy="46899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" y="127"/>
              <a:ext cx="2315718" cy="4689729"/>
            </a:xfrm>
            <a:custGeom>
              <a:avLst/>
              <a:gdLst/>
              <a:ahLst/>
              <a:cxnLst/>
              <a:rect r="r" b="b" t="t" l="l"/>
              <a:pathLst>
                <a:path h="4689729" w="2315718">
                  <a:moveTo>
                    <a:pt x="2312797" y="4689729"/>
                  </a:moveTo>
                  <a:cubicBezTo>
                    <a:pt x="1029843" y="4672965"/>
                    <a:pt x="0" y="3629533"/>
                    <a:pt x="0" y="2346579"/>
                  </a:cubicBezTo>
                  <a:lnTo>
                    <a:pt x="113411" y="2346579"/>
                  </a:lnTo>
                  <a:lnTo>
                    <a:pt x="0" y="2346579"/>
                  </a:lnTo>
                  <a:cubicBezTo>
                    <a:pt x="0" y="1063625"/>
                    <a:pt x="1029589" y="16891"/>
                    <a:pt x="2312797" y="0"/>
                  </a:cubicBezTo>
                  <a:lnTo>
                    <a:pt x="2315718" y="226695"/>
                  </a:lnTo>
                  <a:cubicBezTo>
                    <a:pt x="1156970" y="241935"/>
                    <a:pt x="226695" y="1187323"/>
                    <a:pt x="226695" y="2346579"/>
                  </a:cubicBezTo>
                  <a:cubicBezTo>
                    <a:pt x="226695" y="3505581"/>
                    <a:pt x="1156716" y="4447921"/>
                    <a:pt x="2315718" y="446316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1491591">
            <a:off x="14940173" y="-2856790"/>
            <a:ext cx="5055024" cy="5362500"/>
          </a:xfrm>
          <a:custGeom>
            <a:avLst/>
            <a:gdLst/>
            <a:ahLst/>
            <a:cxnLst/>
            <a:rect r="r" b="b" t="t" l="l"/>
            <a:pathLst>
              <a:path h="5362500" w="5055024">
                <a:moveTo>
                  <a:pt x="0" y="0"/>
                </a:moveTo>
                <a:lnTo>
                  <a:pt x="5055024" y="0"/>
                </a:lnTo>
                <a:lnTo>
                  <a:pt x="5055024" y="5362500"/>
                </a:lnTo>
                <a:lnTo>
                  <a:pt x="0" y="53625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5898" y="523025"/>
            <a:ext cx="15243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03.1 Workflow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359383" y="3994219"/>
            <a:ext cx="3576822" cy="3570372"/>
          </a:xfrm>
          <a:custGeom>
            <a:avLst/>
            <a:gdLst/>
            <a:ahLst/>
            <a:cxnLst/>
            <a:rect r="r" b="b" t="t" l="l"/>
            <a:pathLst>
              <a:path h="3570372" w="3576822">
                <a:moveTo>
                  <a:pt x="0" y="0"/>
                </a:moveTo>
                <a:lnTo>
                  <a:pt x="3576822" y="0"/>
                </a:lnTo>
                <a:lnTo>
                  <a:pt x="3576822" y="3570371"/>
                </a:lnTo>
                <a:lnTo>
                  <a:pt x="0" y="35703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994185" y="2097575"/>
            <a:ext cx="4683998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9625" indent="-404812" lvl="1">
              <a:lnSpc>
                <a:spcPts val="4500"/>
              </a:lnSpc>
              <a:buAutoNum type="arabicPeriod" startAt="1"/>
            </a:pPr>
            <a:r>
              <a:rPr lang="en-US" sz="3750">
                <a:solidFill>
                  <a:srgbClr val="848AE7"/>
                </a:solidFill>
                <a:latin typeface="Arimo"/>
                <a:ea typeface="Arimo"/>
                <a:cs typeface="Arimo"/>
                <a:sym typeface="Arimo"/>
              </a:rPr>
              <a:t>Data Collection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45746" y="2769312"/>
            <a:ext cx="3737091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58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trending posts/videos scraping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45013" y="4410628"/>
            <a:ext cx="4057145" cy="60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5"/>
              </a:lnSpc>
            </a:pPr>
            <a:r>
              <a:rPr lang="en-US" sz="3754">
                <a:solidFill>
                  <a:srgbClr val="848AE7"/>
                </a:solidFill>
                <a:latin typeface="Arimo"/>
                <a:ea typeface="Arimo"/>
                <a:cs typeface="Arimo"/>
                <a:sym typeface="Arimo"/>
              </a:rPr>
              <a:t>2. Data 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62685" y="5346485"/>
            <a:ext cx="3418813" cy="756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1"/>
              </a:lnSpc>
            </a:pPr>
            <a:r>
              <a:rPr lang="en-US" sz="2526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cleaning and standardizing  data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37804" y="8147610"/>
            <a:ext cx="3789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750">
                <a:solidFill>
                  <a:srgbClr val="848AE7"/>
                </a:solidFill>
                <a:latin typeface="Arimo"/>
                <a:ea typeface="Arimo"/>
                <a:cs typeface="Arimo"/>
                <a:sym typeface="Arimo"/>
              </a:rPr>
              <a:t>3. Data Analysis 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37804" y="8852460"/>
            <a:ext cx="378915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5"/>
              </a:lnSpc>
            </a:pPr>
            <a:r>
              <a:rPr lang="en-US" sz="2529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analysis and visualisations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93530" y="4817095"/>
            <a:ext cx="37891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848AE7"/>
                </a:solidFill>
                <a:latin typeface="Arimo"/>
                <a:ea typeface="Arimo"/>
                <a:cs typeface="Arimo"/>
                <a:sym typeface="Arimo"/>
              </a:rPr>
              <a:t>4. Modeling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89898" y="5769879"/>
            <a:ext cx="378915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texts [Llama -2]and images generation [Stable Diffusion]</a:t>
            </a:r>
          </a:p>
        </p:txBody>
      </p:sp>
      <p:sp>
        <p:nvSpPr>
          <p:cNvPr name="AutoShape 20" id="20"/>
          <p:cNvSpPr/>
          <p:nvPr/>
        </p:nvSpPr>
        <p:spPr>
          <a:xfrm flipH="true">
            <a:off x="4973586" y="2605437"/>
            <a:ext cx="2193813" cy="184329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>
            <a:off x="4849698" y="6430841"/>
            <a:ext cx="3882681" cy="175487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flipV="true">
            <a:off x="9767130" y="6564806"/>
            <a:ext cx="4564476" cy="1620905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8140805" y="4729634"/>
            <a:ext cx="1994370" cy="1989980"/>
            <a:chOff x="0" y="0"/>
            <a:chExt cx="1481379" cy="14781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" y="0"/>
              <a:ext cx="1481328" cy="1478153"/>
            </a:xfrm>
            <a:custGeom>
              <a:avLst/>
              <a:gdLst/>
              <a:ahLst/>
              <a:cxnLst/>
              <a:rect r="r" b="b" t="t" l="l"/>
              <a:pathLst>
                <a:path h="1478153" w="1481328">
                  <a:moveTo>
                    <a:pt x="1481201" y="739013"/>
                  </a:moveTo>
                  <a:cubicBezTo>
                    <a:pt x="1481201" y="1147064"/>
                    <a:pt x="1150112" y="1478153"/>
                    <a:pt x="738886" y="1478153"/>
                  </a:cubicBezTo>
                  <a:cubicBezTo>
                    <a:pt x="330962" y="1478153"/>
                    <a:pt x="0" y="1147064"/>
                    <a:pt x="0" y="739013"/>
                  </a:cubicBezTo>
                  <a:cubicBezTo>
                    <a:pt x="0" y="331089"/>
                    <a:pt x="330962" y="0"/>
                    <a:pt x="739013" y="0"/>
                  </a:cubicBezTo>
                  <a:cubicBezTo>
                    <a:pt x="1150239" y="0"/>
                    <a:pt x="1481328" y="331089"/>
                    <a:pt x="1481328" y="739013"/>
                  </a:cubicBezTo>
                  <a:close/>
                </a:path>
              </a:pathLst>
            </a:custGeom>
            <a:solidFill>
              <a:srgbClr val="5D2D7F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8457473" y="5155232"/>
            <a:ext cx="1308064" cy="1311663"/>
          </a:xfrm>
          <a:custGeom>
            <a:avLst/>
            <a:gdLst/>
            <a:ahLst/>
            <a:cxnLst/>
            <a:rect r="r" b="b" t="t" l="l"/>
            <a:pathLst>
              <a:path h="1311663" w="1308064">
                <a:moveTo>
                  <a:pt x="0" y="0"/>
                </a:moveTo>
                <a:lnTo>
                  <a:pt x="1308064" y="0"/>
                </a:lnTo>
                <a:lnTo>
                  <a:pt x="1308064" y="1311664"/>
                </a:lnTo>
                <a:lnTo>
                  <a:pt x="0" y="1311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6182680" y="92497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04/10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2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18288004" y="0"/>
                </a:moveTo>
                <a:lnTo>
                  <a:pt x="0" y="0"/>
                </a:lnTo>
                <a:lnTo>
                  <a:pt x="0" y="10286998"/>
                </a:lnTo>
                <a:lnTo>
                  <a:pt x="18288004" y="10286998"/>
                </a:lnTo>
                <a:lnTo>
                  <a:pt x="18288004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-9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5901" y="6374025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4119" y="8742985"/>
            <a:ext cx="4067971" cy="4067971"/>
          </a:xfrm>
          <a:custGeom>
            <a:avLst/>
            <a:gdLst/>
            <a:ahLst/>
            <a:cxnLst/>
            <a:rect r="r" b="b" t="t" l="l"/>
            <a:pathLst>
              <a:path h="4067971" w="4067971">
                <a:moveTo>
                  <a:pt x="0" y="0"/>
                </a:moveTo>
                <a:lnTo>
                  <a:pt x="4067970" y="0"/>
                </a:lnTo>
                <a:lnTo>
                  <a:pt x="4067970" y="4067970"/>
                </a:lnTo>
                <a:lnTo>
                  <a:pt x="0" y="4067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84416" y="-1256717"/>
            <a:ext cx="5055024" cy="5362500"/>
          </a:xfrm>
          <a:custGeom>
            <a:avLst/>
            <a:gdLst/>
            <a:ahLst/>
            <a:cxnLst/>
            <a:rect r="r" b="b" t="t" l="l"/>
            <a:pathLst>
              <a:path h="5362500" w="5055024">
                <a:moveTo>
                  <a:pt x="0" y="0"/>
                </a:moveTo>
                <a:lnTo>
                  <a:pt x="5055024" y="0"/>
                </a:lnTo>
                <a:lnTo>
                  <a:pt x="5055024" y="5362500"/>
                </a:lnTo>
                <a:lnTo>
                  <a:pt x="0" y="5362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7638" y="1854106"/>
            <a:ext cx="7280953" cy="3622274"/>
          </a:xfrm>
          <a:custGeom>
            <a:avLst/>
            <a:gdLst/>
            <a:ahLst/>
            <a:cxnLst/>
            <a:rect r="r" b="b" t="t" l="l"/>
            <a:pathLst>
              <a:path h="3622274" w="7280953">
                <a:moveTo>
                  <a:pt x="0" y="0"/>
                </a:moveTo>
                <a:lnTo>
                  <a:pt x="7280953" y="0"/>
                </a:lnTo>
                <a:lnTo>
                  <a:pt x="7280953" y="3622274"/>
                </a:lnTo>
                <a:lnTo>
                  <a:pt x="0" y="36222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24924" y="5792214"/>
            <a:ext cx="7279849" cy="3548926"/>
          </a:xfrm>
          <a:custGeom>
            <a:avLst/>
            <a:gdLst/>
            <a:ahLst/>
            <a:cxnLst/>
            <a:rect r="r" b="b" t="t" l="l"/>
            <a:pathLst>
              <a:path h="3548926" w="7279849">
                <a:moveTo>
                  <a:pt x="0" y="0"/>
                </a:moveTo>
                <a:lnTo>
                  <a:pt x="7279849" y="0"/>
                </a:lnTo>
                <a:lnTo>
                  <a:pt x="7279849" y="3548926"/>
                </a:lnTo>
                <a:lnTo>
                  <a:pt x="0" y="35489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24924" y="1776613"/>
            <a:ext cx="7451316" cy="3699767"/>
          </a:xfrm>
          <a:custGeom>
            <a:avLst/>
            <a:gdLst/>
            <a:ahLst/>
            <a:cxnLst/>
            <a:rect r="r" b="b" t="t" l="l"/>
            <a:pathLst>
              <a:path h="3699767" w="7451316">
                <a:moveTo>
                  <a:pt x="0" y="0"/>
                </a:moveTo>
                <a:lnTo>
                  <a:pt x="7451315" y="0"/>
                </a:lnTo>
                <a:lnTo>
                  <a:pt x="7451315" y="3699767"/>
                </a:lnTo>
                <a:lnTo>
                  <a:pt x="0" y="36997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536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5826" y="5684663"/>
            <a:ext cx="6922765" cy="3764029"/>
          </a:xfrm>
          <a:custGeom>
            <a:avLst/>
            <a:gdLst/>
            <a:ahLst/>
            <a:cxnLst/>
            <a:rect r="r" b="b" t="t" l="l"/>
            <a:pathLst>
              <a:path h="3764029" w="6922765">
                <a:moveTo>
                  <a:pt x="0" y="0"/>
                </a:moveTo>
                <a:lnTo>
                  <a:pt x="6922765" y="0"/>
                </a:lnTo>
                <a:lnTo>
                  <a:pt x="6922765" y="3764029"/>
                </a:lnTo>
                <a:lnTo>
                  <a:pt x="0" y="3764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186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5901" y="613055"/>
            <a:ext cx="1479158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3"/>
              </a:lnSpc>
            </a:pPr>
            <a:r>
              <a:rPr lang="en-US" sz="5628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03.2 TikTok trends Visualizations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04773" y="91916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05/10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694732" y="6770418"/>
            <a:ext cx="564568" cy="569436"/>
          </a:xfrm>
          <a:custGeom>
            <a:avLst/>
            <a:gdLst/>
            <a:ahLst/>
            <a:cxnLst/>
            <a:rect r="r" b="b" t="t" l="l"/>
            <a:pathLst>
              <a:path h="569436" w="564568">
                <a:moveTo>
                  <a:pt x="0" y="0"/>
                </a:moveTo>
                <a:lnTo>
                  <a:pt x="564568" y="0"/>
                </a:lnTo>
                <a:lnTo>
                  <a:pt x="564568" y="569436"/>
                </a:lnTo>
                <a:lnTo>
                  <a:pt x="0" y="5694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2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18288004" y="0"/>
                </a:moveTo>
                <a:lnTo>
                  <a:pt x="0" y="0"/>
                </a:lnTo>
                <a:lnTo>
                  <a:pt x="0" y="10286998"/>
                </a:lnTo>
                <a:lnTo>
                  <a:pt x="18288004" y="10286998"/>
                </a:lnTo>
                <a:lnTo>
                  <a:pt x="18288004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-9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31448" y="8020965"/>
            <a:ext cx="564568" cy="569436"/>
          </a:xfrm>
          <a:custGeom>
            <a:avLst/>
            <a:gdLst/>
            <a:ahLst/>
            <a:cxnLst/>
            <a:rect r="r" b="b" t="t" l="l"/>
            <a:pathLst>
              <a:path h="569436" w="564568">
                <a:moveTo>
                  <a:pt x="0" y="0"/>
                </a:moveTo>
                <a:lnTo>
                  <a:pt x="564568" y="0"/>
                </a:lnTo>
                <a:lnTo>
                  <a:pt x="564568" y="569436"/>
                </a:lnTo>
                <a:lnTo>
                  <a:pt x="0" y="56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901" y="6374025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4119" y="8742985"/>
            <a:ext cx="4067971" cy="4067971"/>
          </a:xfrm>
          <a:custGeom>
            <a:avLst/>
            <a:gdLst/>
            <a:ahLst/>
            <a:cxnLst/>
            <a:rect r="r" b="b" t="t" l="l"/>
            <a:pathLst>
              <a:path h="4067971" w="4067971">
                <a:moveTo>
                  <a:pt x="0" y="0"/>
                </a:moveTo>
                <a:lnTo>
                  <a:pt x="4067970" y="0"/>
                </a:lnTo>
                <a:lnTo>
                  <a:pt x="4067970" y="4067970"/>
                </a:lnTo>
                <a:lnTo>
                  <a:pt x="0" y="4067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4416" y="-1256717"/>
            <a:ext cx="5055024" cy="5362500"/>
          </a:xfrm>
          <a:custGeom>
            <a:avLst/>
            <a:gdLst/>
            <a:ahLst/>
            <a:cxnLst/>
            <a:rect r="r" b="b" t="t" l="l"/>
            <a:pathLst>
              <a:path h="5362500" w="5055024">
                <a:moveTo>
                  <a:pt x="0" y="0"/>
                </a:moveTo>
                <a:lnTo>
                  <a:pt x="5055024" y="0"/>
                </a:lnTo>
                <a:lnTo>
                  <a:pt x="5055024" y="5362500"/>
                </a:lnTo>
                <a:lnTo>
                  <a:pt x="0" y="536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9512" y="5797166"/>
            <a:ext cx="7319058" cy="3833357"/>
          </a:xfrm>
          <a:custGeom>
            <a:avLst/>
            <a:gdLst/>
            <a:ahLst/>
            <a:cxnLst/>
            <a:rect r="r" b="b" t="t" l="l"/>
            <a:pathLst>
              <a:path h="3833357" w="7319058">
                <a:moveTo>
                  <a:pt x="0" y="0"/>
                </a:moveTo>
                <a:lnTo>
                  <a:pt x="7319058" y="0"/>
                </a:lnTo>
                <a:lnTo>
                  <a:pt x="7319058" y="3833357"/>
                </a:lnTo>
                <a:lnTo>
                  <a:pt x="0" y="383335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6374025"/>
            <a:ext cx="6438012" cy="3444337"/>
          </a:xfrm>
          <a:custGeom>
            <a:avLst/>
            <a:gdLst/>
            <a:ahLst/>
            <a:cxnLst/>
            <a:rect r="r" b="b" t="t" l="l"/>
            <a:pathLst>
              <a:path h="3444337" w="6438012">
                <a:moveTo>
                  <a:pt x="0" y="0"/>
                </a:moveTo>
                <a:lnTo>
                  <a:pt x="6438012" y="0"/>
                </a:lnTo>
                <a:lnTo>
                  <a:pt x="6438012" y="3444337"/>
                </a:lnTo>
                <a:lnTo>
                  <a:pt x="0" y="344433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6624" y="1992988"/>
            <a:ext cx="7444835" cy="3452542"/>
          </a:xfrm>
          <a:custGeom>
            <a:avLst/>
            <a:gdLst/>
            <a:ahLst/>
            <a:cxnLst/>
            <a:rect r="r" b="b" t="t" l="l"/>
            <a:pathLst>
              <a:path h="3452542" w="7444835">
                <a:moveTo>
                  <a:pt x="0" y="0"/>
                </a:moveTo>
                <a:lnTo>
                  <a:pt x="7444835" y="0"/>
                </a:lnTo>
                <a:lnTo>
                  <a:pt x="7444835" y="3452542"/>
                </a:lnTo>
                <a:lnTo>
                  <a:pt x="0" y="3452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2" y="1992988"/>
            <a:ext cx="6727277" cy="4154093"/>
          </a:xfrm>
          <a:custGeom>
            <a:avLst/>
            <a:gdLst/>
            <a:ahLst/>
            <a:cxnLst/>
            <a:rect r="r" b="b" t="t" l="l"/>
            <a:pathLst>
              <a:path h="4154093" w="6727277">
                <a:moveTo>
                  <a:pt x="0" y="0"/>
                </a:moveTo>
                <a:lnTo>
                  <a:pt x="6727277" y="0"/>
                </a:lnTo>
                <a:lnTo>
                  <a:pt x="6727277" y="4154094"/>
                </a:lnTo>
                <a:lnTo>
                  <a:pt x="0" y="41540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5901" y="557758"/>
            <a:ext cx="15243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03.3 X trends Visualizations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31448" y="91916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06/10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2"/>
            <a:ext cx="18288004" cy="10286998"/>
          </a:xfrm>
          <a:custGeom>
            <a:avLst/>
            <a:gdLst/>
            <a:ahLst/>
            <a:cxnLst/>
            <a:rect r="r" b="b" t="t" l="l"/>
            <a:pathLst>
              <a:path h="10286998" w="18288004">
                <a:moveTo>
                  <a:pt x="18288004" y="0"/>
                </a:moveTo>
                <a:lnTo>
                  <a:pt x="0" y="0"/>
                </a:lnTo>
                <a:lnTo>
                  <a:pt x="0" y="10286998"/>
                </a:lnTo>
                <a:lnTo>
                  <a:pt x="18288004" y="10286998"/>
                </a:lnTo>
                <a:lnTo>
                  <a:pt x="18288004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-9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77016" y="7339854"/>
            <a:ext cx="564568" cy="569436"/>
          </a:xfrm>
          <a:custGeom>
            <a:avLst/>
            <a:gdLst/>
            <a:ahLst/>
            <a:cxnLst/>
            <a:rect r="r" b="b" t="t" l="l"/>
            <a:pathLst>
              <a:path h="569436" w="564568">
                <a:moveTo>
                  <a:pt x="0" y="0"/>
                </a:moveTo>
                <a:lnTo>
                  <a:pt x="564568" y="0"/>
                </a:lnTo>
                <a:lnTo>
                  <a:pt x="564568" y="569436"/>
                </a:lnTo>
                <a:lnTo>
                  <a:pt x="0" y="56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964000"/>
            <a:ext cx="733958" cy="1931658"/>
          </a:xfrm>
          <a:custGeom>
            <a:avLst/>
            <a:gdLst/>
            <a:ahLst/>
            <a:cxnLst/>
            <a:rect r="r" b="b" t="t" l="l"/>
            <a:pathLst>
              <a:path h="1931658" w="733958">
                <a:moveTo>
                  <a:pt x="0" y="0"/>
                </a:moveTo>
                <a:lnTo>
                  <a:pt x="733958" y="0"/>
                </a:lnTo>
                <a:lnTo>
                  <a:pt x="733958" y="1931658"/>
                </a:lnTo>
                <a:lnTo>
                  <a:pt x="0" y="1931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4119" y="8742985"/>
            <a:ext cx="4067971" cy="4067971"/>
          </a:xfrm>
          <a:custGeom>
            <a:avLst/>
            <a:gdLst/>
            <a:ahLst/>
            <a:cxnLst/>
            <a:rect r="r" b="b" t="t" l="l"/>
            <a:pathLst>
              <a:path h="4067971" w="4067971">
                <a:moveTo>
                  <a:pt x="0" y="0"/>
                </a:moveTo>
                <a:lnTo>
                  <a:pt x="4067970" y="0"/>
                </a:lnTo>
                <a:lnTo>
                  <a:pt x="4067970" y="4067970"/>
                </a:lnTo>
                <a:lnTo>
                  <a:pt x="0" y="4067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4416" y="-1256717"/>
            <a:ext cx="5055024" cy="5362500"/>
          </a:xfrm>
          <a:custGeom>
            <a:avLst/>
            <a:gdLst/>
            <a:ahLst/>
            <a:cxnLst/>
            <a:rect r="r" b="b" t="t" l="l"/>
            <a:pathLst>
              <a:path h="5362500" w="5055024">
                <a:moveTo>
                  <a:pt x="0" y="0"/>
                </a:moveTo>
                <a:lnTo>
                  <a:pt x="5055024" y="0"/>
                </a:lnTo>
                <a:lnTo>
                  <a:pt x="5055024" y="5362500"/>
                </a:lnTo>
                <a:lnTo>
                  <a:pt x="0" y="536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1696" y="4667206"/>
            <a:ext cx="9674744" cy="2672648"/>
          </a:xfrm>
          <a:custGeom>
            <a:avLst/>
            <a:gdLst/>
            <a:ahLst/>
            <a:cxnLst/>
            <a:rect r="r" b="b" t="t" l="l"/>
            <a:pathLst>
              <a:path h="2672648" w="9674744">
                <a:moveTo>
                  <a:pt x="0" y="0"/>
                </a:moveTo>
                <a:lnTo>
                  <a:pt x="9674744" y="0"/>
                </a:lnTo>
                <a:lnTo>
                  <a:pt x="9674744" y="2672648"/>
                </a:lnTo>
                <a:lnTo>
                  <a:pt x="0" y="267264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77331" y="3234068"/>
            <a:ext cx="4812201" cy="5070642"/>
          </a:xfrm>
          <a:custGeom>
            <a:avLst/>
            <a:gdLst/>
            <a:ahLst/>
            <a:cxnLst/>
            <a:rect r="r" b="b" t="t" l="l"/>
            <a:pathLst>
              <a:path h="5070642" w="4812201">
                <a:moveTo>
                  <a:pt x="0" y="0"/>
                </a:moveTo>
                <a:lnTo>
                  <a:pt x="4812201" y="0"/>
                </a:lnTo>
                <a:lnTo>
                  <a:pt x="4812201" y="5070642"/>
                </a:lnTo>
                <a:lnTo>
                  <a:pt x="0" y="50706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58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1696" y="600075"/>
            <a:ext cx="15243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>
                <a:solidFill>
                  <a:srgbClr val="FFFFFF"/>
                </a:solidFill>
                <a:latin typeface="Bai Jamjuree"/>
                <a:ea typeface="Bai Jamjuree"/>
                <a:cs typeface="Bai Jamjuree"/>
                <a:sym typeface="Bai Jamjuree"/>
              </a:rPr>
              <a:t>03.3 X generative model outputs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95679" y="1639367"/>
            <a:ext cx="12217857" cy="68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6"/>
              </a:lnSpc>
            </a:pPr>
            <a:r>
              <a:rPr lang="en-US" sz="4505">
                <a:solidFill>
                  <a:srgbClr val="6165AB"/>
                </a:solidFill>
                <a:latin typeface="Bai Jamjuree"/>
                <a:ea typeface="Bai Jamjuree"/>
                <a:cs typeface="Bai Jamjuree"/>
                <a:sym typeface="Bai Jamjuree"/>
              </a:rPr>
              <a:t>03.3.1 Trend Image and caption generated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01858" y="9191625"/>
            <a:ext cx="1750316" cy="66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b="true" sz="3922">
                <a:solidFill>
                  <a:srgbClr val="72F49A"/>
                </a:solidFill>
                <a:latin typeface="Bai Jamjuree Bold"/>
                <a:ea typeface="Bai Jamjuree Bold"/>
                <a:cs typeface="Bai Jamjuree Bold"/>
                <a:sym typeface="Bai Jamjuree Bold"/>
              </a:rPr>
              <a:t>07/10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DAGfLNR-Hyc</dc:identifier>
  <dcterms:modified xsi:type="dcterms:W3CDTF">2011-08-01T06:04:30Z</dcterms:modified>
  <cp:revision>1</cp:revision>
  <dc:title>AI-TrendGen presentation</dc:title>
</cp:coreProperties>
</file>