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1" r:id="rId4"/>
    <p:sldId id="257" r:id="rId5"/>
    <p:sldId id="258" r:id="rId6"/>
    <p:sldId id="263" r:id="rId7"/>
    <p:sldId id="264" r:id="rId8"/>
    <p:sldId id="260" r:id="rId9"/>
    <p:sldId id="265" r:id="rId10"/>
    <p:sldId id="259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-3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02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64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341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3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2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106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793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5675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6543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4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196A18D-55E3-4F6B-93F7-4D845FD25B11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0AD27F-82CD-4DE3-A6C2-52B1AC0E3FA3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6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1035" y="1023867"/>
            <a:ext cx="4580965" cy="3349641"/>
          </a:xfrm>
        </p:spPr>
        <p:txBody>
          <a:bodyPr>
            <a:noAutofit/>
          </a:bodyPr>
          <a:lstStyle/>
          <a:p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RAHMA </a:t>
            </a:r>
            <a:r>
              <a:rPr lang="id-ID" sz="1800" dirty="0"/>
              <a:t>DINI MAGHFIROTUL L</a:t>
            </a:r>
            <a:r>
              <a:rPr lang="id-ID" sz="1800" dirty="0" smtClean="0"/>
              <a:t>.</a:t>
            </a:r>
            <a:br>
              <a:rPr lang="id-ID" sz="1800" dirty="0" smtClean="0"/>
            </a:b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/>
              <a:t>I GEDE PUTU NOBBY A. P</a:t>
            </a:r>
            <a:r>
              <a:rPr lang="id-ID" sz="1800" dirty="0" smtClean="0"/>
              <a:t>.</a:t>
            </a: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NURHAMIDAH </a:t>
            </a:r>
            <a:r>
              <a:rPr lang="id-ID" sz="1800" dirty="0"/>
              <a:t>TYAS P. 		</a:t>
            </a:r>
            <a:br>
              <a:rPr lang="id-ID" sz="1800" dirty="0"/>
            </a:b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ADENUAR PURNOMO</a:t>
            </a:r>
            <a:r>
              <a:rPr lang="id-ID" sz="1800" dirty="0"/>
              <a:t>		</a:t>
            </a:r>
            <a:br>
              <a:rPr lang="id-ID" sz="1800" dirty="0"/>
            </a:b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IRZAL </a:t>
            </a:r>
            <a:r>
              <a:rPr lang="id-ID" sz="1800" dirty="0"/>
              <a:t>AHMAD S. 		</a:t>
            </a:r>
            <a:br>
              <a:rPr lang="id-ID" sz="1800" dirty="0"/>
            </a:br>
            <a:endParaRPr lang="id-ID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KELOMPOK 5</a:t>
            </a:r>
          </a:p>
          <a:p>
            <a:r>
              <a:rPr lang="id-ID" dirty="0" smtClean="0"/>
              <a:t>RANCANGAN PROTOKOL GRUP CHAT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20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1281040"/>
            <a:ext cx="8770571" cy="1560716"/>
          </a:xfrm>
        </p:spPr>
        <p:txBody>
          <a:bodyPr>
            <a:normAutofit/>
          </a:bodyPr>
          <a:lstStyle/>
          <a:p>
            <a:r>
              <a:rPr lang="id-ID" sz="4000" dirty="0" smtClean="0"/>
              <a:t>PRIVATE MESSAGE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698" y="2357717"/>
            <a:ext cx="8770571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 dirty="0" smtClean="0"/>
              <a:t>Deskripsi : </a:t>
            </a:r>
            <a:r>
              <a:rPr lang="id-ID" sz="1600" dirty="0"/>
              <a:t>Merupakan fitur yang tersedia di dalam aplikasi chat server yang dapat digunakan user untuk mengirim pesan kepada user lain secara privat. </a:t>
            </a:r>
            <a:endParaRPr lang="id-ID" sz="1600" dirty="0" smtClean="0"/>
          </a:p>
          <a:p>
            <a:pPr marL="0" indent="0">
              <a:buNone/>
            </a:pPr>
            <a:r>
              <a:rPr lang="id-ID" sz="1600" dirty="0" smtClean="0"/>
              <a:t>Format </a:t>
            </a:r>
            <a:r>
              <a:rPr lang="id-ID" sz="1600" dirty="0" smtClean="0"/>
              <a:t>message :</a:t>
            </a:r>
          </a:p>
          <a:p>
            <a:pPr marL="0" indent="0">
              <a:buNone/>
            </a:pPr>
            <a:r>
              <a:rPr lang="id-ID" sz="1600" dirty="0" smtClean="0"/>
              <a:t>	</a:t>
            </a:r>
            <a:r>
              <a:rPr lang="id-ID" sz="1400" dirty="0" smtClean="0"/>
              <a:t>PM (spasi) userid_penerima (spasi) pesan </a:t>
            </a:r>
            <a:r>
              <a:rPr lang="id-ID" sz="1600" dirty="0" smtClean="0"/>
              <a:t>	</a:t>
            </a:r>
          </a:p>
          <a:p>
            <a:pPr marL="0" indent="0">
              <a:buNone/>
            </a:pPr>
            <a:r>
              <a:rPr lang="id-ID" sz="1600" dirty="0" smtClean="0"/>
              <a:t>Return :</a:t>
            </a:r>
          </a:p>
          <a:p>
            <a:pPr marL="0" indent="0">
              <a:buNone/>
            </a:pPr>
            <a:r>
              <a:rPr lang="id-ID" sz="1600" dirty="0" smtClean="0"/>
              <a:t>	SUKSES:</a:t>
            </a:r>
          </a:p>
          <a:p>
            <a:pPr marL="0" indent="0">
              <a:buNone/>
            </a:pPr>
            <a:r>
              <a:rPr lang="id-ID" sz="1600" dirty="0" smtClean="0"/>
              <a:t>		+MESSAGE_SENT</a:t>
            </a:r>
          </a:p>
          <a:p>
            <a:pPr marL="0" indent="0">
              <a:buNone/>
            </a:pPr>
            <a:r>
              <a:rPr lang="id-ID" sz="1600" dirty="0" smtClean="0"/>
              <a:t>	GAGAL:</a:t>
            </a:r>
          </a:p>
          <a:p>
            <a:pPr marL="0" indent="0">
              <a:buNone/>
            </a:pPr>
            <a:r>
              <a:rPr lang="id-ID" sz="1600" dirty="0"/>
              <a:t>	</a:t>
            </a:r>
            <a:r>
              <a:rPr lang="id-ID" sz="1600" dirty="0" smtClean="0"/>
              <a:t>	kondisi yang menyatakan bahwa userid_penerima tidak ada/belum terdaftar</a:t>
            </a:r>
          </a:p>
          <a:p>
            <a:pPr marL="0" indent="0">
              <a:buNone/>
            </a:pPr>
            <a:r>
              <a:rPr lang="id-ID" sz="1600" dirty="0" smtClean="0"/>
              <a:t>		-USER_NOT_FOUND</a:t>
            </a:r>
          </a:p>
          <a:p>
            <a:pPr marL="0" indent="0">
              <a:buNone/>
            </a:pPr>
            <a:r>
              <a:rPr lang="id-ID" sz="1600" dirty="0"/>
              <a:t>	(*) pada halaman paling belakang terdapat return gagal jika syntax yang dimasukkan salah</a:t>
            </a:r>
          </a:p>
          <a:p>
            <a:pPr marL="0" indent="0">
              <a:buNone/>
            </a:pPr>
            <a:endParaRPr lang="id-ID" sz="1600" dirty="0" smtClean="0"/>
          </a:p>
        </p:txBody>
      </p:sp>
    </p:spTree>
    <p:extLst>
      <p:ext uri="{BB962C8B-B14F-4D97-AF65-F5344CB8AC3E}">
        <p14:creationId xmlns:p14="http://schemas.microsoft.com/office/powerpoint/2010/main" val="42933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200357"/>
            <a:ext cx="8770571" cy="1560716"/>
          </a:xfrm>
        </p:spPr>
        <p:txBody>
          <a:bodyPr/>
          <a:lstStyle/>
          <a:p>
            <a:r>
              <a:rPr lang="id-ID" dirty="0" smtClean="0"/>
              <a:t>GROUP MESSAGE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65294"/>
            <a:ext cx="8770571" cy="3651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 smtClean="0"/>
              <a:t>Deskripsi: </a:t>
            </a:r>
            <a:r>
              <a:rPr lang="id-ID" dirty="0"/>
              <a:t>Merupakan fitur yang tersedia di dalam aplikasi chat server yang dapat digunakan user untuk mengirim pesan kepada user lain secara privat.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Format 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GM(spasi)namagrup(spasi)pesan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RETURN :</a:t>
            </a:r>
          </a:p>
          <a:p>
            <a:pPr marL="0" indent="0">
              <a:buNone/>
            </a:pPr>
            <a:r>
              <a:rPr lang="id-ID" dirty="0"/>
              <a:t>	SUKSES : </a:t>
            </a:r>
          </a:p>
          <a:p>
            <a:pPr marL="0" indent="0">
              <a:buNone/>
            </a:pPr>
            <a:r>
              <a:rPr lang="id-ID" dirty="0" smtClean="0"/>
              <a:t>		+MESSAGE_SENT</a:t>
            </a:r>
          </a:p>
          <a:p>
            <a:pPr marL="0" indent="0">
              <a:buNone/>
            </a:pPr>
            <a:r>
              <a:rPr lang="id-ID" dirty="0"/>
              <a:t>	GAGAL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kondisi yang menyatakan bahwa grup belum terdaftar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		</a:t>
            </a:r>
            <a:r>
              <a:rPr lang="id-ID" dirty="0" smtClean="0"/>
              <a:t>-GROUP_NOT_FOUND</a:t>
            </a:r>
          </a:p>
          <a:p>
            <a:pPr marL="0" indent="0">
              <a:buNone/>
            </a:pPr>
            <a:r>
              <a:rPr lang="id-ID" dirty="0"/>
              <a:t>		</a:t>
            </a:r>
            <a:r>
              <a:rPr lang="id-ID" dirty="0" smtClean="0"/>
              <a:t>kondisi yang menyatakan bahwa user belum join grup sehingga tidak bisa berkirim 			pesan</a:t>
            </a:r>
          </a:p>
          <a:p>
            <a:pPr marL="0" indent="0">
              <a:buNone/>
            </a:pPr>
            <a:r>
              <a:rPr lang="id-ID" dirty="0" smtClean="0"/>
              <a:t>		-GROUP_NOT_JOINED</a:t>
            </a:r>
          </a:p>
          <a:p>
            <a:pPr marL="0" indent="0">
              <a:buNone/>
            </a:pPr>
            <a:r>
              <a:rPr lang="id-ID" dirty="0"/>
              <a:t>(*) pada halaman paling belakang terdapat return gagal jika syntax yang dimasukkan salah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690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173463"/>
            <a:ext cx="8770571" cy="1560716"/>
          </a:xfrm>
        </p:spPr>
        <p:txBody>
          <a:bodyPr/>
          <a:lstStyle/>
          <a:p>
            <a:r>
              <a:rPr lang="id-ID" dirty="0" smtClean="0"/>
              <a:t>RECEIVE PRIVATE MESSAGE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Untuk meneima pesan privat, gunakan format di bawah ini.</a:t>
            </a:r>
          </a:p>
          <a:p>
            <a:pPr marL="0" indent="0">
              <a:buNone/>
            </a:pPr>
            <a:r>
              <a:rPr lang="id-ID" dirty="0" smtClean="0"/>
              <a:t>Format 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id-ID" dirty="0" smtClean="0"/>
              <a:t>	RPM(spasi)userID(spasi)pesan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/>
              <a:t>(*) pada halaman paling belakang terdapat return gagal jika syntax yang dimasukkan salah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635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160016"/>
            <a:ext cx="8770571" cy="1560716"/>
          </a:xfrm>
        </p:spPr>
        <p:txBody>
          <a:bodyPr/>
          <a:lstStyle/>
          <a:p>
            <a:r>
              <a:rPr lang="id-ID" dirty="0"/>
              <a:t>RECEIVE </a:t>
            </a:r>
            <a:r>
              <a:rPr lang="id-ID" dirty="0" smtClean="0"/>
              <a:t>GROUP MESSAGE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Untuk menerima pesan grup, gunakan format di bawah ini.</a:t>
            </a:r>
          </a:p>
          <a:p>
            <a:pPr marL="0" indent="0">
              <a:buNone/>
            </a:pPr>
            <a:r>
              <a:rPr lang="id-ID" dirty="0" smtClean="0"/>
              <a:t>Format 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GM(spasi)nama_grup(spasi)userID(spasi)pesan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(*) pada halaman paling belakang terdapat return gagal jika syntax yang dimasukkan salah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929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227251"/>
            <a:ext cx="8770571" cy="1560716"/>
          </a:xfrm>
        </p:spPr>
        <p:txBody>
          <a:bodyPr/>
          <a:lstStyle/>
          <a:p>
            <a:r>
              <a:rPr lang="id-ID" dirty="0" smtClean="0"/>
              <a:t>Tambahan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Jika client memasukkan format yang tidak ada/salah maka akan tampil</a:t>
            </a:r>
          </a:p>
          <a:p>
            <a:pPr marL="0" indent="0">
              <a:buNone/>
            </a:pPr>
            <a:r>
              <a:rPr lang="id-ID" dirty="0" smtClean="0"/>
              <a:t>“-</a:t>
            </a:r>
            <a:r>
              <a:rPr lang="id-ID" dirty="0"/>
              <a:t>SYNTAX_ERROR</a:t>
            </a:r>
            <a:r>
              <a:rPr lang="id-ID" dirty="0" smtClean="0"/>
              <a:t>”. Tanpa tanda petik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Tanda (+) (-) pada return juga merupakan syntax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074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200356"/>
            <a:ext cx="8770571" cy="1560716"/>
          </a:xfrm>
        </p:spPr>
        <p:txBody>
          <a:bodyPr/>
          <a:lstStyle/>
          <a:p>
            <a:r>
              <a:rPr lang="id-ID" dirty="0" smtClean="0"/>
              <a:t>REGISTER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699" y="2319131"/>
            <a:ext cx="8770572" cy="3770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000" dirty="0"/>
              <a:t>Deskripsi : Merupakan fitur yang digunakan user untuk mendaftar pertama kali untuk dapat menggunakan aplikasi chat server.</a:t>
            </a:r>
          </a:p>
          <a:p>
            <a:pPr marL="0" indent="0">
              <a:buNone/>
            </a:pPr>
            <a:r>
              <a:rPr lang="id-ID" sz="1000" dirty="0" smtClean="0"/>
              <a:t>Kondisi </a:t>
            </a:r>
            <a:r>
              <a:rPr lang="id-ID" sz="1000" dirty="0" smtClean="0"/>
              <a:t>awal belum registrasi</a:t>
            </a:r>
          </a:p>
          <a:p>
            <a:pPr marL="0" indent="0">
              <a:buNone/>
            </a:pPr>
            <a:r>
              <a:rPr lang="id-ID" sz="1000" dirty="0"/>
              <a:t>parameter :</a:t>
            </a:r>
          </a:p>
          <a:p>
            <a:pPr marL="0" indent="0">
              <a:buNone/>
            </a:pPr>
            <a:r>
              <a:rPr lang="id-ID" sz="1000" dirty="0"/>
              <a:t>	userid -&gt; alfanumerik</a:t>
            </a:r>
          </a:p>
          <a:p>
            <a:pPr marL="0" indent="0">
              <a:buNone/>
            </a:pPr>
            <a:r>
              <a:rPr lang="id-ID" sz="1000" dirty="0"/>
              <a:t>	pass -&gt; </a:t>
            </a:r>
            <a:r>
              <a:rPr lang="id-ID" sz="1000" dirty="0" smtClean="0"/>
              <a:t>alfanumerik</a:t>
            </a:r>
          </a:p>
          <a:p>
            <a:pPr marL="0" indent="0">
              <a:buNone/>
            </a:pPr>
            <a:r>
              <a:rPr lang="id-ID" sz="1000" dirty="0" smtClean="0"/>
              <a:t>Format :</a:t>
            </a:r>
          </a:p>
          <a:p>
            <a:pPr marL="0" indent="0">
              <a:buNone/>
            </a:pPr>
            <a:r>
              <a:rPr lang="id-ID" sz="1000" dirty="0"/>
              <a:t>	</a:t>
            </a:r>
            <a:r>
              <a:rPr lang="id-ID" sz="1000" dirty="0" smtClean="0"/>
              <a:t>REGISTER(spasi)userid(spasi)password</a:t>
            </a:r>
          </a:p>
          <a:p>
            <a:pPr marL="0" indent="0">
              <a:buNone/>
            </a:pPr>
            <a:r>
              <a:rPr lang="id-ID" sz="1000" dirty="0" smtClean="0"/>
              <a:t>Return :</a:t>
            </a:r>
          </a:p>
          <a:p>
            <a:pPr marL="0" indent="0">
              <a:buNone/>
            </a:pPr>
            <a:r>
              <a:rPr lang="id-ID" sz="1000" dirty="0"/>
              <a:t>	</a:t>
            </a:r>
            <a:r>
              <a:rPr lang="id-ID" sz="1000" dirty="0" smtClean="0"/>
              <a:t>SUKSES : </a:t>
            </a:r>
          </a:p>
          <a:p>
            <a:pPr marL="0" indent="0">
              <a:buNone/>
            </a:pPr>
            <a:r>
              <a:rPr lang="id-ID" sz="1000" dirty="0"/>
              <a:t>	</a:t>
            </a:r>
            <a:r>
              <a:rPr lang="id-ID" sz="1000" dirty="0" smtClean="0"/>
              <a:t>	kondisi ini menyatakan bahwa clien berhasil ter-registrasi</a:t>
            </a:r>
          </a:p>
          <a:p>
            <a:pPr marL="0" indent="0">
              <a:buNone/>
            </a:pPr>
            <a:r>
              <a:rPr lang="id-ID" sz="1000" dirty="0"/>
              <a:t>	</a:t>
            </a:r>
            <a:r>
              <a:rPr lang="id-ID" sz="1000" dirty="0" smtClean="0"/>
              <a:t>	+REG_SUCCESS</a:t>
            </a:r>
          </a:p>
          <a:p>
            <a:pPr marL="0" indent="0">
              <a:buNone/>
            </a:pPr>
            <a:r>
              <a:rPr lang="id-ID" sz="1000" dirty="0"/>
              <a:t>	</a:t>
            </a:r>
            <a:r>
              <a:rPr lang="id-ID" sz="1000" dirty="0" smtClean="0"/>
              <a:t>GAGAL :</a:t>
            </a:r>
          </a:p>
          <a:p>
            <a:pPr marL="0" indent="0">
              <a:buNone/>
            </a:pPr>
            <a:r>
              <a:rPr lang="id-ID" sz="1000" dirty="0"/>
              <a:t>	</a:t>
            </a:r>
            <a:r>
              <a:rPr lang="id-ID" sz="1000" dirty="0" smtClean="0"/>
              <a:t>	kondisi ini menyatakan bahwa user tidak berhasil teregister karena userid sudah terpakai</a:t>
            </a:r>
          </a:p>
          <a:p>
            <a:pPr marL="0" indent="0">
              <a:buNone/>
            </a:pPr>
            <a:r>
              <a:rPr lang="id-ID" sz="1000" dirty="0"/>
              <a:t>	</a:t>
            </a:r>
            <a:r>
              <a:rPr lang="id-ID" sz="1000" dirty="0" smtClean="0"/>
              <a:t>	-USR_REGISTERED</a:t>
            </a:r>
          </a:p>
          <a:p>
            <a:pPr marL="0" indent="0">
              <a:buNone/>
            </a:pPr>
            <a:r>
              <a:rPr lang="id-ID" sz="1000" dirty="0"/>
              <a:t>	</a:t>
            </a:r>
            <a:r>
              <a:rPr lang="id-ID" sz="1000" dirty="0" smtClean="0"/>
              <a:t>	(*) pada halaman paling belakang terdapat return gagal jika syntax yang dmasukkan salah</a:t>
            </a:r>
          </a:p>
          <a:p>
            <a:pPr marL="0" indent="0">
              <a:buNone/>
            </a:pPr>
            <a:r>
              <a:rPr lang="id-ID" sz="1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71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79334"/>
            <a:ext cx="8770571" cy="1560716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AUTENTIFIKASI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49155"/>
            <a:ext cx="7315200" cy="512064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id-ID" sz="3200" dirty="0" smtClean="0"/>
              <a:t>Ada 2, yaitu :</a:t>
            </a:r>
          </a:p>
          <a:p>
            <a:pPr marL="640080" lvl="6" indent="0">
              <a:buNone/>
            </a:pPr>
            <a:r>
              <a:rPr lang="id-ID" sz="3000" dirty="0" smtClean="0"/>
              <a:t>Login</a:t>
            </a:r>
          </a:p>
          <a:p>
            <a:pPr marL="640080" lvl="6" indent="0">
              <a:buNone/>
            </a:pPr>
            <a:r>
              <a:rPr lang="id-ID" sz="3000" dirty="0" smtClean="0"/>
              <a:t>Logout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9426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281039"/>
            <a:ext cx="8770571" cy="1560716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LOGIN</a:t>
            </a:r>
            <a:endParaRPr lang="id-ID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18765"/>
            <a:ext cx="8770571" cy="4343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 smtClean="0"/>
              <a:t>Deskripsi : </a:t>
            </a:r>
            <a:r>
              <a:rPr lang="id-ID" dirty="0"/>
              <a:t>Merupakan fitur yang harus dilakukan user sebelum menggunakan aplikasi chat server dengan cara mengisikan username dan password </a:t>
            </a:r>
            <a:r>
              <a:rPr lang="id-ID" dirty="0" smtClean="0"/>
              <a:t>   yang </a:t>
            </a:r>
            <a:r>
              <a:rPr lang="id-ID" dirty="0"/>
              <a:t>telah di dapatkan pada saat register</a:t>
            </a:r>
            <a:r>
              <a:rPr lang="id-ID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parameter 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 smtClean="0"/>
              <a:t>	userid -&gt; alfanumerik</a:t>
            </a:r>
          </a:p>
          <a:p>
            <a:pPr marL="0" indent="0">
              <a:buNone/>
            </a:pPr>
            <a:r>
              <a:rPr lang="id-ID" dirty="0" smtClean="0"/>
              <a:t>	pass -&gt; alfanumerik</a:t>
            </a:r>
          </a:p>
          <a:p>
            <a:pPr marL="0" indent="0">
              <a:buNone/>
            </a:pPr>
            <a:r>
              <a:rPr lang="id-ID" dirty="0" smtClean="0"/>
              <a:t>	format message :</a:t>
            </a:r>
          </a:p>
          <a:p>
            <a:pPr marL="0" indent="0">
              <a:buNone/>
            </a:pPr>
            <a:r>
              <a:rPr lang="id-ID" dirty="0" smtClean="0"/>
              <a:t>		LOGIN(spasi)userid(spasi)password</a:t>
            </a:r>
          </a:p>
          <a:p>
            <a:pPr marL="0" indent="0">
              <a:buNone/>
            </a:pPr>
            <a:r>
              <a:rPr lang="id-ID" dirty="0" smtClean="0"/>
              <a:t>	return :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/>
              <a:t>	</a:t>
            </a:r>
            <a:r>
              <a:rPr lang="id-ID" dirty="0" smtClean="0"/>
              <a:t>SUKSES: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+LOGIN_SUCCESS</a:t>
            </a:r>
          </a:p>
          <a:p>
            <a:pPr marL="0" indent="0">
              <a:buNone/>
            </a:pPr>
            <a:r>
              <a:rPr lang="id-ID" dirty="0" smtClean="0"/>
              <a:t>		GAGAL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kondisi yang menyatakan jika userid yang dimasukkan belum terdaftar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-USER_NOT_FOUND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kondisi yang menyatakan jika password yang dimasukkan salah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-WRONG_PASS			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(*) pada halaman paling belakang terdapat return gagal jika syntax yang </a:t>
            </a:r>
            <a:r>
              <a:rPr lang="id-ID" dirty="0" smtClean="0"/>
              <a:t>dimasukkan </a:t>
            </a:r>
            <a:r>
              <a:rPr lang="id-ID" dirty="0"/>
              <a:t>salah</a:t>
            </a:r>
          </a:p>
        </p:txBody>
      </p:sp>
    </p:spTree>
    <p:extLst>
      <p:ext uri="{BB962C8B-B14F-4D97-AF65-F5344CB8AC3E}">
        <p14:creationId xmlns:p14="http://schemas.microsoft.com/office/powerpoint/2010/main" val="41354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321381"/>
            <a:ext cx="8770571" cy="1560716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LOGOUT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68415"/>
            <a:ext cx="8770571" cy="38214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Deskripsi : </a:t>
            </a:r>
            <a:r>
              <a:rPr lang="id-ID" dirty="0"/>
              <a:t>Merupakan fitur yang disediakan untuk user agar dapat keluar dari aplikasi chat server</a:t>
            </a:r>
            <a:r>
              <a:rPr lang="id-ID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parameter 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 smtClean="0"/>
              <a:t>	tidak ada</a:t>
            </a:r>
          </a:p>
          <a:p>
            <a:pPr marL="0" indent="0">
              <a:buNone/>
            </a:pPr>
            <a:r>
              <a:rPr lang="id-ID" dirty="0" smtClean="0"/>
              <a:t>	format message :</a:t>
            </a:r>
          </a:p>
          <a:p>
            <a:pPr marL="0" indent="0">
              <a:buNone/>
            </a:pPr>
            <a:r>
              <a:rPr lang="id-ID" dirty="0" smtClean="0"/>
              <a:t>		LOGOUT</a:t>
            </a:r>
          </a:p>
          <a:p>
            <a:pPr marL="0" indent="0">
              <a:buNone/>
            </a:pPr>
            <a:r>
              <a:rPr lang="id-ID" dirty="0" smtClean="0"/>
              <a:t>	return :</a:t>
            </a:r>
          </a:p>
          <a:p>
            <a:pPr marL="0" indent="0">
              <a:buNone/>
            </a:pPr>
            <a:r>
              <a:rPr lang="id-ID" dirty="0" smtClean="0"/>
              <a:t>		SUKSES :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return yang menyatakan bahwa client berhasil logout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+LOGOUT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16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106228"/>
            <a:ext cx="8770571" cy="1560716"/>
          </a:xfrm>
        </p:spPr>
        <p:txBody>
          <a:bodyPr/>
          <a:lstStyle/>
          <a:p>
            <a:r>
              <a:rPr lang="id-ID" dirty="0" smtClean="0"/>
              <a:t>CREATE 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smtClean="0"/>
              <a:t>Deskripsi: </a:t>
            </a:r>
            <a:r>
              <a:rPr lang="id-ID" dirty="0"/>
              <a:t>Merupakan fitur yang tersedia di dalam aplikasi chat server untuk membuat grup yang dapat digunakan untuk berdiskusi antar anggotanya</a:t>
            </a:r>
            <a:r>
              <a:rPr lang="id-ID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Format 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 smtClean="0"/>
              <a:t>CREATEGROUP(spasi)namagrup(spasi)password</a:t>
            </a:r>
          </a:p>
          <a:p>
            <a:pPr marL="0" indent="0">
              <a:buNone/>
            </a:pPr>
            <a:r>
              <a:rPr lang="id-ID" dirty="0" smtClean="0"/>
              <a:t>Return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SUKSES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+GROUP_CREATED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GAGAL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kondisi jika nama grup yang akan dibuat sudah terdaftar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-GROUP_EXISTED</a:t>
            </a:r>
          </a:p>
          <a:p>
            <a:pPr marL="0" indent="0">
              <a:buNone/>
            </a:pPr>
            <a:r>
              <a:rPr lang="id-ID" dirty="0"/>
              <a:t>(*) pada halaman paling belakang terdapat return gagal jika syntax yang </a:t>
            </a:r>
            <a:r>
              <a:rPr lang="id-ID" dirty="0" smtClean="0"/>
              <a:t>dimasukkan </a:t>
            </a:r>
            <a:r>
              <a:rPr lang="id-ID" dirty="0"/>
              <a:t>salah</a:t>
            </a:r>
          </a:p>
        </p:txBody>
      </p:sp>
    </p:spTree>
    <p:extLst>
      <p:ext uri="{BB962C8B-B14F-4D97-AF65-F5344CB8AC3E}">
        <p14:creationId xmlns:p14="http://schemas.microsoft.com/office/powerpoint/2010/main" val="2649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133122"/>
            <a:ext cx="8770571" cy="1560716"/>
          </a:xfrm>
        </p:spPr>
        <p:txBody>
          <a:bodyPr/>
          <a:lstStyle/>
          <a:p>
            <a:r>
              <a:rPr lang="id-ID" dirty="0" smtClean="0"/>
              <a:t>LIST 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180492"/>
            <a:ext cx="8770571" cy="3909412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Deskripsi : </a:t>
            </a:r>
            <a:r>
              <a:rPr lang="id-ID" dirty="0"/>
              <a:t>Merupakan fitur yang tersedia di dalam aplikasi chat server untuk melihat daftar grup yang </a:t>
            </a:r>
            <a:r>
              <a:rPr lang="id-ID" dirty="0" smtClean="0"/>
              <a:t>terdaftar.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Format 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LISTGROUP</a:t>
            </a:r>
          </a:p>
          <a:p>
            <a:pPr marL="0" indent="0">
              <a:buNone/>
            </a:pPr>
            <a:r>
              <a:rPr lang="id-ID" dirty="0" smtClean="0"/>
              <a:t>RETURN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SUKSES:  &lt;&lt;menampilkan list grup yang sudah ada&gt;&gt;</a:t>
            </a:r>
          </a:p>
          <a:p>
            <a:pPr marL="0" indent="0">
              <a:buNone/>
            </a:pPr>
            <a:r>
              <a:rPr lang="id-ID" dirty="0"/>
              <a:t>(*) pada halaman paling belakang terdapat return gagal jika syntax yang dimasukkan salah</a:t>
            </a:r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5218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240698"/>
            <a:ext cx="8770571" cy="1560716"/>
          </a:xfrm>
        </p:spPr>
        <p:txBody>
          <a:bodyPr/>
          <a:lstStyle/>
          <a:p>
            <a:r>
              <a:rPr lang="id-ID" sz="4000" b="1" dirty="0" smtClean="0"/>
              <a:t>JOIN GROUP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372139"/>
            <a:ext cx="8770571" cy="36515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d-ID" dirty="0" smtClean="0"/>
              <a:t>Deskripsi : </a:t>
            </a:r>
            <a:r>
              <a:rPr lang="id-ID" dirty="0"/>
              <a:t>Merupakan fitur yang tersedia di dalam aplikasi chat server untuk bergabung dengan grup yang sudah terdaftar dalam aplikasi chat server</a:t>
            </a:r>
            <a:r>
              <a:rPr lang="id-ID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Format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 smtClean="0"/>
              <a:t>	 JOIN(spasi)nama_grup(spasi)password</a:t>
            </a:r>
          </a:p>
          <a:p>
            <a:pPr marL="0" indent="0">
              <a:buNone/>
            </a:pPr>
            <a:r>
              <a:rPr lang="id-ID" dirty="0" smtClean="0"/>
              <a:t>Return: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SUKSES: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+JOINED_SUCCESS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GAGAL: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kondisi yang menyatakan gagal untuk join grup karena jumlah anggota sudah penuh</a:t>
            </a:r>
          </a:p>
          <a:p>
            <a:pPr marL="0" indent="0">
              <a:buNone/>
            </a:pPr>
            <a:r>
              <a:rPr lang="id-ID" dirty="0" smtClean="0"/>
              <a:t>		-GROUP_FULL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kondisi yang menyatakan bahwa grup ingin diikuti tidak ada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-GROUP_NOT_FOUND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kondisi yang menyatakan bahwa password yang dimasukka salah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-WRONG_PASS</a:t>
            </a:r>
          </a:p>
          <a:p>
            <a:pPr marL="0" indent="0">
              <a:buNone/>
            </a:pPr>
            <a:r>
              <a:rPr lang="id-ID" dirty="0" smtClean="0"/>
              <a:t>	(*) </a:t>
            </a:r>
            <a:r>
              <a:rPr lang="id-ID" dirty="0"/>
              <a:t>pada halaman paling belakang terdapat return gagal jika syntax yang dimasukkan salah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16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1200357"/>
            <a:ext cx="8770571" cy="1560716"/>
          </a:xfrm>
        </p:spPr>
        <p:txBody>
          <a:bodyPr/>
          <a:lstStyle/>
          <a:p>
            <a:r>
              <a:rPr lang="id-ID" dirty="0" smtClean="0"/>
              <a:t>LIST USER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50831"/>
            <a:ext cx="8770571" cy="3839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Deskripsi: </a:t>
            </a:r>
            <a:r>
              <a:rPr lang="id-ID" dirty="0"/>
              <a:t>Merupakan fitur yang tersedia di dalam aplikasi chat server untuk melihat user yang aktif</a:t>
            </a:r>
            <a:r>
              <a:rPr lang="id-ID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Format 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LISTUSER(spasi)nama_grup</a:t>
            </a:r>
          </a:p>
          <a:p>
            <a:pPr marL="0" indent="0">
              <a:buNone/>
            </a:pPr>
            <a:r>
              <a:rPr lang="id-ID" dirty="0" smtClean="0"/>
              <a:t>RETURN :</a:t>
            </a:r>
          </a:p>
          <a:p>
            <a:pPr marL="0" indent="0">
              <a:buNone/>
            </a:pPr>
            <a:r>
              <a:rPr lang="id-ID" dirty="0" smtClean="0"/>
              <a:t>	SUKSES : &lt;&lt;Muncul list user dalam grup&gt;&gt;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GAGAL: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kondisi yang menyatakan bahwa grup tidak ada/belum terdaftar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-NO_GROUP </a:t>
            </a:r>
          </a:p>
        </p:txBody>
      </p:sp>
    </p:spTree>
    <p:extLst>
      <p:ext uri="{BB962C8B-B14F-4D97-AF65-F5344CB8AC3E}">
        <p14:creationId xmlns:p14="http://schemas.microsoft.com/office/powerpoint/2010/main" val="33772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295</TotalTime>
  <Words>301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Schoolbook</vt:lpstr>
      <vt:lpstr>Corbel</vt:lpstr>
      <vt:lpstr>Feathered</vt:lpstr>
      <vt:lpstr> RAHMA DINI MAGHFIROTUL L.  I GEDE PUTU NOBBY A. P.  NURHAMIDAH TYAS P.     ADENUAR PURNOMO    IRZAL AHMAD S.    </vt:lpstr>
      <vt:lpstr>REGISTER</vt:lpstr>
      <vt:lpstr>AUTENTIFIKASI</vt:lpstr>
      <vt:lpstr>LOGIN</vt:lpstr>
      <vt:lpstr>LOGOUT</vt:lpstr>
      <vt:lpstr>CREATE GROUP</vt:lpstr>
      <vt:lpstr>LIST GROUP</vt:lpstr>
      <vt:lpstr>JOIN GROUP</vt:lpstr>
      <vt:lpstr>LIST USER</vt:lpstr>
      <vt:lpstr>PRIVATE MESSAGE</vt:lpstr>
      <vt:lpstr>GROUP MESSAGE</vt:lpstr>
      <vt:lpstr>RECEIVE PRIVATE MESSAGE</vt:lpstr>
      <vt:lpstr>RECEIVE GROUP MESSAGE</vt:lpstr>
      <vt:lpstr>Tambahan</vt:lpstr>
    </vt:vector>
  </TitlesOfParts>
  <Company>Insitut Teknologi Sepuluh Nopember Surabaya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Tyas Palupi</dc:creator>
  <cp:lastModifiedBy>Rahma Dini</cp:lastModifiedBy>
  <cp:revision>65</cp:revision>
  <dcterms:created xsi:type="dcterms:W3CDTF">2016-11-06T04:41:00Z</dcterms:created>
  <dcterms:modified xsi:type="dcterms:W3CDTF">2016-12-19T12:14:05Z</dcterms:modified>
</cp:coreProperties>
</file>