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0EA8B38-194C-42DE-8AB9-3E86ECA0EC1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ABD54F4-349A-42B6-A572-AB370DA157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19400" y="3505200"/>
            <a:ext cx="3276600" cy="1295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Handphone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371600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KONSEP CLASS OBJECT PROPERTY METHOD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90093" y="885660"/>
            <a:ext cx="2438400" cy="16002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0093" y="1676400"/>
            <a:ext cx="24384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Handphone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885660"/>
            <a:ext cx="24384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" y="3124200"/>
            <a:ext cx="2667000" cy="225269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9601" y="3262229"/>
            <a:ext cx="2438400" cy="59066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9600" y="3940899"/>
            <a:ext cx="2523186" cy="4191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Handphone_Samsung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600" y="4348193"/>
            <a:ext cx="2518893" cy="4191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Handphone_Vivo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1" y="4767293"/>
            <a:ext cx="2523185" cy="4191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Handphone_Xiaomi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10201" y="125170"/>
            <a:ext cx="2895600" cy="299903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10200" y="1220273"/>
            <a:ext cx="2743199" cy="16753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Layar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Kamera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58308" y="276498"/>
            <a:ext cx="24384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ATRIBUT/ PROPERTY / VARIABEL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10199" y="3598890"/>
            <a:ext cx="2895601" cy="303051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10200" y="4724400"/>
            <a:ext cx="2743200" cy="1828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Memotret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Menulis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Pesan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Memutar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Musik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Bermain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Game</a:t>
            </a: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Video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8307" y="3953261"/>
            <a:ext cx="24384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/ BEHAVIOUR / FUNCTION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124200" y="1571460"/>
            <a:ext cx="2286001" cy="3819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24200" y="1953434"/>
            <a:ext cx="2286001" cy="342345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514600" y="2485860"/>
            <a:ext cx="533400" cy="155274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</p:cNvCxnSpPr>
          <p:nvPr/>
        </p:nvCxnSpPr>
        <p:spPr>
          <a:xfrm flipH="1" flipV="1">
            <a:off x="2514601" y="2485861"/>
            <a:ext cx="613892" cy="20718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3"/>
          </p:cNvCxnSpPr>
          <p:nvPr/>
        </p:nvCxnSpPr>
        <p:spPr>
          <a:xfrm flipH="1" flipV="1">
            <a:off x="2514600" y="2485861"/>
            <a:ext cx="618186" cy="249098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21225453">
            <a:off x="3619500" y="1581399"/>
            <a:ext cx="1295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21225453">
            <a:off x="3732477" y="3588302"/>
            <a:ext cx="12954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40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2019-09-28T11:49:34Z</dcterms:created>
  <dcterms:modified xsi:type="dcterms:W3CDTF">2019-09-30T04:43:38Z</dcterms:modified>
</cp:coreProperties>
</file>