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0B16F06-60BE-413F-A1E8-74DC33641D44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6D2FEA5-6BAF-4914-9927-621A2FD22D1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2708920"/>
            <a:ext cx="7772400" cy="1470025"/>
          </a:xfrm>
        </p:spPr>
        <p:txBody>
          <a:bodyPr/>
          <a:lstStyle/>
          <a:p>
            <a:r>
              <a:rPr lang="fr-FR" dirty="0" smtClean="0"/>
              <a:t>Project Conception </a:t>
            </a:r>
            <a:br>
              <a:rPr lang="fr-FR" dirty="0" smtClean="0"/>
            </a:br>
            <a:r>
              <a:rPr lang="fr-FR" dirty="0" smtClean="0"/>
              <a:t>&amp; </a:t>
            </a:r>
            <a:r>
              <a:rPr lang="fr-FR" dirty="0" err="1" smtClean="0"/>
              <a:t>Details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0070C0"/>
                </a:solidFill>
              </a:rPr>
              <a:t>CODE’IN</a:t>
            </a:r>
            <a:r>
              <a:rPr lang="fr-FR" sz="3200" b="1" dirty="0" smtClean="0"/>
              <a:t> Social media App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13577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Description of </a:t>
            </a:r>
            <a:r>
              <a:rPr lang="fr-FR" sz="2800" dirty="0" err="1" smtClean="0"/>
              <a:t>Needs</a:t>
            </a:r>
            <a:r>
              <a:rPr lang="fr-FR" sz="2800" dirty="0" smtClean="0"/>
              <a:t> and Relations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The </a:t>
            </a:r>
            <a:r>
              <a:rPr lang="fr-FR" sz="2800" dirty="0" err="1" smtClean="0"/>
              <a:t>users</a:t>
            </a:r>
            <a:endParaRPr lang="fr-FR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24000"/>
            <a:ext cx="5682567" cy="478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10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512549"/>
            <a:ext cx="7774023" cy="594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38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fr-FR" dirty="0" smtClean="0"/>
              <a:t>UML :Use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pic>
        <p:nvPicPr>
          <p:cNvPr id="3077" name="Picture 5" descr="C:\Users\Mingo\Downloads\user story.vp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5" y="908720"/>
            <a:ext cx="8568952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9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ngo\Downloads\class.vp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2413"/>
            <a:ext cx="8424936" cy="64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24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fr-FR" sz="3600" dirty="0" smtClean="0"/>
              <a:t>User Story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As a </a:t>
            </a:r>
            <a:r>
              <a:rPr lang="fr-FR" dirty="0" err="1" smtClean="0"/>
              <a:t>visitor</a:t>
            </a:r>
            <a:r>
              <a:rPr lang="fr-FR" dirty="0" smtClean="0"/>
              <a:t>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a briefing </a:t>
            </a:r>
            <a:r>
              <a:rPr lang="fr-FR" dirty="0" err="1" smtClean="0"/>
              <a:t>resume</a:t>
            </a:r>
            <a:r>
              <a:rPr lang="fr-FR" dirty="0" smtClean="0"/>
              <a:t> about the site content</a:t>
            </a:r>
          </a:p>
          <a:p>
            <a:r>
              <a:rPr lang="fr-FR" dirty="0" smtClean="0"/>
              <a:t>As a </a:t>
            </a:r>
            <a:r>
              <a:rPr lang="fr-FR" dirty="0" err="1" smtClean="0"/>
              <a:t>visitor</a:t>
            </a:r>
            <a:r>
              <a:rPr lang="fr-FR" dirty="0" smtClean="0"/>
              <a:t>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an </a:t>
            </a:r>
            <a:r>
              <a:rPr lang="fr-FR" dirty="0" err="1" smtClean="0"/>
              <a:t>account</a:t>
            </a:r>
            <a:r>
              <a:rPr lang="fr-FR" dirty="0" smtClean="0"/>
              <a:t> and </a:t>
            </a:r>
            <a:r>
              <a:rPr lang="fr-FR" dirty="0" err="1" smtClean="0"/>
              <a:t>sign</a:t>
            </a:r>
            <a:r>
              <a:rPr lang="fr-FR" dirty="0" smtClean="0"/>
              <a:t> in </a:t>
            </a:r>
          </a:p>
          <a:p>
            <a:r>
              <a:rPr lang="fr-FR" dirty="0" smtClean="0"/>
              <a:t>As a user , i have the </a:t>
            </a:r>
            <a:r>
              <a:rPr lang="fr-FR" dirty="0" err="1" smtClean="0"/>
              <a:t>ability</a:t>
            </a:r>
            <a:r>
              <a:rPr lang="fr-FR" dirty="0" smtClean="0"/>
              <a:t> and the </a:t>
            </a:r>
            <a:r>
              <a:rPr lang="fr-FR" dirty="0" err="1" smtClean="0"/>
              <a:t>choice</a:t>
            </a:r>
            <a:r>
              <a:rPr lang="fr-FR" dirty="0" smtClean="0"/>
              <a:t> to </a:t>
            </a:r>
            <a:r>
              <a:rPr lang="fr-FR" dirty="0" err="1" smtClean="0"/>
              <a:t>wether</a:t>
            </a:r>
            <a:r>
              <a:rPr lang="fr-FR" dirty="0" smtClean="0"/>
              <a:t> </a:t>
            </a:r>
            <a:r>
              <a:rPr lang="fr-FR" dirty="0" err="1" smtClean="0"/>
              <a:t>represent</a:t>
            </a:r>
            <a:r>
              <a:rPr lang="fr-FR" dirty="0" smtClean="0"/>
              <a:t> </a:t>
            </a:r>
            <a:r>
              <a:rPr lang="fr-FR" dirty="0" err="1" smtClean="0"/>
              <a:t>myself</a:t>
            </a:r>
            <a:r>
              <a:rPr lang="fr-FR" dirty="0" smtClean="0"/>
              <a:t> as an IT Client or </a:t>
            </a:r>
            <a:r>
              <a:rPr lang="fr-FR" dirty="0" err="1" smtClean="0"/>
              <a:t>represent</a:t>
            </a:r>
            <a:r>
              <a:rPr lang="fr-FR" dirty="0" smtClean="0"/>
              <a:t> a </a:t>
            </a:r>
            <a:r>
              <a:rPr lang="fr-FR" dirty="0" err="1" smtClean="0"/>
              <a:t>company</a:t>
            </a:r>
            <a:r>
              <a:rPr lang="fr-FR" dirty="0" smtClean="0"/>
              <a:t> in </a:t>
            </a:r>
            <a:r>
              <a:rPr lang="fr-FR" dirty="0" err="1" smtClean="0"/>
              <a:t>wich</a:t>
            </a:r>
            <a:r>
              <a:rPr lang="fr-FR" dirty="0" smtClean="0"/>
              <a:t> i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As an IT Client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fill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profile page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necessary</a:t>
            </a:r>
            <a:r>
              <a:rPr lang="fr-FR" dirty="0" smtClean="0"/>
              <a:t> information and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experience</a:t>
            </a:r>
            <a:r>
              <a:rPr lang="fr-FR" dirty="0" smtClean="0"/>
              <a:t> or </a:t>
            </a:r>
            <a:r>
              <a:rPr lang="fr-FR" dirty="0" err="1" smtClean="0"/>
              <a:t>certificate</a:t>
            </a:r>
            <a:r>
              <a:rPr lang="fr-FR" dirty="0" smtClean="0"/>
              <a:t> , or update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  <a:p>
            <a:r>
              <a:rPr lang="fr-FR" dirty="0" smtClean="0"/>
              <a:t>As an IT Client i have the </a:t>
            </a:r>
            <a:r>
              <a:rPr lang="fr-FR" dirty="0" err="1" smtClean="0"/>
              <a:t>ability</a:t>
            </a:r>
            <a:r>
              <a:rPr lang="fr-FR" dirty="0" smtClean="0"/>
              <a:t> to post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idea</a:t>
            </a:r>
            <a:r>
              <a:rPr lang="fr-FR" dirty="0" smtClean="0"/>
              <a:t> or </a:t>
            </a:r>
            <a:r>
              <a:rPr lang="fr-FR" dirty="0" err="1" smtClean="0"/>
              <a:t>any</a:t>
            </a:r>
            <a:r>
              <a:rPr lang="fr-FR" dirty="0" smtClean="0"/>
              <a:t> content </a:t>
            </a:r>
            <a:r>
              <a:rPr lang="fr-FR" dirty="0" err="1" smtClean="0"/>
              <a:t>that</a:t>
            </a:r>
            <a:r>
              <a:rPr lang="fr-FR" dirty="0" smtClean="0"/>
              <a:t> respects the site </a:t>
            </a:r>
            <a:r>
              <a:rPr lang="fr-FR" dirty="0" err="1" smtClean="0"/>
              <a:t>agreements</a:t>
            </a:r>
            <a:endParaRPr lang="fr-FR" dirty="0" smtClean="0"/>
          </a:p>
          <a:p>
            <a:r>
              <a:rPr lang="fr-FR" dirty="0" smtClean="0"/>
              <a:t>As an IT Client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job 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company</a:t>
            </a:r>
            <a:r>
              <a:rPr lang="fr-FR" dirty="0" smtClean="0"/>
              <a:t>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, update and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profile</a:t>
            </a:r>
          </a:p>
          <a:p>
            <a:r>
              <a:rPr lang="fr-FR" dirty="0" smtClean="0"/>
              <a:t>As a </a:t>
            </a:r>
            <a:r>
              <a:rPr lang="fr-FR" dirty="0" err="1" smtClean="0"/>
              <a:t>company</a:t>
            </a:r>
            <a:r>
              <a:rPr lang="fr-FR" dirty="0" smtClean="0"/>
              <a:t>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posts</a:t>
            </a:r>
            <a:r>
              <a:rPr lang="fr-FR" dirty="0" smtClean="0"/>
              <a:t> , and job </a:t>
            </a:r>
            <a:r>
              <a:rPr lang="fr-FR" dirty="0" err="1" smtClean="0"/>
              <a:t>offers</a:t>
            </a:r>
            <a:endParaRPr lang="fr-FR" dirty="0" smtClean="0"/>
          </a:p>
          <a:p>
            <a:r>
              <a:rPr lang="fr-FR" dirty="0" smtClean="0"/>
              <a:t>As a </a:t>
            </a:r>
            <a:r>
              <a:rPr lang="fr-FR" dirty="0" err="1" smtClean="0"/>
              <a:t>company</a:t>
            </a:r>
            <a:r>
              <a:rPr lang="fr-FR" dirty="0" smtClean="0"/>
              <a:t>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hire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IT Client </a:t>
            </a:r>
          </a:p>
        </p:txBody>
      </p:sp>
    </p:spTree>
    <p:extLst>
      <p:ext uri="{BB962C8B-B14F-4D97-AF65-F5344CB8AC3E}">
        <p14:creationId xmlns:p14="http://schemas.microsoft.com/office/powerpoint/2010/main" val="243095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fr-FR" dirty="0" smtClean="0"/>
              <a:t>As an admin i </a:t>
            </a:r>
            <a:r>
              <a:rPr lang="fr-FR" dirty="0" err="1" smtClean="0"/>
              <a:t>can</a:t>
            </a:r>
            <a:r>
              <a:rPr lang="fr-FR" dirty="0" smtClean="0"/>
              <a:t> supervise and </a:t>
            </a:r>
            <a:r>
              <a:rPr lang="fr-FR" dirty="0" err="1" smtClean="0"/>
              <a:t>moniter</a:t>
            </a:r>
            <a:r>
              <a:rPr lang="fr-FR" dirty="0" smtClean="0"/>
              <a:t>  the web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As an admin , i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r>
              <a:rPr lang="fr-FR" dirty="0" smtClean="0"/>
              <a:t> profiles , check </a:t>
            </a:r>
            <a:r>
              <a:rPr lang="fr-FR" dirty="0" err="1" smtClean="0"/>
              <a:t>posts</a:t>
            </a:r>
            <a:r>
              <a:rPr lang="fr-FR" dirty="0" smtClean="0"/>
              <a:t> and job </a:t>
            </a:r>
            <a:r>
              <a:rPr lang="fr-FR" dirty="0" err="1" smtClean="0"/>
              <a:t>offers</a:t>
            </a:r>
            <a:r>
              <a:rPr lang="fr-FR" dirty="0" smtClean="0"/>
              <a:t> ,</a:t>
            </a:r>
          </a:p>
          <a:p>
            <a:r>
              <a:rPr lang="fr-FR" dirty="0" smtClean="0"/>
              <a:t>As an admin i </a:t>
            </a:r>
            <a:r>
              <a:rPr lang="fr-FR" dirty="0" err="1" smtClean="0"/>
              <a:t>can</a:t>
            </a:r>
            <a:r>
              <a:rPr lang="fr-FR" dirty="0" smtClean="0"/>
              <a:t> have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accounts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,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posts</a:t>
            </a:r>
            <a:r>
              <a:rPr lang="fr-FR" dirty="0" smtClean="0"/>
              <a:t> and job </a:t>
            </a:r>
            <a:r>
              <a:rPr lang="fr-FR" dirty="0" err="1" smtClean="0"/>
              <a:t>offers</a:t>
            </a:r>
            <a:r>
              <a:rPr lang="fr-FR" dirty="0" smtClean="0"/>
              <a:t> in the web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791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1582</TotalTime>
  <Words>144</Words>
  <Application>Microsoft Office PowerPoint</Application>
  <PresentationFormat>Affichage à l'écran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Exécutif</vt:lpstr>
      <vt:lpstr>Project Conception  &amp; Details</vt:lpstr>
      <vt:lpstr>Description of Needs and Relations between The users</vt:lpstr>
      <vt:lpstr>Présentation PowerPoint</vt:lpstr>
      <vt:lpstr>UML :Use Case Diagram</vt:lpstr>
      <vt:lpstr>Présentation PowerPoint</vt:lpstr>
      <vt:lpstr>User Story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Conception  &amp; Details</dc:title>
  <dc:creator>Mingo</dc:creator>
  <cp:lastModifiedBy>Mingo</cp:lastModifiedBy>
  <cp:revision>7</cp:revision>
  <dcterms:created xsi:type="dcterms:W3CDTF">2021-07-08T21:47:00Z</dcterms:created>
  <dcterms:modified xsi:type="dcterms:W3CDTF">2021-07-10T00:09:47Z</dcterms:modified>
</cp:coreProperties>
</file>