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73D7AE-0627-42E1-BD40-82B7E647B5F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99B3A6-5F85-42D2-8067-8C0779C62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62200" y="381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মাল্টিমিডিয়া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শ্রেণিতে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স্বাগত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38200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91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6-Point Star 1"/>
          <p:cNvSpPr/>
          <p:nvPr/>
        </p:nvSpPr>
        <p:spPr>
          <a:xfrm>
            <a:off x="2743200" y="1981200"/>
            <a:ext cx="3276600" cy="281940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 ভেজালের প্রতিকার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62200" y="1295400"/>
            <a:ext cx="41910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বাংলাদেশ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বিশুদ্ধ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আইন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-২০০৫  </a:t>
            </a:r>
            <a:endParaRPr lang="bn-I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0" y="2209800"/>
            <a:ext cx="25908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ভোক্তা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অধিকার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সংরক্ষণ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আইন-২০০৯ </a:t>
            </a:r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19800" y="3657600"/>
            <a:ext cx="2667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নিরাপদ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আইন-২০১৩ </a:t>
            </a:r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3657600"/>
            <a:ext cx="2362200" cy="838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ভেজালকারীদের ঘৃনা ও বয়কট করা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2362200"/>
            <a:ext cx="2362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 ক্রয়ে সতর্কতা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200" y="4876800"/>
            <a:ext cx="41910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সামাজিক সচেতনতা সৃষ্টি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92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/>
              <a:t>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49236" y="457200"/>
            <a:ext cx="3470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দলগত কাজ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587758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 ভেজালের প্রতিকার বিশ্লেষণ কর।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35" y="1388723"/>
            <a:ext cx="4223039" cy="42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2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7600" y="685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3600" dirty="0" smtClean="0">
                <a:solidFill>
                  <a:schemeClr val="bg1"/>
                </a:solidFill>
                <a:latin typeface="NikoshBAN" pitchFamily="2" charset="0"/>
                <a:cs typeface="NikoshBAN" pitchFamily="2" charset="0"/>
              </a:rPr>
              <a:t>   </a:t>
            </a:r>
            <a:endParaRPr lang="en-US" sz="3600" dirty="0">
              <a:solidFill>
                <a:schemeClr val="bg1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1400" y="587514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মূল্যায়ন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68658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১।খাদ্যে ভেজাল রোধে কোন প্রতিষ্ঠানের সম্পর্ক রয়েছে?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14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(ক)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BTCL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2514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(খ) BRTC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524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(গ) BSTI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25247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(ঘ) BCIC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4391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২।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ভেজাল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কিসের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সবচেয়ে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ক্ষতি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সাধন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?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419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(ক)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দেহের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4419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(খ)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মনের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44196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(গ)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প্রাণের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3600" y="44196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(ঘ)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স্মরণ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শক্তির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5" name="Horizontal Scroll 14"/>
          <p:cNvSpPr/>
          <p:nvPr/>
        </p:nvSpPr>
        <p:spPr>
          <a:xfrm>
            <a:off x="6477000" y="1197114"/>
            <a:ext cx="2209800" cy="555486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আবার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চেষ্টা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কর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4" name="Horizontal Scroll 23"/>
          <p:cNvSpPr/>
          <p:nvPr/>
        </p:nvSpPr>
        <p:spPr>
          <a:xfrm>
            <a:off x="6477000" y="1120914"/>
            <a:ext cx="2209800" cy="555486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আবার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চেষ্টা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কর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5" name="Horizontal Scroll 24"/>
          <p:cNvSpPr/>
          <p:nvPr/>
        </p:nvSpPr>
        <p:spPr>
          <a:xfrm>
            <a:off x="6477000" y="1120914"/>
            <a:ext cx="2209800" cy="555486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আবার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চেষ্টা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কর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6" name="Horizontal Scroll 25"/>
          <p:cNvSpPr/>
          <p:nvPr/>
        </p:nvSpPr>
        <p:spPr>
          <a:xfrm>
            <a:off x="5410200" y="1008965"/>
            <a:ext cx="3276600" cy="743635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সঠিক উত্তরের জন্য ধন্যবাদ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8" name="Horizontal Scroll 27"/>
          <p:cNvSpPr/>
          <p:nvPr/>
        </p:nvSpPr>
        <p:spPr>
          <a:xfrm>
            <a:off x="3886200" y="5486400"/>
            <a:ext cx="2171700" cy="685800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আবার চেষ্টা কর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9" name="Horizontal Scroll 28"/>
          <p:cNvSpPr/>
          <p:nvPr/>
        </p:nvSpPr>
        <p:spPr>
          <a:xfrm>
            <a:off x="3886200" y="5486400"/>
            <a:ext cx="2171700" cy="685800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আবার চেষ্টা কর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0" name="Horizontal Scroll 29"/>
          <p:cNvSpPr/>
          <p:nvPr/>
        </p:nvSpPr>
        <p:spPr>
          <a:xfrm>
            <a:off x="3886200" y="5486400"/>
            <a:ext cx="2171700" cy="685800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আবার চেষ্টা কর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1" name="Horizontal Scroll 30"/>
          <p:cNvSpPr/>
          <p:nvPr/>
        </p:nvSpPr>
        <p:spPr>
          <a:xfrm>
            <a:off x="2743200" y="5486400"/>
            <a:ext cx="3276600" cy="685800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সঠিক উত্তরের জন্য ধন্যবাদ 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92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81400" y="5334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বাড়ির কাজ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54203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ইভটিজিং এর কারণসমূহ বাড়ি থেকে লিখে আনবে।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75" y="1295400"/>
            <a:ext cx="4198825" cy="38056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5592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513594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ধন্যবাদ </a:t>
            </a:r>
            <a:endParaRPr lang="en-US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5" y="454014"/>
            <a:ext cx="8242755" cy="46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2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8382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পরিচিতি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3886200"/>
            <a:ext cx="3390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মোছাঃ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মমতাজ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পারভীন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</a:p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প্রভাষক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পৌরনীতি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সুশাসন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</a:p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দৌলতপুর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ডিগ্রি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কলেজ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</a:p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বেলকুচি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সিরাজগঞ্জ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38862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বিষয়ঃ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পৌরনীতি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সুশাসন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</a:p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পত্রঃ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দ্বিতীয়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</a:p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অধ্যায়ঃ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দশম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</a:p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পাঠঃ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৫,৬।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1600200" cy="1853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52600"/>
            <a:ext cx="1524000" cy="18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09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3048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নিচের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চিত্রটি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লক্ষ্য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কর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12687"/>
            <a:ext cx="8077200" cy="543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58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259080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</a:t>
            </a: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ভেজাল</a:t>
            </a: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189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6858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শিখনফল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16764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পাঠ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শেষে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শিক্ষার্থীরা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---- 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9800" y="2743200"/>
            <a:ext cx="4267200" cy="457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 ভেজাল কী তা বলতে পারবে;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6400" y="3657600"/>
            <a:ext cx="5334000" cy="457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 ভেজালের কারণ ব্যাখ্যা করতে পারবে;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43000" y="4495800"/>
            <a:ext cx="6705600" cy="533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 ভেজালের আইনগত প্রতিকার বিশ্লেষণ করতে পারবে।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850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7620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>
              <a:solidFill>
                <a:schemeClr val="bg1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580138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মধ্যে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মানুষের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স্বাস্থ‍্যের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জন্যে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ঝুঁকিপূর্ণ উপাদান মেশানোই খাদ্যে ভেজাল । 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001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35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66255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81400" y="5334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একক কাজ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5638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 ভেজাল বলতে কী বোঝ?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47" y="1524000"/>
            <a:ext cx="306310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2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77091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/>
              <a:t>  </a:t>
            </a:r>
            <a:endParaRPr lang="en-US" dirty="0"/>
          </a:p>
        </p:txBody>
      </p:sp>
      <p:sp>
        <p:nvSpPr>
          <p:cNvPr id="2" name="5-Point Star 1"/>
          <p:cNvSpPr/>
          <p:nvPr/>
        </p:nvSpPr>
        <p:spPr>
          <a:xfrm>
            <a:off x="2438400" y="2133600"/>
            <a:ext cx="3352800" cy="25146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ভেজালের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কারন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90800" y="1371600"/>
            <a:ext cx="3200400" cy="68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অতিরিক্ত মুনাফার লোভ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91200" y="2743200"/>
            <a:ext cx="2819400" cy="647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মূল্যবোধের অবক্ষয়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1600" y="4495800"/>
            <a:ext cx="34290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স্বাদ</a:t>
            </a:r>
            <a:r>
              <a:rPr lang="en-S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.</a:t>
            </a:r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গ্রাণ </a:t>
            </a:r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পরিবর্তন করা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4495800"/>
            <a:ext cx="2743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ভোগবাদীপ্রবণতা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2590800"/>
            <a:ext cx="2209800" cy="68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প্রশাসনিক দূর্বলতা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92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63000" cy="655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29000" y="6858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জোড়ায় কাজ 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54864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খাদ্যে ভেজালের ৫টি কারণ ব্যাখ্যা কর।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20" y="1524000"/>
            <a:ext cx="364358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2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472</TotalTime>
  <Words>237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43</cp:revision>
  <dcterms:created xsi:type="dcterms:W3CDTF">2019-08-29T16:19:50Z</dcterms:created>
  <dcterms:modified xsi:type="dcterms:W3CDTF">2019-09-24T12:30:43Z</dcterms:modified>
</cp:coreProperties>
</file>