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2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9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4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20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1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81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1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F22D-E4A7-4AD2-A5B4-95F829950A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9684-0E21-4FC5-97DA-7A22F8BE1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0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7624" y="988828"/>
            <a:ext cx="73448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>
                <a:latin typeface="Arial Black" pitchFamily="34" charset="0"/>
              </a:rPr>
              <a:t>Online Healthcare Management                    System</a:t>
            </a:r>
          </a:p>
          <a:p>
            <a:r>
              <a:rPr lang="en-US" sz="4800" dirty="0" smtClean="0">
                <a:latin typeface="Arial Black" pitchFamily="34" charset="0"/>
              </a:rPr>
              <a:t>                 </a:t>
            </a:r>
            <a:r>
              <a:rPr lang="en-US" sz="2800" dirty="0" smtClean="0">
                <a:latin typeface="Arial Black" pitchFamily="34" charset="0"/>
              </a:rPr>
              <a:t>Present by:</a:t>
            </a:r>
          </a:p>
          <a:p>
            <a:r>
              <a:rPr lang="en-US" sz="2800" dirty="0">
                <a:latin typeface="Arial Black" pitchFamily="34" charset="0"/>
              </a:rPr>
              <a:t> </a:t>
            </a:r>
            <a:r>
              <a:rPr lang="en-US" sz="2800" dirty="0" smtClean="0">
                <a:latin typeface="Arial Black" pitchFamily="34" charset="0"/>
              </a:rPr>
              <a:t>                             </a:t>
            </a:r>
            <a:r>
              <a:rPr lang="en-US" sz="2000" dirty="0" smtClean="0">
                <a:latin typeface="Arial Black" pitchFamily="34" charset="0"/>
              </a:rPr>
              <a:t>LUTFUR RAHMAN</a:t>
            </a:r>
          </a:p>
          <a:p>
            <a:r>
              <a:rPr lang="en-US" sz="2000" dirty="0">
                <a:latin typeface="Arial Black" pitchFamily="34" charset="0"/>
              </a:rPr>
              <a:t> </a:t>
            </a:r>
            <a:r>
              <a:rPr lang="en-US" sz="2000" dirty="0" smtClean="0">
                <a:latin typeface="Arial Black" pitchFamily="34" charset="0"/>
              </a:rPr>
              <a:t>                                         SHIVAM SOURAV</a:t>
            </a:r>
          </a:p>
          <a:p>
            <a:r>
              <a:rPr lang="en-US" sz="2000" dirty="0">
                <a:latin typeface="Arial Black" pitchFamily="34" charset="0"/>
              </a:rPr>
              <a:t> </a:t>
            </a:r>
            <a:r>
              <a:rPr lang="en-US" sz="2000" dirty="0" smtClean="0">
                <a:latin typeface="Arial Black" pitchFamily="34" charset="0"/>
              </a:rPr>
              <a:t>                                         RIYA GUPTA</a:t>
            </a:r>
          </a:p>
          <a:p>
            <a:r>
              <a:rPr lang="en-US" sz="2000" dirty="0">
                <a:latin typeface="Arial Black" pitchFamily="34" charset="0"/>
              </a:rPr>
              <a:t> </a:t>
            </a:r>
            <a:r>
              <a:rPr lang="en-US" sz="2000" dirty="0" smtClean="0">
                <a:latin typeface="Arial Black" pitchFamily="34" charset="0"/>
              </a:rPr>
              <a:t>                                         GARIMA YADAV</a:t>
            </a:r>
            <a:endParaRPr lang="en-IN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87" y="0"/>
            <a:ext cx="9201087" cy="7046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Q&amp;A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for audience questions and discussion.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1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Overview of Online Healthcare Management Systems (OHMS):</a:t>
            </a:r>
          </a:p>
          <a:p>
            <a:r>
              <a:rPr lang="en-US" sz="2400" dirty="0" smtClean="0"/>
              <a:t>Online Healthcare Management Systems are digital platforms designed to streamline the management of healthcare services, enhancing both patient and provider experiences.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Purpose:</a:t>
            </a:r>
          </a:p>
          <a:p>
            <a:r>
              <a:rPr lang="en-US" sz="2400" dirty="0" smtClean="0"/>
              <a:t>These systems aim to facilitate efficient communication between healthcare professionals and patients, ensuring timely access to medical services and information.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17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patient management:</a:t>
            </a:r>
            <a:r>
              <a:rPr lang="en-IN" dirty="0" smtClean="0"/>
              <a:t> </a:t>
            </a:r>
          </a:p>
          <a:p>
            <a:r>
              <a:rPr lang="en-IN" dirty="0" smtClean="0"/>
              <a:t>digital registration, profile management, and patient history tracking.</a:t>
            </a:r>
          </a:p>
          <a:p>
            <a:r>
              <a:rPr lang="en-IN" b="1" dirty="0" smtClean="0"/>
              <a:t>appointment scheduling:</a:t>
            </a:r>
            <a:r>
              <a:rPr lang="en-IN" dirty="0" smtClean="0"/>
              <a:t> </a:t>
            </a:r>
          </a:p>
          <a:p>
            <a:r>
              <a:rPr lang="en-IN" dirty="0" smtClean="0"/>
              <a:t>seamless booking process and reminders.</a:t>
            </a:r>
          </a:p>
          <a:p>
            <a:r>
              <a:rPr lang="en-IN" b="1" dirty="0" smtClean="0"/>
              <a:t>electronic health records (</a:t>
            </a:r>
            <a:r>
              <a:rPr lang="en-IN" b="1" dirty="0" err="1" smtClean="0"/>
              <a:t>ehr</a:t>
            </a:r>
            <a:r>
              <a:rPr lang="en-IN" b="1" dirty="0" smtClean="0"/>
              <a:t>):</a:t>
            </a:r>
          </a:p>
          <a:p>
            <a:r>
              <a:rPr lang="en-IN" dirty="0" smtClean="0"/>
              <a:t> centralized database for patient data.</a:t>
            </a:r>
          </a:p>
          <a:p>
            <a:r>
              <a:rPr lang="en-IN" b="1" dirty="0" smtClean="0"/>
              <a:t>prescription management:</a:t>
            </a:r>
          </a:p>
          <a:p>
            <a:r>
              <a:rPr lang="en-IN" dirty="0" smtClean="0"/>
              <a:t> digital prescriptions and refill tracking.</a:t>
            </a:r>
          </a:p>
          <a:p>
            <a:r>
              <a:rPr lang="en-IN" b="1" dirty="0" smtClean="0"/>
              <a:t>telemedicine:</a:t>
            </a:r>
            <a:r>
              <a:rPr lang="en-IN" dirty="0" smtClean="0"/>
              <a:t> remote consultations and health monitoring.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82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efficiency:</a:t>
            </a:r>
          </a:p>
          <a:p>
            <a:r>
              <a:rPr lang="en-US" dirty="0" smtClean="0"/>
              <a:t> time-saving and better resource utilization.</a:t>
            </a:r>
          </a:p>
          <a:p>
            <a:r>
              <a:rPr lang="en-US" b="1" dirty="0" smtClean="0"/>
              <a:t>patient engagement:</a:t>
            </a:r>
          </a:p>
          <a:p>
            <a:r>
              <a:rPr lang="en-US" dirty="0" smtClean="0"/>
              <a:t> easy access for patients to their health records.</a:t>
            </a:r>
          </a:p>
          <a:p>
            <a:r>
              <a:rPr lang="en-US" b="1" dirty="0" smtClean="0"/>
              <a:t>data accessibility:</a:t>
            </a:r>
          </a:p>
          <a:p>
            <a:r>
              <a:rPr lang="en-US" dirty="0" smtClean="0"/>
              <a:t> real-time access to patient information for healthcare providers.</a:t>
            </a:r>
          </a:p>
          <a:p>
            <a:r>
              <a:rPr lang="en-US" b="1" dirty="0" smtClean="0"/>
              <a:t>communication:</a:t>
            </a:r>
          </a:p>
          <a:p>
            <a:r>
              <a:rPr lang="en-US" dirty="0" smtClean="0"/>
              <a:t> enhanced interaction between patients and healthcare professionals.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25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/>
              <a:t>frontend technologies:</a:t>
            </a:r>
          </a:p>
          <a:p>
            <a:r>
              <a:rPr lang="en-IN" dirty="0" smtClean="0"/>
              <a:t> tools like html, </a:t>
            </a:r>
            <a:r>
              <a:rPr lang="en-IN" dirty="0" err="1" smtClean="0"/>
              <a:t>css</a:t>
            </a:r>
            <a:r>
              <a:rPr lang="en-IN" dirty="0" smtClean="0"/>
              <a:t>, and </a:t>
            </a:r>
            <a:r>
              <a:rPr lang="en-IN" dirty="0" err="1" smtClean="0"/>
              <a:t>javascript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backend technologies:</a:t>
            </a:r>
          </a:p>
          <a:p>
            <a:r>
              <a:rPr lang="en-IN" dirty="0" smtClean="0"/>
              <a:t> server-side programming with node.js or python.</a:t>
            </a:r>
          </a:p>
          <a:p>
            <a:r>
              <a:rPr lang="en-IN" b="1" dirty="0" smtClean="0"/>
              <a:t>database management:</a:t>
            </a:r>
          </a:p>
          <a:p>
            <a:r>
              <a:rPr lang="en-IN" dirty="0" smtClean="0"/>
              <a:t> data storage using </a:t>
            </a:r>
            <a:r>
              <a:rPr lang="en-IN" dirty="0" err="1" smtClean="0"/>
              <a:t>mysql</a:t>
            </a:r>
            <a:r>
              <a:rPr lang="en-IN" dirty="0" smtClean="0"/>
              <a:t> or </a:t>
            </a:r>
            <a:r>
              <a:rPr lang="en-IN" dirty="0" err="1" smtClean="0"/>
              <a:t>mongodb.</a:t>
            </a:r>
            <a:r>
              <a:rPr lang="en-IN" b="1" dirty="0" err="1" smtClean="0"/>
              <a:t>deployment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</a:p>
          <a:p>
            <a:r>
              <a:rPr lang="en-IN" dirty="0" smtClean="0"/>
              <a:t>utilizing cloud services like </a:t>
            </a:r>
            <a:r>
              <a:rPr lang="en-IN" dirty="0" err="1" smtClean="0"/>
              <a:t>aws</a:t>
            </a:r>
            <a:r>
              <a:rPr lang="en-IN" dirty="0" smtClean="0"/>
              <a:t> or azure.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50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security: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importance of strong encryption practices to protect patient data.</a:t>
            </a:r>
          </a:p>
          <a:p>
            <a:r>
              <a:rPr lang="en-US" b="1" dirty="0" smtClean="0"/>
              <a:t>integration issues:</a:t>
            </a:r>
            <a:r>
              <a:rPr lang="en-US" dirty="0" smtClean="0"/>
              <a:t> managing compatibility with legacy systems.</a:t>
            </a:r>
          </a:p>
          <a:p>
            <a:r>
              <a:rPr lang="en-US" b="1" dirty="0" smtClean="0"/>
              <a:t>user adoption:</a:t>
            </a:r>
            <a:r>
              <a:rPr lang="en-US" dirty="0" smtClean="0"/>
              <a:t> need for training programs to ensure effective use of the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Successful Implementations:</a:t>
            </a:r>
            <a:r>
              <a:rPr lang="en-US" sz="3600" dirty="0" smtClean="0"/>
              <a:t> Examples of OHMS that have improved health outcomes.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7199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artificial intelligence:</a:t>
            </a:r>
          </a:p>
          <a:p>
            <a:r>
              <a:rPr lang="en-US" dirty="0" smtClean="0"/>
              <a:t> use of </a:t>
            </a:r>
            <a:r>
              <a:rPr lang="en-US" dirty="0" err="1" smtClean="0"/>
              <a:t>ai</a:t>
            </a:r>
            <a:r>
              <a:rPr lang="en-US" dirty="0" smtClean="0"/>
              <a:t> for diagnosis and personalized treatment plans</a:t>
            </a:r>
            <a:r>
              <a:rPr lang="en-US" dirty="0" smtClean="0"/>
              <a:t>.</a:t>
            </a:r>
          </a:p>
          <a:p>
            <a:r>
              <a:rPr lang="en-US" sz="2800" b="1" dirty="0" smtClean="0"/>
              <a:t>Health risk </a:t>
            </a:r>
            <a:r>
              <a:rPr lang="en-US" sz="2800" b="1" dirty="0" err="1" smtClean="0"/>
              <a:t>pridiction</a:t>
            </a:r>
            <a:endParaRPr lang="en-US" sz="2800" b="1" dirty="0" smtClean="0"/>
          </a:p>
          <a:p>
            <a:r>
              <a:rPr lang="en-US" b="1" dirty="0" err="1" smtClean="0"/>
              <a:t>telehealth</a:t>
            </a:r>
            <a:r>
              <a:rPr lang="en-US" b="1" dirty="0" smtClean="0"/>
              <a:t> expansion</a:t>
            </a:r>
            <a:r>
              <a:rPr lang="en-US" b="1" dirty="0" smtClean="0"/>
              <a:t>:</a:t>
            </a:r>
          </a:p>
          <a:p>
            <a:r>
              <a:rPr lang="en-US" b="1" dirty="0" err="1" smtClean="0"/>
              <a:t>Vdo</a:t>
            </a:r>
            <a:r>
              <a:rPr lang="en-US" b="1" dirty="0" smtClean="0"/>
              <a:t> </a:t>
            </a:r>
            <a:r>
              <a:rPr lang="en-US" b="1" dirty="0" err="1" smtClean="0"/>
              <a:t>call,chat</a:t>
            </a:r>
            <a:r>
              <a:rPr lang="en-US" b="1" dirty="0" smtClean="0"/>
              <a:t>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 growth of remote healthcare services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wearable technology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Health </a:t>
            </a:r>
            <a:r>
              <a:rPr lang="en-US" b="1" dirty="0" err="1" smtClean="0"/>
              <a:t>monitering</a:t>
            </a:r>
            <a:r>
              <a:rPr lang="en-US" b="1" dirty="0" smtClean="0"/>
              <a:t> .</a:t>
            </a:r>
            <a:r>
              <a:rPr lang="en-US" b="1" dirty="0" err="1" smtClean="0"/>
              <a:t>alerat&amp;notify</a:t>
            </a:r>
            <a:endParaRPr lang="en-US" b="1" dirty="0" smtClean="0"/>
          </a:p>
          <a:p>
            <a:r>
              <a:rPr lang="en-US" dirty="0" smtClean="0"/>
              <a:t> integration with health monitoring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96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Summary: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Recap of key points discussed in the presentation.</a:t>
            </a:r>
          </a:p>
          <a:p>
            <a:r>
              <a:rPr lang="en-US" b="1" dirty="0" smtClean="0"/>
              <a:t>Future Outlook:</a:t>
            </a:r>
          </a:p>
          <a:p>
            <a:r>
              <a:rPr lang="en-US" dirty="0" smtClean="0"/>
              <a:t> Potential advancements in healthcare management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01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353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INTRODUCTION</vt:lpstr>
      <vt:lpstr>FEATURES</vt:lpstr>
      <vt:lpstr>BENEFITS</vt:lpstr>
      <vt:lpstr>TECHNOLOGY STACK</vt:lpstr>
      <vt:lpstr>CHALLENGES</vt:lpstr>
      <vt:lpstr>CASE STUDIES</vt:lpstr>
      <vt:lpstr>FUTURE SCOPE</vt:lpstr>
      <vt:lpstr>CONCLUSION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2024-10-22T08:30:09Z</dcterms:created>
  <dcterms:modified xsi:type="dcterms:W3CDTF">2024-10-24T06:09:21Z</dcterms:modified>
</cp:coreProperties>
</file>