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4"/>
    <p:sldMasterId id="2147483660" r:id="rId5"/>
  </p:sldMasterIdLst>
  <p:notesMasterIdLst>
    <p:notesMasterId r:id="rId44"/>
  </p:notesMasterIdLst>
  <p:sldIdLst>
    <p:sldId id="256" r:id="rId6"/>
    <p:sldId id="261" r:id="rId7"/>
    <p:sldId id="262" r:id="rId8"/>
    <p:sldId id="270" r:id="rId9"/>
    <p:sldId id="272" r:id="rId10"/>
    <p:sldId id="287" r:id="rId11"/>
    <p:sldId id="265" r:id="rId12"/>
    <p:sldId id="292" r:id="rId13"/>
    <p:sldId id="289" r:id="rId14"/>
    <p:sldId id="288" r:id="rId15"/>
    <p:sldId id="266" r:id="rId16"/>
    <p:sldId id="290" r:id="rId17"/>
    <p:sldId id="291" r:id="rId18"/>
    <p:sldId id="293" r:id="rId19"/>
    <p:sldId id="294" r:id="rId20"/>
    <p:sldId id="295" r:id="rId21"/>
    <p:sldId id="297" r:id="rId22"/>
    <p:sldId id="267" r:id="rId23"/>
    <p:sldId id="271" r:id="rId24"/>
    <p:sldId id="274" r:id="rId25"/>
    <p:sldId id="269" r:id="rId26"/>
    <p:sldId id="275" r:id="rId27"/>
    <p:sldId id="276" r:id="rId28"/>
    <p:sldId id="277" r:id="rId29"/>
    <p:sldId id="298" r:id="rId30"/>
    <p:sldId id="299" r:id="rId31"/>
    <p:sldId id="278" r:id="rId32"/>
    <p:sldId id="279" r:id="rId33"/>
    <p:sldId id="300" r:id="rId34"/>
    <p:sldId id="280" r:id="rId35"/>
    <p:sldId id="301" r:id="rId36"/>
    <p:sldId id="281" r:id="rId37"/>
    <p:sldId id="302" r:id="rId38"/>
    <p:sldId id="303" r:id="rId39"/>
    <p:sldId id="282" r:id="rId40"/>
    <p:sldId id="283" r:id="rId41"/>
    <p:sldId id="285" r:id="rId42"/>
    <p:sldId id="286" r:id="rId43"/>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D7F1F1E-6B13-4C09-83FB-35C50BBE3043}" v="183" dt="2023-03-01T22:32:56.21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p:cViewPr varScale="1">
        <p:scale>
          <a:sx n="91" d="100"/>
          <a:sy n="91" d="100"/>
        </p:scale>
        <p:origin x="1640" y="4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microsoft.com/office/2015/10/relationships/revisionInfo" Target="revisionInfo.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tableStyles" Target="tableStyles.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viewProps" Target="viewProps.xml"/><Relationship Id="rId20" Type="http://schemas.openxmlformats.org/officeDocument/2006/relationships/slide" Target="slides/slide15.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53B03E5C-7D0B-7C57-31F3-0DFBA82EF793}"/>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atin typeface="Arial" charset="0"/>
                <a:ea typeface="ＭＳ Ｐゴシック" charset="0"/>
                <a:cs typeface="ＭＳ Ｐゴシック" charset="0"/>
              </a:defRPr>
            </a:lvl1pPr>
          </a:lstStyle>
          <a:p>
            <a:pPr>
              <a:defRPr/>
            </a:pPr>
            <a:endParaRPr lang="en-US"/>
          </a:p>
        </p:txBody>
      </p:sp>
      <p:sp>
        <p:nvSpPr>
          <p:cNvPr id="6147" name="Rectangle 3">
            <a:extLst>
              <a:ext uri="{FF2B5EF4-FFF2-40B4-BE49-F238E27FC236}">
                <a16:creationId xmlns:a16="http://schemas.microsoft.com/office/drawing/2014/main" id="{D04A1DE0-F9D2-C872-645F-2DB40F0AA353}"/>
              </a:ext>
            </a:extLst>
          </p:cNvPr>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atin typeface="Arial" charset="0"/>
                <a:ea typeface="ＭＳ Ｐゴシック" charset="0"/>
                <a:cs typeface="ＭＳ Ｐゴシック" charset="0"/>
              </a:defRPr>
            </a:lvl1pPr>
          </a:lstStyle>
          <a:p>
            <a:pPr>
              <a:defRPr/>
            </a:pPr>
            <a:endParaRPr lang="en-US"/>
          </a:p>
        </p:txBody>
      </p:sp>
      <p:sp>
        <p:nvSpPr>
          <p:cNvPr id="3076" name="Rectangle 4">
            <a:extLst>
              <a:ext uri="{FF2B5EF4-FFF2-40B4-BE49-F238E27FC236}">
                <a16:creationId xmlns:a16="http://schemas.microsoft.com/office/drawing/2014/main" id="{2644A82F-A58F-4279-F894-5521335FAFBE}"/>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DA4C9027-8120-2F17-2B0B-6AF6A0E0DF5B}"/>
              </a:ext>
            </a:extLst>
          </p:cNvPr>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a:extLst>
              <a:ext uri="{FF2B5EF4-FFF2-40B4-BE49-F238E27FC236}">
                <a16:creationId xmlns:a16="http://schemas.microsoft.com/office/drawing/2014/main" id="{AF144C78-E8F5-08C9-6B7E-53FC62D563A6}"/>
              </a:ext>
            </a:extLst>
          </p:cNvPr>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atin typeface="Arial" charset="0"/>
                <a:ea typeface="ＭＳ Ｐゴシック" charset="0"/>
                <a:cs typeface="ＭＳ Ｐゴシック" charset="0"/>
              </a:defRPr>
            </a:lvl1pPr>
          </a:lstStyle>
          <a:p>
            <a:pPr>
              <a:defRPr/>
            </a:pPr>
            <a:endParaRPr lang="en-US"/>
          </a:p>
        </p:txBody>
      </p:sp>
      <p:sp>
        <p:nvSpPr>
          <p:cNvPr id="6151" name="Rectangle 7">
            <a:extLst>
              <a:ext uri="{FF2B5EF4-FFF2-40B4-BE49-F238E27FC236}">
                <a16:creationId xmlns:a16="http://schemas.microsoft.com/office/drawing/2014/main" id="{05C7C726-6CB4-C919-7CB7-A2EEC7EAFC49}"/>
              </a:ext>
            </a:extLst>
          </p:cNvPr>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pPr>
              <a:defRPr/>
            </a:pPr>
            <a:fld id="{B0E035CA-1707-864B-9614-4718D0F7DF65}"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101" charset="0"/>
        <a:ea typeface="ＭＳ Ｐゴシック" pitchFamily="-112" charset="-128"/>
        <a:cs typeface="ＭＳ Ｐゴシック" pitchFamily="-112" charset="-128"/>
      </a:defRPr>
    </a:lvl1pPr>
    <a:lvl2pPr marL="457200" algn="l" rtl="0" eaLnBrk="0" fontAlgn="base" hangingPunct="0">
      <a:spcBef>
        <a:spcPct val="30000"/>
      </a:spcBef>
      <a:spcAft>
        <a:spcPct val="0"/>
      </a:spcAft>
      <a:defRPr sz="1200" kern="1200">
        <a:solidFill>
          <a:schemeClr val="tx1"/>
        </a:solidFill>
        <a:latin typeface="Arial" pitchFamily="-101" charset="0"/>
        <a:ea typeface="ＭＳ Ｐゴシック" pitchFamily="-112" charset="-128"/>
        <a:cs typeface="ＭＳ Ｐゴシック" pitchFamily="-112" charset="-128"/>
      </a:defRPr>
    </a:lvl2pPr>
    <a:lvl3pPr marL="914400" algn="l" rtl="0" eaLnBrk="0" fontAlgn="base" hangingPunct="0">
      <a:spcBef>
        <a:spcPct val="30000"/>
      </a:spcBef>
      <a:spcAft>
        <a:spcPct val="0"/>
      </a:spcAft>
      <a:defRPr sz="1200" kern="1200">
        <a:solidFill>
          <a:schemeClr val="tx1"/>
        </a:solidFill>
        <a:latin typeface="Arial" pitchFamily="-101" charset="0"/>
        <a:ea typeface="ＭＳ Ｐゴシック" pitchFamily="-112" charset="-128"/>
        <a:cs typeface="ＭＳ Ｐゴシック" pitchFamily="-112" charset="-128"/>
      </a:defRPr>
    </a:lvl3pPr>
    <a:lvl4pPr marL="1371600" algn="l" rtl="0" eaLnBrk="0" fontAlgn="base" hangingPunct="0">
      <a:spcBef>
        <a:spcPct val="30000"/>
      </a:spcBef>
      <a:spcAft>
        <a:spcPct val="0"/>
      </a:spcAft>
      <a:defRPr sz="1200" kern="1200">
        <a:solidFill>
          <a:schemeClr val="tx1"/>
        </a:solidFill>
        <a:latin typeface="Arial" pitchFamily="-101" charset="0"/>
        <a:ea typeface="ＭＳ Ｐゴシック" pitchFamily="-112" charset="-128"/>
        <a:cs typeface="ＭＳ Ｐゴシック" pitchFamily="-112" charset="-128"/>
      </a:defRPr>
    </a:lvl4pPr>
    <a:lvl5pPr marL="1828800" algn="l" rtl="0" eaLnBrk="0" fontAlgn="base" hangingPunct="0">
      <a:spcBef>
        <a:spcPct val="30000"/>
      </a:spcBef>
      <a:spcAft>
        <a:spcPct val="0"/>
      </a:spcAft>
      <a:defRPr sz="1200" kern="1200">
        <a:solidFill>
          <a:schemeClr val="tx1"/>
        </a:solidFill>
        <a:latin typeface="Arial" pitchFamily="-101" charset="0"/>
        <a:ea typeface="ＭＳ Ｐゴシック" pitchFamily="-112" charset="-128"/>
        <a:cs typeface="ＭＳ Ｐゴシック" pitchFamily="-112" charset="-128"/>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a:extLst>
              <a:ext uri="{FF2B5EF4-FFF2-40B4-BE49-F238E27FC236}">
                <a16:creationId xmlns:a16="http://schemas.microsoft.com/office/drawing/2014/main" id="{D24C836A-A72B-C369-FA5A-D796A6335B9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E51F4E17-5DB3-EA4D-8C67-8D2783510891}" type="slidenum">
              <a:rPr lang="en-US" altLang="en-US" sz="1200" smtClean="0"/>
              <a:pPr/>
              <a:t>1</a:t>
            </a:fld>
            <a:endParaRPr lang="en-US" altLang="en-US" sz="1200"/>
          </a:p>
        </p:txBody>
      </p:sp>
      <p:sp>
        <p:nvSpPr>
          <p:cNvPr id="5123" name="Rectangle 2">
            <a:extLst>
              <a:ext uri="{FF2B5EF4-FFF2-40B4-BE49-F238E27FC236}">
                <a16:creationId xmlns:a16="http://schemas.microsoft.com/office/drawing/2014/main" id="{01B214E3-E72B-8A56-7765-929962D7D2E9}"/>
              </a:ext>
            </a:extLst>
          </p:cNvPr>
          <p:cNvSpPr>
            <a:spLocks noGrp="1" noRot="1" noChangeAspect="1" noChangeArrowheads="1" noTextEdit="1"/>
          </p:cNvSpPr>
          <p:nvPr>
            <p:ph type="sldImg"/>
          </p:nvPr>
        </p:nvSpPr>
        <p:spPr>
          <a:ln/>
        </p:spPr>
      </p:sp>
      <p:sp>
        <p:nvSpPr>
          <p:cNvPr id="5124" name="Rectangle 3">
            <a:extLst>
              <a:ext uri="{FF2B5EF4-FFF2-40B4-BE49-F238E27FC236}">
                <a16:creationId xmlns:a16="http://schemas.microsoft.com/office/drawing/2014/main" id="{35150A6B-0D19-E149-0302-5A9849B3B09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a:extLst>
              <a:ext uri="{FF2B5EF4-FFF2-40B4-BE49-F238E27FC236}">
                <a16:creationId xmlns:a16="http://schemas.microsoft.com/office/drawing/2014/main" id="{E0972C17-D6EC-2F32-8DC2-5070758D8C49}"/>
              </a:ext>
            </a:extLst>
          </p:cNvPr>
          <p:cNvSpPr>
            <a:spLocks noGrp="1" noRot="1" noChangeAspect="1" noChangeArrowheads="1" noTextEdit="1"/>
          </p:cNvSpPr>
          <p:nvPr>
            <p:ph type="sldImg"/>
          </p:nvPr>
        </p:nvSpPr>
        <p:spPr>
          <a:ln/>
        </p:spPr>
      </p:sp>
      <p:sp>
        <p:nvSpPr>
          <p:cNvPr id="23555" name="Notes Placeholder 2">
            <a:extLst>
              <a:ext uri="{FF2B5EF4-FFF2-40B4-BE49-F238E27FC236}">
                <a16:creationId xmlns:a16="http://schemas.microsoft.com/office/drawing/2014/main" id="{8FB335C4-02F2-3A20-462D-68DEF994838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ＭＳ Ｐゴシック" panose="020B0600070205080204" pitchFamily="34" charset="-128"/>
            </a:endParaRPr>
          </a:p>
        </p:txBody>
      </p:sp>
      <p:sp>
        <p:nvSpPr>
          <p:cNvPr id="23556" name="Slide Number Placeholder 3">
            <a:extLst>
              <a:ext uri="{FF2B5EF4-FFF2-40B4-BE49-F238E27FC236}">
                <a16:creationId xmlns:a16="http://schemas.microsoft.com/office/drawing/2014/main" id="{351D26C7-2D7F-737C-36B1-6C2E5213057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5B7278D1-6662-614F-91F2-C2016A16BF83}" type="slidenum">
              <a:rPr lang="en-US" altLang="en-US" sz="1200" smtClean="0"/>
              <a:pPr/>
              <a:t>20</a:t>
            </a:fld>
            <a:endParaRPr lang="en-US" altLang="en-US" sz="12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a:extLst>
              <a:ext uri="{FF2B5EF4-FFF2-40B4-BE49-F238E27FC236}">
                <a16:creationId xmlns:a16="http://schemas.microsoft.com/office/drawing/2014/main" id="{8943C1E2-CD6A-6EEE-DCED-5F6695FF8850}"/>
              </a:ext>
            </a:extLst>
          </p:cNvPr>
          <p:cNvSpPr>
            <a:spLocks noGrp="1" noRot="1" noChangeAspect="1" noChangeArrowheads="1" noTextEdit="1"/>
          </p:cNvSpPr>
          <p:nvPr>
            <p:ph type="sldImg"/>
          </p:nvPr>
        </p:nvSpPr>
        <p:spPr>
          <a:ln/>
        </p:spPr>
      </p:sp>
      <p:sp>
        <p:nvSpPr>
          <p:cNvPr id="25603" name="Notes Placeholder 2">
            <a:extLst>
              <a:ext uri="{FF2B5EF4-FFF2-40B4-BE49-F238E27FC236}">
                <a16:creationId xmlns:a16="http://schemas.microsoft.com/office/drawing/2014/main" id="{A2994D3C-BC81-98EA-5C24-054FC37AFED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ＭＳ Ｐゴシック" panose="020B0600070205080204" pitchFamily="34" charset="-128"/>
            </a:endParaRPr>
          </a:p>
        </p:txBody>
      </p:sp>
      <p:sp>
        <p:nvSpPr>
          <p:cNvPr id="25604" name="Slide Number Placeholder 3">
            <a:extLst>
              <a:ext uri="{FF2B5EF4-FFF2-40B4-BE49-F238E27FC236}">
                <a16:creationId xmlns:a16="http://schemas.microsoft.com/office/drawing/2014/main" id="{ADA93778-871B-6E60-9B5D-D22DD725818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7248D408-6B30-724A-8F37-8E71CE674E23}" type="slidenum">
              <a:rPr lang="en-US" altLang="en-US" sz="1200" smtClean="0"/>
              <a:pPr/>
              <a:t>21</a:t>
            </a:fld>
            <a:endParaRPr lang="en-US" altLang="en-US" sz="120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a:extLst>
              <a:ext uri="{FF2B5EF4-FFF2-40B4-BE49-F238E27FC236}">
                <a16:creationId xmlns:a16="http://schemas.microsoft.com/office/drawing/2014/main" id="{C84EA774-3FE3-8B25-2B09-7A6123793D54}"/>
              </a:ext>
            </a:extLst>
          </p:cNvPr>
          <p:cNvSpPr>
            <a:spLocks noGrp="1" noRot="1" noChangeAspect="1" noChangeArrowheads="1" noTextEdit="1"/>
          </p:cNvSpPr>
          <p:nvPr>
            <p:ph type="sldImg"/>
          </p:nvPr>
        </p:nvSpPr>
        <p:spPr>
          <a:ln/>
        </p:spPr>
      </p:sp>
      <p:sp>
        <p:nvSpPr>
          <p:cNvPr id="27651" name="Notes Placeholder 2">
            <a:extLst>
              <a:ext uri="{FF2B5EF4-FFF2-40B4-BE49-F238E27FC236}">
                <a16:creationId xmlns:a16="http://schemas.microsoft.com/office/drawing/2014/main" id="{20ACBF4B-E61C-34BE-FC85-48921828033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ＭＳ Ｐゴシック" panose="020B0600070205080204" pitchFamily="34" charset="-128"/>
            </a:endParaRPr>
          </a:p>
        </p:txBody>
      </p:sp>
      <p:sp>
        <p:nvSpPr>
          <p:cNvPr id="27652" name="Slide Number Placeholder 3">
            <a:extLst>
              <a:ext uri="{FF2B5EF4-FFF2-40B4-BE49-F238E27FC236}">
                <a16:creationId xmlns:a16="http://schemas.microsoft.com/office/drawing/2014/main" id="{45CD3B3B-B400-2715-8FDD-05A70B75D39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83D8BEE7-D185-C246-849F-B40184329282}" type="slidenum">
              <a:rPr lang="en-US" altLang="en-US" sz="1200" smtClean="0"/>
              <a:pPr/>
              <a:t>22</a:t>
            </a:fld>
            <a:endParaRPr lang="en-US" altLang="en-US" sz="12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a:extLst>
              <a:ext uri="{FF2B5EF4-FFF2-40B4-BE49-F238E27FC236}">
                <a16:creationId xmlns:a16="http://schemas.microsoft.com/office/drawing/2014/main" id="{CF3C6742-7C23-11DF-AE7F-D1A5B7EE007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F1711E60-E4EE-2F4B-896D-22215CF64318}" type="slidenum">
              <a:rPr lang="en-US" altLang="en-US" sz="1200" smtClean="0"/>
              <a:pPr/>
              <a:t>23</a:t>
            </a:fld>
            <a:endParaRPr lang="en-US" altLang="en-US" sz="1200"/>
          </a:p>
        </p:txBody>
      </p:sp>
      <p:sp>
        <p:nvSpPr>
          <p:cNvPr id="7171" name="Rectangle 2">
            <a:extLst>
              <a:ext uri="{FF2B5EF4-FFF2-40B4-BE49-F238E27FC236}">
                <a16:creationId xmlns:a16="http://schemas.microsoft.com/office/drawing/2014/main" id="{12B8F4EB-18DD-4B16-2343-E41EF547A5FD}"/>
              </a:ext>
            </a:extLst>
          </p:cNvPr>
          <p:cNvSpPr>
            <a:spLocks noGrp="1" noRot="1" noChangeAspect="1" noChangeArrowheads="1" noTextEdit="1"/>
          </p:cNvSpPr>
          <p:nvPr>
            <p:ph type="sldImg"/>
          </p:nvPr>
        </p:nvSpPr>
        <p:spPr>
          <a:ln/>
        </p:spPr>
      </p:sp>
      <p:sp>
        <p:nvSpPr>
          <p:cNvPr id="7172" name="Rectangle 3">
            <a:extLst>
              <a:ext uri="{FF2B5EF4-FFF2-40B4-BE49-F238E27FC236}">
                <a16:creationId xmlns:a16="http://schemas.microsoft.com/office/drawing/2014/main" id="{3B1D27B8-7EB9-F2F8-4807-2E5D62B1E3C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20198284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a:extLst>
              <a:ext uri="{FF2B5EF4-FFF2-40B4-BE49-F238E27FC236}">
                <a16:creationId xmlns:a16="http://schemas.microsoft.com/office/drawing/2014/main" id="{A6805FAC-4809-4365-885C-4243A2555690}"/>
              </a:ext>
            </a:extLst>
          </p:cNvPr>
          <p:cNvSpPr>
            <a:spLocks noGrp="1" noRot="1" noChangeAspect="1" noChangeArrowheads="1" noTextEdit="1"/>
          </p:cNvSpPr>
          <p:nvPr>
            <p:ph type="sldImg"/>
          </p:nvPr>
        </p:nvSpPr>
        <p:spPr>
          <a:ln/>
        </p:spPr>
      </p:sp>
      <p:sp>
        <p:nvSpPr>
          <p:cNvPr id="9219" name="Notes Placeholder 2">
            <a:extLst>
              <a:ext uri="{FF2B5EF4-FFF2-40B4-BE49-F238E27FC236}">
                <a16:creationId xmlns:a16="http://schemas.microsoft.com/office/drawing/2014/main" id="{F8EDE30A-A8B0-87E4-F957-DDBD0C1F901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ＭＳ Ｐゴシック" panose="020B0600070205080204" pitchFamily="34" charset="-128"/>
            </a:endParaRPr>
          </a:p>
        </p:txBody>
      </p:sp>
      <p:sp>
        <p:nvSpPr>
          <p:cNvPr id="9220" name="Slide Number Placeholder 3">
            <a:extLst>
              <a:ext uri="{FF2B5EF4-FFF2-40B4-BE49-F238E27FC236}">
                <a16:creationId xmlns:a16="http://schemas.microsoft.com/office/drawing/2014/main" id="{E1ACBA5A-0BE2-2653-2451-42250E05DD2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51B2B286-A78F-2240-A52F-C53A83864AFF}" type="slidenum">
              <a:rPr lang="en-US" altLang="en-US" sz="1200" smtClean="0"/>
              <a:pPr/>
              <a:t>24</a:t>
            </a:fld>
            <a:endParaRPr lang="en-US" altLang="en-US" sz="1200"/>
          </a:p>
        </p:txBody>
      </p:sp>
    </p:spTree>
    <p:extLst>
      <p:ext uri="{BB962C8B-B14F-4D97-AF65-F5344CB8AC3E}">
        <p14:creationId xmlns:p14="http://schemas.microsoft.com/office/powerpoint/2010/main" val="26780113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a:extLst>
              <a:ext uri="{FF2B5EF4-FFF2-40B4-BE49-F238E27FC236}">
                <a16:creationId xmlns:a16="http://schemas.microsoft.com/office/drawing/2014/main" id="{DEC8A121-E536-A04B-6017-1AB7235D0935}"/>
              </a:ext>
            </a:extLst>
          </p:cNvPr>
          <p:cNvSpPr>
            <a:spLocks noGrp="1" noRot="1" noChangeAspect="1" noChangeArrowheads="1" noTextEdit="1"/>
          </p:cNvSpPr>
          <p:nvPr>
            <p:ph type="sldImg"/>
          </p:nvPr>
        </p:nvSpPr>
        <p:spPr>
          <a:ln/>
        </p:spPr>
      </p:sp>
      <p:sp>
        <p:nvSpPr>
          <p:cNvPr id="11267" name="Notes Placeholder 2">
            <a:extLst>
              <a:ext uri="{FF2B5EF4-FFF2-40B4-BE49-F238E27FC236}">
                <a16:creationId xmlns:a16="http://schemas.microsoft.com/office/drawing/2014/main" id="{3FE3471D-BA40-5DA9-D865-B7573B8FF84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ＭＳ Ｐゴシック" panose="020B0600070205080204" pitchFamily="34" charset="-128"/>
            </a:endParaRPr>
          </a:p>
        </p:txBody>
      </p:sp>
      <p:sp>
        <p:nvSpPr>
          <p:cNvPr id="11268" name="Slide Number Placeholder 3">
            <a:extLst>
              <a:ext uri="{FF2B5EF4-FFF2-40B4-BE49-F238E27FC236}">
                <a16:creationId xmlns:a16="http://schemas.microsoft.com/office/drawing/2014/main" id="{6FD31B58-34CA-ECAA-4736-D35D6B0B7908}"/>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B665ACED-FD69-5E4A-AA57-17292B1D3E90}" type="slidenum">
              <a:rPr lang="en-US" altLang="en-US" sz="1200" smtClean="0"/>
              <a:pPr/>
              <a:t>27</a:t>
            </a:fld>
            <a:endParaRPr lang="en-US" altLang="en-US" sz="1200"/>
          </a:p>
        </p:txBody>
      </p:sp>
    </p:spTree>
    <p:extLst>
      <p:ext uri="{BB962C8B-B14F-4D97-AF65-F5344CB8AC3E}">
        <p14:creationId xmlns:p14="http://schemas.microsoft.com/office/powerpoint/2010/main" val="27256147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a:extLst>
              <a:ext uri="{FF2B5EF4-FFF2-40B4-BE49-F238E27FC236}">
                <a16:creationId xmlns:a16="http://schemas.microsoft.com/office/drawing/2014/main" id="{F1C834D8-76C6-5E6D-CD4A-C2CDCD11C7D2}"/>
              </a:ext>
            </a:extLst>
          </p:cNvPr>
          <p:cNvSpPr>
            <a:spLocks noGrp="1" noRot="1" noChangeAspect="1" noChangeArrowheads="1" noTextEdit="1"/>
          </p:cNvSpPr>
          <p:nvPr>
            <p:ph type="sldImg"/>
          </p:nvPr>
        </p:nvSpPr>
        <p:spPr>
          <a:ln/>
        </p:spPr>
      </p:sp>
      <p:sp>
        <p:nvSpPr>
          <p:cNvPr id="13315" name="Notes Placeholder 2">
            <a:extLst>
              <a:ext uri="{FF2B5EF4-FFF2-40B4-BE49-F238E27FC236}">
                <a16:creationId xmlns:a16="http://schemas.microsoft.com/office/drawing/2014/main" id="{315C9369-D6EC-E7D0-B0E7-B510C4EA4A1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ＭＳ Ｐゴシック" panose="020B0600070205080204" pitchFamily="34" charset="-128"/>
            </a:endParaRPr>
          </a:p>
        </p:txBody>
      </p:sp>
      <p:sp>
        <p:nvSpPr>
          <p:cNvPr id="13316" name="Slide Number Placeholder 3">
            <a:extLst>
              <a:ext uri="{FF2B5EF4-FFF2-40B4-BE49-F238E27FC236}">
                <a16:creationId xmlns:a16="http://schemas.microsoft.com/office/drawing/2014/main" id="{21D068EB-2C63-6A4F-7789-A12C8E21A053}"/>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12777319-A535-0647-86ED-AEF10B865113}" type="slidenum">
              <a:rPr lang="en-US" altLang="en-US" sz="1200" smtClean="0"/>
              <a:pPr/>
              <a:t>28</a:t>
            </a:fld>
            <a:endParaRPr lang="en-US" altLang="en-US" sz="1200"/>
          </a:p>
        </p:txBody>
      </p:sp>
    </p:spTree>
    <p:extLst>
      <p:ext uri="{BB962C8B-B14F-4D97-AF65-F5344CB8AC3E}">
        <p14:creationId xmlns:p14="http://schemas.microsoft.com/office/powerpoint/2010/main" val="14350025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a:extLst>
              <a:ext uri="{FF2B5EF4-FFF2-40B4-BE49-F238E27FC236}">
                <a16:creationId xmlns:a16="http://schemas.microsoft.com/office/drawing/2014/main" id="{5DB37297-0343-4735-21E8-8F591221981D}"/>
              </a:ext>
            </a:extLst>
          </p:cNvPr>
          <p:cNvSpPr>
            <a:spLocks noGrp="1" noRot="1" noChangeAspect="1" noChangeArrowheads="1" noTextEdit="1"/>
          </p:cNvSpPr>
          <p:nvPr>
            <p:ph type="sldImg"/>
          </p:nvPr>
        </p:nvSpPr>
        <p:spPr>
          <a:ln/>
        </p:spPr>
      </p:sp>
      <p:sp>
        <p:nvSpPr>
          <p:cNvPr id="15363" name="Notes Placeholder 2">
            <a:extLst>
              <a:ext uri="{FF2B5EF4-FFF2-40B4-BE49-F238E27FC236}">
                <a16:creationId xmlns:a16="http://schemas.microsoft.com/office/drawing/2014/main" id="{BD1E3482-2D64-40D9-1842-EB4B8241D40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ＭＳ Ｐゴシック" panose="020B0600070205080204" pitchFamily="34" charset="-128"/>
            </a:endParaRPr>
          </a:p>
        </p:txBody>
      </p:sp>
      <p:sp>
        <p:nvSpPr>
          <p:cNvPr id="15364" name="Slide Number Placeholder 3">
            <a:extLst>
              <a:ext uri="{FF2B5EF4-FFF2-40B4-BE49-F238E27FC236}">
                <a16:creationId xmlns:a16="http://schemas.microsoft.com/office/drawing/2014/main" id="{E7953634-9E71-9FB0-A43A-D2C907A48865}"/>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DB38C927-BAA1-9C40-A23E-1F163A3D57EB}" type="slidenum">
              <a:rPr lang="en-US" altLang="en-US" sz="1200" smtClean="0"/>
              <a:pPr/>
              <a:t>30</a:t>
            </a:fld>
            <a:endParaRPr lang="en-US" altLang="en-US" sz="1200"/>
          </a:p>
        </p:txBody>
      </p:sp>
    </p:spTree>
    <p:extLst>
      <p:ext uri="{BB962C8B-B14F-4D97-AF65-F5344CB8AC3E}">
        <p14:creationId xmlns:p14="http://schemas.microsoft.com/office/powerpoint/2010/main" val="33253148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a:extLst>
              <a:ext uri="{FF2B5EF4-FFF2-40B4-BE49-F238E27FC236}">
                <a16:creationId xmlns:a16="http://schemas.microsoft.com/office/drawing/2014/main" id="{F22B971C-61C2-986C-A45C-3B08A6E8FBB3}"/>
              </a:ext>
            </a:extLst>
          </p:cNvPr>
          <p:cNvSpPr>
            <a:spLocks noGrp="1" noRot="1" noChangeAspect="1" noChangeArrowheads="1" noTextEdit="1"/>
          </p:cNvSpPr>
          <p:nvPr>
            <p:ph type="sldImg"/>
          </p:nvPr>
        </p:nvSpPr>
        <p:spPr>
          <a:ln/>
        </p:spPr>
      </p:sp>
      <p:sp>
        <p:nvSpPr>
          <p:cNvPr id="17411" name="Notes Placeholder 2">
            <a:extLst>
              <a:ext uri="{FF2B5EF4-FFF2-40B4-BE49-F238E27FC236}">
                <a16:creationId xmlns:a16="http://schemas.microsoft.com/office/drawing/2014/main" id="{2C00A92C-17EF-BC03-2BF4-A7DACACDA07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ＭＳ Ｐゴシック" panose="020B0600070205080204" pitchFamily="34" charset="-128"/>
            </a:endParaRPr>
          </a:p>
        </p:txBody>
      </p:sp>
      <p:sp>
        <p:nvSpPr>
          <p:cNvPr id="17412" name="Slide Number Placeholder 3">
            <a:extLst>
              <a:ext uri="{FF2B5EF4-FFF2-40B4-BE49-F238E27FC236}">
                <a16:creationId xmlns:a16="http://schemas.microsoft.com/office/drawing/2014/main" id="{62244DF2-B6E6-E9BE-FD69-9DF15861EB3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A51C3EA8-08CE-144F-88F4-5AC98E7A01DB}" type="slidenum">
              <a:rPr lang="en-US" altLang="en-US" sz="1200" smtClean="0"/>
              <a:pPr/>
              <a:t>32</a:t>
            </a:fld>
            <a:endParaRPr lang="en-US" altLang="en-US" sz="1200"/>
          </a:p>
        </p:txBody>
      </p:sp>
    </p:spTree>
    <p:extLst>
      <p:ext uri="{BB962C8B-B14F-4D97-AF65-F5344CB8AC3E}">
        <p14:creationId xmlns:p14="http://schemas.microsoft.com/office/powerpoint/2010/main" val="27343994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a:extLst>
              <a:ext uri="{FF2B5EF4-FFF2-40B4-BE49-F238E27FC236}">
                <a16:creationId xmlns:a16="http://schemas.microsoft.com/office/drawing/2014/main" id="{A185D102-1395-10D2-B5A3-D2DB6F3E11B9}"/>
              </a:ext>
            </a:extLst>
          </p:cNvPr>
          <p:cNvSpPr>
            <a:spLocks noGrp="1" noRot="1" noChangeAspect="1" noChangeArrowheads="1" noTextEdit="1"/>
          </p:cNvSpPr>
          <p:nvPr>
            <p:ph type="sldImg"/>
          </p:nvPr>
        </p:nvSpPr>
        <p:spPr>
          <a:ln/>
        </p:spPr>
      </p:sp>
      <p:sp>
        <p:nvSpPr>
          <p:cNvPr id="19459" name="Notes Placeholder 2">
            <a:extLst>
              <a:ext uri="{FF2B5EF4-FFF2-40B4-BE49-F238E27FC236}">
                <a16:creationId xmlns:a16="http://schemas.microsoft.com/office/drawing/2014/main" id="{9D92B4BB-CE29-F1AC-959B-040D60693CA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ＭＳ Ｐゴシック" panose="020B0600070205080204" pitchFamily="34" charset="-128"/>
            </a:endParaRPr>
          </a:p>
        </p:txBody>
      </p:sp>
      <p:sp>
        <p:nvSpPr>
          <p:cNvPr id="19460" name="Slide Number Placeholder 3">
            <a:extLst>
              <a:ext uri="{FF2B5EF4-FFF2-40B4-BE49-F238E27FC236}">
                <a16:creationId xmlns:a16="http://schemas.microsoft.com/office/drawing/2014/main" id="{FBC982A9-6A26-20AE-6651-28E0D6F91EF7}"/>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64A86B8D-F84B-D141-A5E4-48DAAF26C5B8}" type="slidenum">
              <a:rPr lang="en-US" altLang="en-US" sz="1200" smtClean="0"/>
              <a:pPr/>
              <a:t>35</a:t>
            </a:fld>
            <a:endParaRPr lang="en-US" altLang="en-US" sz="1200"/>
          </a:p>
        </p:txBody>
      </p:sp>
    </p:spTree>
    <p:extLst>
      <p:ext uri="{BB962C8B-B14F-4D97-AF65-F5344CB8AC3E}">
        <p14:creationId xmlns:p14="http://schemas.microsoft.com/office/powerpoint/2010/main" val="35895813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a:extLst>
              <a:ext uri="{FF2B5EF4-FFF2-40B4-BE49-F238E27FC236}">
                <a16:creationId xmlns:a16="http://schemas.microsoft.com/office/drawing/2014/main" id="{CF3C6742-7C23-11DF-AE7F-D1A5B7EE007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F1711E60-E4EE-2F4B-896D-22215CF64318}" type="slidenum">
              <a:rPr lang="en-US" altLang="en-US" sz="1200" smtClean="0"/>
              <a:pPr/>
              <a:t>2</a:t>
            </a:fld>
            <a:endParaRPr lang="en-US" altLang="en-US" sz="1200"/>
          </a:p>
        </p:txBody>
      </p:sp>
      <p:sp>
        <p:nvSpPr>
          <p:cNvPr id="7171" name="Rectangle 2">
            <a:extLst>
              <a:ext uri="{FF2B5EF4-FFF2-40B4-BE49-F238E27FC236}">
                <a16:creationId xmlns:a16="http://schemas.microsoft.com/office/drawing/2014/main" id="{12B8F4EB-18DD-4B16-2343-E41EF547A5FD}"/>
              </a:ext>
            </a:extLst>
          </p:cNvPr>
          <p:cNvSpPr>
            <a:spLocks noGrp="1" noRot="1" noChangeAspect="1" noChangeArrowheads="1" noTextEdit="1"/>
          </p:cNvSpPr>
          <p:nvPr>
            <p:ph type="sldImg"/>
          </p:nvPr>
        </p:nvSpPr>
        <p:spPr>
          <a:ln/>
        </p:spPr>
      </p:sp>
      <p:sp>
        <p:nvSpPr>
          <p:cNvPr id="7172" name="Rectangle 3">
            <a:extLst>
              <a:ext uri="{FF2B5EF4-FFF2-40B4-BE49-F238E27FC236}">
                <a16:creationId xmlns:a16="http://schemas.microsoft.com/office/drawing/2014/main" id="{3B1D27B8-7EB9-F2F8-4807-2E5D62B1E3C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BB605CD8-628C-715D-E4F8-17F133BF65F1}"/>
              </a:ext>
            </a:extLst>
          </p:cNvPr>
          <p:cNvSpPr>
            <a:spLocks noGrp="1" noRot="1" noChangeAspect="1" noChangeArrowheads="1" noTextEdit="1"/>
          </p:cNvSpPr>
          <p:nvPr>
            <p:ph type="sldImg"/>
          </p:nvPr>
        </p:nvSpPr>
        <p:spPr>
          <a:ln/>
        </p:spPr>
      </p:sp>
      <p:sp>
        <p:nvSpPr>
          <p:cNvPr id="21507" name="Notes Placeholder 2">
            <a:extLst>
              <a:ext uri="{FF2B5EF4-FFF2-40B4-BE49-F238E27FC236}">
                <a16:creationId xmlns:a16="http://schemas.microsoft.com/office/drawing/2014/main" id="{D8DD4A7B-52A9-EC55-1026-3285FDABF1E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ＭＳ Ｐゴシック" panose="020B0600070205080204" pitchFamily="34" charset="-128"/>
            </a:endParaRPr>
          </a:p>
        </p:txBody>
      </p:sp>
      <p:sp>
        <p:nvSpPr>
          <p:cNvPr id="21508" name="Slide Number Placeholder 3">
            <a:extLst>
              <a:ext uri="{FF2B5EF4-FFF2-40B4-BE49-F238E27FC236}">
                <a16:creationId xmlns:a16="http://schemas.microsoft.com/office/drawing/2014/main" id="{A5BB26E9-EFC4-DE66-6C2A-CEAEE8263C2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19F083E1-A880-DD44-9CC8-DDD9EAB7B6A1}" type="slidenum">
              <a:rPr lang="en-US" altLang="en-US" sz="1200" smtClean="0"/>
              <a:pPr/>
              <a:t>36</a:t>
            </a:fld>
            <a:endParaRPr lang="en-US" altLang="en-US" sz="1200"/>
          </a:p>
        </p:txBody>
      </p:sp>
    </p:spTree>
    <p:extLst>
      <p:ext uri="{BB962C8B-B14F-4D97-AF65-F5344CB8AC3E}">
        <p14:creationId xmlns:p14="http://schemas.microsoft.com/office/powerpoint/2010/main" val="37287238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a:extLst>
              <a:ext uri="{FF2B5EF4-FFF2-40B4-BE49-F238E27FC236}">
                <a16:creationId xmlns:a16="http://schemas.microsoft.com/office/drawing/2014/main" id="{8943C1E2-CD6A-6EEE-DCED-5F6695FF8850}"/>
              </a:ext>
            </a:extLst>
          </p:cNvPr>
          <p:cNvSpPr>
            <a:spLocks noGrp="1" noRot="1" noChangeAspect="1" noChangeArrowheads="1" noTextEdit="1"/>
          </p:cNvSpPr>
          <p:nvPr>
            <p:ph type="sldImg"/>
          </p:nvPr>
        </p:nvSpPr>
        <p:spPr>
          <a:ln/>
        </p:spPr>
      </p:sp>
      <p:sp>
        <p:nvSpPr>
          <p:cNvPr id="25603" name="Notes Placeholder 2">
            <a:extLst>
              <a:ext uri="{FF2B5EF4-FFF2-40B4-BE49-F238E27FC236}">
                <a16:creationId xmlns:a16="http://schemas.microsoft.com/office/drawing/2014/main" id="{A2994D3C-BC81-98EA-5C24-054FC37AFED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ＭＳ Ｐゴシック" panose="020B0600070205080204" pitchFamily="34" charset="-128"/>
            </a:endParaRPr>
          </a:p>
        </p:txBody>
      </p:sp>
      <p:sp>
        <p:nvSpPr>
          <p:cNvPr id="25604" name="Slide Number Placeholder 3">
            <a:extLst>
              <a:ext uri="{FF2B5EF4-FFF2-40B4-BE49-F238E27FC236}">
                <a16:creationId xmlns:a16="http://schemas.microsoft.com/office/drawing/2014/main" id="{ADA93778-871B-6E60-9B5D-D22DD725818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7248D408-6B30-724A-8F37-8E71CE674E23}" type="slidenum">
              <a:rPr lang="en-US" altLang="en-US" sz="1200" smtClean="0"/>
              <a:pPr/>
              <a:t>37</a:t>
            </a:fld>
            <a:endParaRPr lang="en-US" altLang="en-US" sz="1200"/>
          </a:p>
        </p:txBody>
      </p:sp>
    </p:spTree>
    <p:extLst>
      <p:ext uri="{BB962C8B-B14F-4D97-AF65-F5344CB8AC3E}">
        <p14:creationId xmlns:p14="http://schemas.microsoft.com/office/powerpoint/2010/main" val="16145389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a:extLst>
              <a:ext uri="{FF2B5EF4-FFF2-40B4-BE49-F238E27FC236}">
                <a16:creationId xmlns:a16="http://schemas.microsoft.com/office/drawing/2014/main" id="{C84EA774-3FE3-8B25-2B09-7A6123793D54}"/>
              </a:ext>
            </a:extLst>
          </p:cNvPr>
          <p:cNvSpPr>
            <a:spLocks noGrp="1" noRot="1" noChangeAspect="1" noChangeArrowheads="1" noTextEdit="1"/>
          </p:cNvSpPr>
          <p:nvPr>
            <p:ph type="sldImg"/>
          </p:nvPr>
        </p:nvSpPr>
        <p:spPr>
          <a:ln/>
        </p:spPr>
      </p:sp>
      <p:sp>
        <p:nvSpPr>
          <p:cNvPr id="27651" name="Notes Placeholder 2">
            <a:extLst>
              <a:ext uri="{FF2B5EF4-FFF2-40B4-BE49-F238E27FC236}">
                <a16:creationId xmlns:a16="http://schemas.microsoft.com/office/drawing/2014/main" id="{20ACBF4B-E61C-34BE-FC85-48921828033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ＭＳ Ｐゴシック" panose="020B0600070205080204" pitchFamily="34" charset="-128"/>
            </a:endParaRPr>
          </a:p>
        </p:txBody>
      </p:sp>
      <p:sp>
        <p:nvSpPr>
          <p:cNvPr id="27652" name="Slide Number Placeholder 3">
            <a:extLst>
              <a:ext uri="{FF2B5EF4-FFF2-40B4-BE49-F238E27FC236}">
                <a16:creationId xmlns:a16="http://schemas.microsoft.com/office/drawing/2014/main" id="{45CD3B3B-B400-2715-8FDD-05A70B75D39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83D8BEE7-D185-C246-849F-B40184329282}" type="slidenum">
              <a:rPr lang="en-US" altLang="en-US" sz="1200" smtClean="0"/>
              <a:pPr/>
              <a:t>38</a:t>
            </a:fld>
            <a:endParaRPr lang="en-US" altLang="en-US" sz="1200"/>
          </a:p>
        </p:txBody>
      </p:sp>
    </p:spTree>
    <p:extLst>
      <p:ext uri="{BB962C8B-B14F-4D97-AF65-F5344CB8AC3E}">
        <p14:creationId xmlns:p14="http://schemas.microsoft.com/office/powerpoint/2010/main" val="5888872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a:extLst>
              <a:ext uri="{FF2B5EF4-FFF2-40B4-BE49-F238E27FC236}">
                <a16:creationId xmlns:a16="http://schemas.microsoft.com/office/drawing/2014/main" id="{A6805FAC-4809-4365-885C-4243A2555690}"/>
              </a:ext>
            </a:extLst>
          </p:cNvPr>
          <p:cNvSpPr>
            <a:spLocks noGrp="1" noRot="1" noChangeAspect="1" noChangeArrowheads="1" noTextEdit="1"/>
          </p:cNvSpPr>
          <p:nvPr>
            <p:ph type="sldImg"/>
          </p:nvPr>
        </p:nvSpPr>
        <p:spPr>
          <a:ln/>
        </p:spPr>
      </p:sp>
      <p:sp>
        <p:nvSpPr>
          <p:cNvPr id="9219" name="Notes Placeholder 2">
            <a:extLst>
              <a:ext uri="{FF2B5EF4-FFF2-40B4-BE49-F238E27FC236}">
                <a16:creationId xmlns:a16="http://schemas.microsoft.com/office/drawing/2014/main" id="{F8EDE30A-A8B0-87E4-F957-DDBD0C1F901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ＭＳ Ｐゴシック" panose="020B0600070205080204" pitchFamily="34" charset="-128"/>
            </a:endParaRPr>
          </a:p>
        </p:txBody>
      </p:sp>
      <p:sp>
        <p:nvSpPr>
          <p:cNvPr id="9220" name="Slide Number Placeholder 3">
            <a:extLst>
              <a:ext uri="{FF2B5EF4-FFF2-40B4-BE49-F238E27FC236}">
                <a16:creationId xmlns:a16="http://schemas.microsoft.com/office/drawing/2014/main" id="{E1ACBA5A-0BE2-2653-2451-42250E05DD2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51B2B286-A78F-2240-A52F-C53A83864AFF}" type="slidenum">
              <a:rPr lang="en-US" altLang="en-US" sz="1200" smtClean="0"/>
              <a:pPr/>
              <a:t>3</a:t>
            </a:fld>
            <a:endParaRPr lang="en-US" altLang="en-US"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a:extLst>
              <a:ext uri="{FF2B5EF4-FFF2-40B4-BE49-F238E27FC236}">
                <a16:creationId xmlns:a16="http://schemas.microsoft.com/office/drawing/2014/main" id="{DEC8A121-E536-A04B-6017-1AB7235D0935}"/>
              </a:ext>
            </a:extLst>
          </p:cNvPr>
          <p:cNvSpPr>
            <a:spLocks noGrp="1" noRot="1" noChangeAspect="1" noChangeArrowheads="1" noTextEdit="1"/>
          </p:cNvSpPr>
          <p:nvPr>
            <p:ph type="sldImg"/>
          </p:nvPr>
        </p:nvSpPr>
        <p:spPr>
          <a:ln/>
        </p:spPr>
      </p:sp>
      <p:sp>
        <p:nvSpPr>
          <p:cNvPr id="11267" name="Notes Placeholder 2">
            <a:extLst>
              <a:ext uri="{FF2B5EF4-FFF2-40B4-BE49-F238E27FC236}">
                <a16:creationId xmlns:a16="http://schemas.microsoft.com/office/drawing/2014/main" id="{3FE3471D-BA40-5DA9-D865-B7573B8FF84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ＭＳ Ｐゴシック" panose="020B0600070205080204" pitchFamily="34" charset="-128"/>
            </a:endParaRPr>
          </a:p>
        </p:txBody>
      </p:sp>
      <p:sp>
        <p:nvSpPr>
          <p:cNvPr id="11268" name="Slide Number Placeholder 3">
            <a:extLst>
              <a:ext uri="{FF2B5EF4-FFF2-40B4-BE49-F238E27FC236}">
                <a16:creationId xmlns:a16="http://schemas.microsoft.com/office/drawing/2014/main" id="{6FD31B58-34CA-ECAA-4736-D35D6B0B7908}"/>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B665ACED-FD69-5E4A-AA57-17292B1D3E90}" type="slidenum">
              <a:rPr lang="en-US" altLang="en-US" sz="1200" smtClean="0"/>
              <a:pPr/>
              <a:t>4</a:t>
            </a:fld>
            <a:endParaRPr lang="en-US" altLang="en-US"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a:extLst>
              <a:ext uri="{FF2B5EF4-FFF2-40B4-BE49-F238E27FC236}">
                <a16:creationId xmlns:a16="http://schemas.microsoft.com/office/drawing/2014/main" id="{F1C834D8-76C6-5E6D-CD4A-C2CDCD11C7D2}"/>
              </a:ext>
            </a:extLst>
          </p:cNvPr>
          <p:cNvSpPr>
            <a:spLocks noGrp="1" noRot="1" noChangeAspect="1" noChangeArrowheads="1" noTextEdit="1"/>
          </p:cNvSpPr>
          <p:nvPr>
            <p:ph type="sldImg"/>
          </p:nvPr>
        </p:nvSpPr>
        <p:spPr>
          <a:ln/>
        </p:spPr>
      </p:sp>
      <p:sp>
        <p:nvSpPr>
          <p:cNvPr id="13315" name="Notes Placeholder 2">
            <a:extLst>
              <a:ext uri="{FF2B5EF4-FFF2-40B4-BE49-F238E27FC236}">
                <a16:creationId xmlns:a16="http://schemas.microsoft.com/office/drawing/2014/main" id="{315C9369-D6EC-E7D0-B0E7-B510C4EA4A1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ＭＳ Ｐゴシック" panose="020B0600070205080204" pitchFamily="34" charset="-128"/>
            </a:endParaRPr>
          </a:p>
        </p:txBody>
      </p:sp>
      <p:sp>
        <p:nvSpPr>
          <p:cNvPr id="13316" name="Slide Number Placeholder 3">
            <a:extLst>
              <a:ext uri="{FF2B5EF4-FFF2-40B4-BE49-F238E27FC236}">
                <a16:creationId xmlns:a16="http://schemas.microsoft.com/office/drawing/2014/main" id="{21D068EB-2C63-6A4F-7789-A12C8E21A053}"/>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12777319-A535-0647-86ED-AEF10B865113}" type="slidenum">
              <a:rPr lang="en-US" altLang="en-US" sz="1200" smtClean="0"/>
              <a:pPr/>
              <a:t>5</a:t>
            </a:fld>
            <a:endParaRPr lang="en-US" altLang="en-US"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a:extLst>
              <a:ext uri="{FF2B5EF4-FFF2-40B4-BE49-F238E27FC236}">
                <a16:creationId xmlns:a16="http://schemas.microsoft.com/office/drawing/2014/main" id="{5DB37297-0343-4735-21E8-8F591221981D}"/>
              </a:ext>
            </a:extLst>
          </p:cNvPr>
          <p:cNvSpPr>
            <a:spLocks noGrp="1" noRot="1" noChangeAspect="1" noChangeArrowheads="1" noTextEdit="1"/>
          </p:cNvSpPr>
          <p:nvPr>
            <p:ph type="sldImg"/>
          </p:nvPr>
        </p:nvSpPr>
        <p:spPr>
          <a:ln/>
        </p:spPr>
      </p:sp>
      <p:sp>
        <p:nvSpPr>
          <p:cNvPr id="15363" name="Notes Placeholder 2">
            <a:extLst>
              <a:ext uri="{FF2B5EF4-FFF2-40B4-BE49-F238E27FC236}">
                <a16:creationId xmlns:a16="http://schemas.microsoft.com/office/drawing/2014/main" id="{BD1E3482-2D64-40D9-1842-EB4B8241D40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ＭＳ Ｐゴシック" panose="020B0600070205080204" pitchFamily="34" charset="-128"/>
            </a:endParaRPr>
          </a:p>
        </p:txBody>
      </p:sp>
      <p:sp>
        <p:nvSpPr>
          <p:cNvPr id="15364" name="Slide Number Placeholder 3">
            <a:extLst>
              <a:ext uri="{FF2B5EF4-FFF2-40B4-BE49-F238E27FC236}">
                <a16:creationId xmlns:a16="http://schemas.microsoft.com/office/drawing/2014/main" id="{E7953634-9E71-9FB0-A43A-D2C907A48865}"/>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DB38C927-BAA1-9C40-A23E-1F163A3D57EB}" type="slidenum">
              <a:rPr lang="en-US" altLang="en-US" sz="1200" smtClean="0"/>
              <a:pPr/>
              <a:t>7</a:t>
            </a:fld>
            <a:endParaRPr lang="en-US" altLang="en-US"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a:extLst>
              <a:ext uri="{FF2B5EF4-FFF2-40B4-BE49-F238E27FC236}">
                <a16:creationId xmlns:a16="http://schemas.microsoft.com/office/drawing/2014/main" id="{F22B971C-61C2-986C-A45C-3B08A6E8FBB3}"/>
              </a:ext>
            </a:extLst>
          </p:cNvPr>
          <p:cNvSpPr>
            <a:spLocks noGrp="1" noRot="1" noChangeAspect="1" noChangeArrowheads="1" noTextEdit="1"/>
          </p:cNvSpPr>
          <p:nvPr>
            <p:ph type="sldImg"/>
          </p:nvPr>
        </p:nvSpPr>
        <p:spPr>
          <a:ln/>
        </p:spPr>
      </p:sp>
      <p:sp>
        <p:nvSpPr>
          <p:cNvPr id="17411" name="Notes Placeholder 2">
            <a:extLst>
              <a:ext uri="{FF2B5EF4-FFF2-40B4-BE49-F238E27FC236}">
                <a16:creationId xmlns:a16="http://schemas.microsoft.com/office/drawing/2014/main" id="{2C00A92C-17EF-BC03-2BF4-A7DACACDA07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ＭＳ Ｐゴシック" panose="020B0600070205080204" pitchFamily="34" charset="-128"/>
            </a:endParaRPr>
          </a:p>
        </p:txBody>
      </p:sp>
      <p:sp>
        <p:nvSpPr>
          <p:cNvPr id="17412" name="Slide Number Placeholder 3">
            <a:extLst>
              <a:ext uri="{FF2B5EF4-FFF2-40B4-BE49-F238E27FC236}">
                <a16:creationId xmlns:a16="http://schemas.microsoft.com/office/drawing/2014/main" id="{62244DF2-B6E6-E9BE-FD69-9DF15861EB3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A51C3EA8-08CE-144F-88F4-5AC98E7A01DB}" type="slidenum">
              <a:rPr lang="en-US" altLang="en-US" sz="1200" smtClean="0"/>
              <a:pPr/>
              <a:t>11</a:t>
            </a:fld>
            <a:endParaRPr lang="en-US" altLang="en-US" sz="12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a:extLst>
              <a:ext uri="{FF2B5EF4-FFF2-40B4-BE49-F238E27FC236}">
                <a16:creationId xmlns:a16="http://schemas.microsoft.com/office/drawing/2014/main" id="{A185D102-1395-10D2-B5A3-D2DB6F3E11B9}"/>
              </a:ext>
            </a:extLst>
          </p:cNvPr>
          <p:cNvSpPr>
            <a:spLocks noGrp="1" noRot="1" noChangeAspect="1" noChangeArrowheads="1" noTextEdit="1"/>
          </p:cNvSpPr>
          <p:nvPr>
            <p:ph type="sldImg"/>
          </p:nvPr>
        </p:nvSpPr>
        <p:spPr>
          <a:ln/>
        </p:spPr>
      </p:sp>
      <p:sp>
        <p:nvSpPr>
          <p:cNvPr id="19459" name="Notes Placeholder 2">
            <a:extLst>
              <a:ext uri="{FF2B5EF4-FFF2-40B4-BE49-F238E27FC236}">
                <a16:creationId xmlns:a16="http://schemas.microsoft.com/office/drawing/2014/main" id="{9D92B4BB-CE29-F1AC-959B-040D60693CA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ＭＳ Ｐゴシック" panose="020B0600070205080204" pitchFamily="34" charset="-128"/>
            </a:endParaRPr>
          </a:p>
        </p:txBody>
      </p:sp>
      <p:sp>
        <p:nvSpPr>
          <p:cNvPr id="19460" name="Slide Number Placeholder 3">
            <a:extLst>
              <a:ext uri="{FF2B5EF4-FFF2-40B4-BE49-F238E27FC236}">
                <a16:creationId xmlns:a16="http://schemas.microsoft.com/office/drawing/2014/main" id="{FBC982A9-6A26-20AE-6651-28E0D6F91EF7}"/>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64A86B8D-F84B-D141-A5E4-48DAAF26C5B8}" type="slidenum">
              <a:rPr lang="en-US" altLang="en-US" sz="1200" smtClean="0"/>
              <a:pPr/>
              <a:t>18</a:t>
            </a:fld>
            <a:endParaRPr lang="en-US" altLang="en-US" sz="12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BB605CD8-628C-715D-E4F8-17F133BF65F1}"/>
              </a:ext>
            </a:extLst>
          </p:cNvPr>
          <p:cNvSpPr>
            <a:spLocks noGrp="1" noRot="1" noChangeAspect="1" noChangeArrowheads="1" noTextEdit="1"/>
          </p:cNvSpPr>
          <p:nvPr>
            <p:ph type="sldImg"/>
          </p:nvPr>
        </p:nvSpPr>
        <p:spPr>
          <a:ln/>
        </p:spPr>
      </p:sp>
      <p:sp>
        <p:nvSpPr>
          <p:cNvPr id="21507" name="Notes Placeholder 2">
            <a:extLst>
              <a:ext uri="{FF2B5EF4-FFF2-40B4-BE49-F238E27FC236}">
                <a16:creationId xmlns:a16="http://schemas.microsoft.com/office/drawing/2014/main" id="{D8DD4A7B-52A9-EC55-1026-3285FDABF1E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ＭＳ Ｐゴシック" panose="020B0600070205080204" pitchFamily="34" charset="-128"/>
            </a:endParaRPr>
          </a:p>
        </p:txBody>
      </p:sp>
      <p:sp>
        <p:nvSpPr>
          <p:cNvPr id="21508" name="Slide Number Placeholder 3">
            <a:extLst>
              <a:ext uri="{FF2B5EF4-FFF2-40B4-BE49-F238E27FC236}">
                <a16:creationId xmlns:a16="http://schemas.microsoft.com/office/drawing/2014/main" id="{A5BB26E9-EFC4-DE66-6C2A-CEAEE8263C2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19F083E1-A880-DD44-9CC8-DDD9EAB7B6A1}" type="slidenum">
              <a:rPr lang="en-US" altLang="en-US" sz="1200" smtClean="0"/>
              <a:pPr/>
              <a:t>19</a:t>
            </a:fld>
            <a:endParaRPr lang="en-US" altLang="en-US"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28782938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410193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1650" y="912813"/>
            <a:ext cx="1943100" cy="518318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22350" y="912813"/>
            <a:ext cx="5676900" cy="51831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321556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a16="http://schemas.microsoft.com/office/drawing/2014/main" id="{06FA5BCC-3BC0-022D-345E-B126104B524A}"/>
              </a:ext>
            </a:extLst>
          </p:cNvPr>
          <p:cNvSpPr>
            <a:spLocks noGrp="1"/>
          </p:cNvSpPr>
          <p:nvPr>
            <p:ph type="dt" sz="half" idx="10"/>
          </p:nvPr>
        </p:nvSpPr>
        <p:spPr/>
        <p:txBody>
          <a:bodyPr/>
          <a:lstStyle>
            <a:lvl1pPr>
              <a:defRPr/>
            </a:lvl1pPr>
          </a:lstStyle>
          <a:p>
            <a:pPr>
              <a:defRPr/>
            </a:pPr>
            <a:fld id="{95CEEB4B-26B8-F54F-98EA-4A298AD17405}" type="datetime1">
              <a:rPr lang="en-US" altLang="en-US"/>
              <a:pPr>
                <a:defRPr/>
              </a:pPr>
              <a:t>3/1/2023</a:t>
            </a:fld>
            <a:endParaRPr lang="en-US" altLang="en-US"/>
          </a:p>
        </p:txBody>
      </p:sp>
      <p:sp>
        <p:nvSpPr>
          <p:cNvPr id="5" name="Footer Placeholder 4">
            <a:extLst>
              <a:ext uri="{FF2B5EF4-FFF2-40B4-BE49-F238E27FC236}">
                <a16:creationId xmlns:a16="http://schemas.microsoft.com/office/drawing/2014/main" id="{47AB9A8A-41B6-C6C9-69D4-4C3FE49005D7}"/>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A24DAF6C-599F-C1C6-D6A9-E3ADD5DCF7D7}"/>
              </a:ext>
            </a:extLst>
          </p:cNvPr>
          <p:cNvSpPr>
            <a:spLocks noGrp="1"/>
          </p:cNvSpPr>
          <p:nvPr>
            <p:ph type="sldNum" sz="quarter" idx="12"/>
          </p:nvPr>
        </p:nvSpPr>
        <p:spPr/>
        <p:txBody>
          <a:bodyPr/>
          <a:lstStyle>
            <a:lvl1pPr>
              <a:defRPr/>
            </a:lvl1pPr>
          </a:lstStyle>
          <a:p>
            <a:pPr>
              <a:defRPr/>
            </a:pPr>
            <a:fld id="{0B9F0018-84E4-5040-88E7-6F874E6B807F}" type="slidenum">
              <a:rPr lang="en-US" altLang="en-US"/>
              <a:pPr>
                <a:defRPr/>
              </a:pPr>
              <a:t>‹#›</a:t>
            </a:fld>
            <a:endParaRPr lang="en-US" altLang="en-US"/>
          </a:p>
        </p:txBody>
      </p:sp>
    </p:spTree>
    <p:extLst>
      <p:ext uri="{BB962C8B-B14F-4D97-AF65-F5344CB8AC3E}">
        <p14:creationId xmlns:p14="http://schemas.microsoft.com/office/powerpoint/2010/main" val="21061934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7A4C9D-EDDC-55F3-E3C7-29D46D911C67}"/>
              </a:ext>
            </a:extLst>
          </p:cNvPr>
          <p:cNvSpPr>
            <a:spLocks noGrp="1"/>
          </p:cNvSpPr>
          <p:nvPr>
            <p:ph type="dt" sz="half" idx="10"/>
          </p:nvPr>
        </p:nvSpPr>
        <p:spPr/>
        <p:txBody>
          <a:bodyPr/>
          <a:lstStyle>
            <a:lvl1pPr>
              <a:defRPr/>
            </a:lvl1pPr>
          </a:lstStyle>
          <a:p>
            <a:pPr>
              <a:defRPr/>
            </a:pPr>
            <a:fld id="{97AB2560-514E-A44E-8056-771CF5A3793B}" type="datetime1">
              <a:rPr lang="en-US" altLang="en-US"/>
              <a:pPr>
                <a:defRPr/>
              </a:pPr>
              <a:t>3/1/2023</a:t>
            </a:fld>
            <a:endParaRPr lang="en-US" altLang="en-US"/>
          </a:p>
        </p:txBody>
      </p:sp>
      <p:sp>
        <p:nvSpPr>
          <p:cNvPr id="5" name="Footer Placeholder 4">
            <a:extLst>
              <a:ext uri="{FF2B5EF4-FFF2-40B4-BE49-F238E27FC236}">
                <a16:creationId xmlns:a16="http://schemas.microsoft.com/office/drawing/2014/main" id="{A78D8EA7-B48A-5EDE-37DE-C9C837D5E2A6}"/>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404E9DED-E950-69CB-3B85-2735DB2541D9}"/>
              </a:ext>
            </a:extLst>
          </p:cNvPr>
          <p:cNvSpPr>
            <a:spLocks noGrp="1"/>
          </p:cNvSpPr>
          <p:nvPr>
            <p:ph type="sldNum" sz="quarter" idx="12"/>
          </p:nvPr>
        </p:nvSpPr>
        <p:spPr/>
        <p:txBody>
          <a:bodyPr/>
          <a:lstStyle>
            <a:lvl1pPr>
              <a:defRPr/>
            </a:lvl1pPr>
          </a:lstStyle>
          <a:p>
            <a:pPr>
              <a:defRPr/>
            </a:pPr>
            <a:fld id="{E47D0193-3049-4C46-9FF2-2DB2F6F35E67}" type="slidenum">
              <a:rPr lang="en-US" altLang="en-US"/>
              <a:pPr>
                <a:defRPr/>
              </a:pPr>
              <a:t>‹#›</a:t>
            </a:fld>
            <a:endParaRPr lang="en-US" altLang="en-US"/>
          </a:p>
        </p:txBody>
      </p:sp>
    </p:spTree>
    <p:extLst>
      <p:ext uri="{BB962C8B-B14F-4D97-AF65-F5344CB8AC3E}">
        <p14:creationId xmlns:p14="http://schemas.microsoft.com/office/powerpoint/2010/main" val="22542940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E7838A8-E21C-B8B6-ABA3-C1613515EBAB}"/>
              </a:ext>
            </a:extLst>
          </p:cNvPr>
          <p:cNvSpPr>
            <a:spLocks noGrp="1"/>
          </p:cNvSpPr>
          <p:nvPr>
            <p:ph type="dt" sz="half" idx="10"/>
          </p:nvPr>
        </p:nvSpPr>
        <p:spPr/>
        <p:txBody>
          <a:bodyPr/>
          <a:lstStyle>
            <a:lvl1pPr>
              <a:defRPr/>
            </a:lvl1pPr>
          </a:lstStyle>
          <a:p>
            <a:pPr>
              <a:defRPr/>
            </a:pPr>
            <a:fld id="{21B8A4EB-3F19-3346-AD66-1A8293ED2938}" type="datetime1">
              <a:rPr lang="en-US" altLang="en-US"/>
              <a:pPr>
                <a:defRPr/>
              </a:pPr>
              <a:t>3/1/2023</a:t>
            </a:fld>
            <a:endParaRPr lang="en-US" altLang="en-US"/>
          </a:p>
        </p:txBody>
      </p:sp>
      <p:sp>
        <p:nvSpPr>
          <p:cNvPr id="5" name="Footer Placeholder 4">
            <a:extLst>
              <a:ext uri="{FF2B5EF4-FFF2-40B4-BE49-F238E27FC236}">
                <a16:creationId xmlns:a16="http://schemas.microsoft.com/office/drawing/2014/main" id="{5F16DE94-C089-F466-5646-97AACE1B51C2}"/>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AED3033D-DD5E-8360-8117-B8422547891A}"/>
              </a:ext>
            </a:extLst>
          </p:cNvPr>
          <p:cNvSpPr>
            <a:spLocks noGrp="1"/>
          </p:cNvSpPr>
          <p:nvPr>
            <p:ph type="sldNum" sz="quarter" idx="12"/>
          </p:nvPr>
        </p:nvSpPr>
        <p:spPr/>
        <p:txBody>
          <a:bodyPr/>
          <a:lstStyle>
            <a:lvl1pPr>
              <a:defRPr/>
            </a:lvl1pPr>
          </a:lstStyle>
          <a:p>
            <a:pPr>
              <a:defRPr/>
            </a:pPr>
            <a:fld id="{D4BA50F2-7921-4D48-9F18-9D71E11D39D1}" type="slidenum">
              <a:rPr lang="en-US" altLang="en-US"/>
              <a:pPr>
                <a:defRPr/>
              </a:pPr>
              <a:t>‹#›</a:t>
            </a:fld>
            <a:endParaRPr lang="en-US" altLang="en-US"/>
          </a:p>
        </p:txBody>
      </p:sp>
    </p:spTree>
    <p:extLst>
      <p:ext uri="{BB962C8B-B14F-4D97-AF65-F5344CB8AC3E}">
        <p14:creationId xmlns:p14="http://schemas.microsoft.com/office/powerpoint/2010/main" val="40269702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2CF02BCD-76F7-991F-0424-05EE4F1B0C37}"/>
              </a:ext>
            </a:extLst>
          </p:cNvPr>
          <p:cNvSpPr>
            <a:spLocks noGrp="1"/>
          </p:cNvSpPr>
          <p:nvPr>
            <p:ph type="dt" sz="half" idx="10"/>
          </p:nvPr>
        </p:nvSpPr>
        <p:spPr/>
        <p:txBody>
          <a:bodyPr/>
          <a:lstStyle>
            <a:lvl1pPr>
              <a:defRPr/>
            </a:lvl1pPr>
          </a:lstStyle>
          <a:p>
            <a:pPr>
              <a:defRPr/>
            </a:pPr>
            <a:fld id="{1A2ADD0E-7161-7546-88C0-88BE4DDF4F52}" type="datetime1">
              <a:rPr lang="en-US" altLang="en-US"/>
              <a:pPr>
                <a:defRPr/>
              </a:pPr>
              <a:t>3/1/2023</a:t>
            </a:fld>
            <a:endParaRPr lang="en-US" altLang="en-US"/>
          </a:p>
        </p:txBody>
      </p:sp>
      <p:sp>
        <p:nvSpPr>
          <p:cNvPr id="6" name="Footer Placeholder 4">
            <a:extLst>
              <a:ext uri="{FF2B5EF4-FFF2-40B4-BE49-F238E27FC236}">
                <a16:creationId xmlns:a16="http://schemas.microsoft.com/office/drawing/2014/main" id="{3DD27F06-7706-B50F-DE31-6D369D560E70}"/>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6A8EB7C2-DF20-C05E-C634-4CF845B4207A}"/>
              </a:ext>
            </a:extLst>
          </p:cNvPr>
          <p:cNvSpPr>
            <a:spLocks noGrp="1"/>
          </p:cNvSpPr>
          <p:nvPr>
            <p:ph type="sldNum" sz="quarter" idx="12"/>
          </p:nvPr>
        </p:nvSpPr>
        <p:spPr/>
        <p:txBody>
          <a:bodyPr/>
          <a:lstStyle>
            <a:lvl1pPr>
              <a:defRPr/>
            </a:lvl1pPr>
          </a:lstStyle>
          <a:p>
            <a:pPr>
              <a:defRPr/>
            </a:pPr>
            <a:fld id="{5AAEF53A-6F8B-EB48-938C-3B5C6EB60C8B}" type="slidenum">
              <a:rPr lang="en-US" altLang="en-US"/>
              <a:pPr>
                <a:defRPr/>
              </a:pPr>
              <a:t>‹#›</a:t>
            </a:fld>
            <a:endParaRPr lang="en-US" altLang="en-US"/>
          </a:p>
        </p:txBody>
      </p:sp>
    </p:spTree>
    <p:extLst>
      <p:ext uri="{BB962C8B-B14F-4D97-AF65-F5344CB8AC3E}">
        <p14:creationId xmlns:p14="http://schemas.microsoft.com/office/powerpoint/2010/main" val="35955056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D65D17A4-A009-42C2-4A1E-253F382AC5D5}"/>
              </a:ext>
            </a:extLst>
          </p:cNvPr>
          <p:cNvSpPr>
            <a:spLocks noGrp="1"/>
          </p:cNvSpPr>
          <p:nvPr>
            <p:ph type="dt" sz="half" idx="10"/>
          </p:nvPr>
        </p:nvSpPr>
        <p:spPr/>
        <p:txBody>
          <a:bodyPr/>
          <a:lstStyle>
            <a:lvl1pPr>
              <a:defRPr/>
            </a:lvl1pPr>
          </a:lstStyle>
          <a:p>
            <a:pPr>
              <a:defRPr/>
            </a:pPr>
            <a:fld id="{482D923E-8010-9742-9307-B5EA66CA434A}" type="datetime1">
              <a:rPr lang="en-US" altLang="en-US"/>
              <a:pPr>
                <a:defRPr/>
              </a:pPr>
              <a:t>3/1/2023</a:t>
            </a:fld>
            <a:endParaRPr lang="en-US" altLang="en-US"/>
          </a:p>
        </p:txBody>
      </p:sp>
      <p:sp>
        <p:nvSpPr>
          <p:cNvPr id="8" name="Footer Placeholder 4">
            <a:extLst>
              <a:ext uri="{FF2B5EF4-FFF2-40B4-BE49-F238E27FC236}">
                <a16:creationId xmlns:a16="http://schemas.microsoft.com/office/drawing/2014/main" id="{AD361AFD-597E-BE51-121F-AD4CBC215493}"/>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8E571760-13FF-8E8A-3825-F94FA51A30A0}"/>
              </a:ext>
            </a:extLst>
          </p:cNvPr>
          <p:cNvSpPr>
            <a:spLocks noGrp="1"/>
          </p:cNvSpPr>
          <p:nvPr>
            <p:ph type="sldNum" sz="quarter" idx="12"/>
          </p:nvPr>
        </p:nvSpPr>
        <p:spPr/>
        <p:txBody>
          <a:bodyPr/>
          <a:lstStyle>
            <a:lvl1pPr>
              <a:defRPr/>
            </a:lvl1pPr>
          </a:lstStyle>
          <a:p>
            <a:pPr>
              <a:defRPr/>
            </a:pPr>
            <a:fld id="{7A4E05F5-15AF-A149-B05E-57C3B94A4D9D}" type="slidenum">
              <a:rPr lang="en-US" altLang="en-US"/>
              <a:pPr>
                <a:defRPr/>
              </a:pPr>
              <a:t>‹#›</a:t>
            </a:fld>
            <a:endParaRPr lang="en-US" altLang="en-US"/>
          </a:p>
        </p:txBody>
      </p:sp>
    </p:spTree>
    <p:extLst>
      <p:ext uri="{BB962C8B-B14F-4D97-AF65-F5344CB8AC3E}">
        <p14:creationId xmlns:p14="http://schemas.microsoft.com/office/powerpoint/2010/main" val="3226742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Date Placeholder 3">
            <a:extLst>
              <a:ext uri="{FF2B5EF4-FFF2-40B4-BE49-F238E27FC236}">
                <a16:creationId xmlns:a16="http://schemas.microsoft.com/office/drawing/2014/main" id="{1833B75B-42B8-F021-2479-08DC763519C5}"/>
              </a:ext>
            </a:extLst>
          </p:cNvPr>
          <p:cNvSpPr>
            <a:spLocks noGrp="1"/>
          </p:cNvSpPr>
          <p:nvPr>
            <p:ph type="dt" sz="half" idx="10"/>
          </p:nvPr>
        </p:nvSpPr>
        <p:spPr/>
        <p:txBody>
          <a:bodyPr/>
          <a:lstStyle>
            <a:lvl1pPr>
              <a:defRPr/>
            </a:lvl1pPr>
          </a:lstStyle>
          <a:p>
            <a:pPr>
              <a:defRPr/>
            </a:pPr>
            <a:fld id="{3171B8DB-ADFF-D549-ACB8-F81B5261CA02}" type="datetime1">
              <a:rPr lang="en-US" altLang="en-US"/>
              <a:pPr>
                <a:defRPr/>
              </a:pPr>
              <a:t>3/1/2023</a:t>
            </a:fld>
            <a:endParaRPr lang="en-US" altLang="en-US"/>
          </a:p>
        </p:txBody>
      </p:sp>
      <p:sp>
        <p:nvSpPr>
          <p:cNvPr id="4" name="Footer Placeholder 4">
            <a:extLst>
              <a:ext uri="{FF2B5EF4-FFF2-40B4-BE49-F238E27FC236}">
                <a16:creationId xmlns:a16="http://schemas.microsoft.com/office/drawing/2014/main" id="{BBB97B9E-9F2E-4914-A972-5089E5B5EF29}"/>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51706E5C-25F0-3059-CDAF-E1C66CD68080}"/>
              </a:ext>
            </a:extLst>
          </p:cNvPr>
          <p:cNvSpPr>
            <a:spLocks noGrp="1"/>
          </p:cNvSpPr>
          <p:nvPr>
            <p:ph type="sldNum" sz="quarter" idx="12"/>
          </p:nvPr>
        </p:nvSpPr>
        <p:spPr/>
        <p:txBody>
          <a:bodyPr/>
          <a:lstStyle>
            <a:lvl1pPr>
              <a:defRPr/>
            </a:lvl1pPr>
          </a:lstStyle>
          <a:p>
            <a:pPr>
              <a:defRPr/>
            </a:pPr>
            <a:fld id="{8C01440E-6CB1-5B48-AFC1-C34F49204596}" type="slidenum">
              <a:rPr lang="en-US" altLang="en-US"/>
              <a:pPr>
                <a:defRPr/>
              </a:pPr>
              <a:t>‹#›</a:t>
            </a:fld>
            <a:endParaRPr lang="en-US" altLang="en-US"/>
          </a:p>
        </p:txBody>
      </p:sp>
    </p:spTree>
    <p:extLst>
      <p:ext uri="{BB962C8B-B14F-4D97-AF65-F5344CB8AC3E}">
        <p14:creationId xmlns:p14="http://schemas.microsoft.com/office/powerpoint/2010/main" val="326916479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E6B10D1D-F4E2-6A01-5AA2-0C1A67B20A67}"/>
              </a:ext>
            </a:extLst>
          </p:cNvPr>
          <p:cNvSpPr>
            <a:spLocks noGrp="1"/>
          </p:cNvSpPr>
          <p:nvPr>
            <p:ph type="dt" sz="half" idx="10"/>
          </p:nvPr>
        </p:nvSpPr>
        <p:spPr/>
        <p:txBody>
          <a:bodyPr/>
          <a:lstStyle>
            <a:lvl1pPr>
              <a:defRPr/>
            </a:lvl1pPr>
          </a:lstStyle>
          <a:p>
            <a:pPr>
              <a:defRPr/>
            </a:pPr>
            <a:fld id="{E80621A5-5F19-3041-AA3D-CA79CFA9509B}" type="datetime1">
              <a:rPr lang="en-US" altLang="en-US"/>
              <a:pPr>
                <a:defRPr/>
              </a:pPr>
              <a:t>3/1/2023</a:t>
            </a:fld>
            <a:endParaRPr lang="en-US" altLang="en-US"/>
          </a:p>
        </p:txBody>
      </p:sp>
      <p:sp>
        <p:nvSpPr>
          <p:cNvPr id="3" name="Footer Placeholder 4">
            <a:extLst>
              <a:ext uri="{FF2B5EF4-FFF2-40B4-BE49-F238E27FC236}">
                <a16:creationId xmlns:a16="http://schemas.microsoft.com/office/drawing/2014/main" id="{01B497FC-F4D6-2FF2-9B59-DE4074BD644D}"/>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84EF0CF8-DE4B-6E02-9332-FF1B0DEAF704}"/>
              </a:ext>
            </a:extLst>
          </p:cNvPr>
          <p:cNvSpPr>
            <a:spLocks noGrp="1"/>
          </p:cNvSpPr>
          <p:nvPr>
            <p:ph type="sldNum" sz="quarter" idx="12"/>
          </p:nvPr>
        </p:nvSpPr>
        <p:spPr/>
        <p:txBody>
          <a:bodyPr/>
          <a:lstStyle>
            <a:lvl1pPr>
              <a:defRPr/>
            </a:lvl1pPr>
          </a:lstStyle>
          <a:p>
            <a:pPr>
              <a:defRPr/>
            </a:pPr>
            <a:fld id="{98F76AFC-7899-474B-9108-76D6C7CEAC44}" type="slidenum">
              <a:rPr lang="en-US" altLang="en-US"/>
              <a:pPr>
                <a:defRPr/>
              </a:pPr>
              <a:t>‹#›</a:t>
            </a:fld>
            <a:endParaRPr lang="en-US" altLang="en-US"/>
          </a:p>
        </p:txBody>
      </p:sp>
    </p:spTree>
    <p:extLst>
      <p:ext uri="{BB962C8B-B14F-4D97-AF65-F5344CB8AC3E}">
        <p14:creationId xmlns:p14="http://schemas.microsoft.com/office/powerpoint/2010/main" val="32755974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7654D9ED-C5B5-4A81-10A7-0F9866B7CBEB}"/>
              </a:ext>
            </a:extLst>
          </p:cNvPr>
          <p:cNvSpPr>
            <a:spLocks noGrp="1"/>
          </p:cNvSpPr>
          <p:nvPr>
            <p:ph type="dt" sz="half" idx="10"/>
          </p:nvPr>
        </p:nvSpPr>
        <p:spPr/>
        <p:txBody>
          <a:bodyPr/>
          <a:lstStyle>
            <a:lvl1pPr>
              <a:defRPr/>
            </a:lvl1pPr>
          </a:lstStyle>
          <a:p>
            <a:pPr>
              <a:defRPr/>
            </a:pPr>
            <a:fld id="{A1D983CB-FC0A-4442-9BE3-30BC53AE3290}" type="datetime1">
              <a:rPr lang="en-US" altLang="en-US"/>
              <a:pPr>
                <a:defRPr/>
              </a:pPr>
              <a:t>3/1/2023</a:t>
            </a:fld>
            <a:endParaRPr lang="en-US" altLang="en-US"/>
          </a:p>
        </p:txBody>
      </p:sp>
      <p:sp>
        <p:nvSpPr>
          <p:cNvPr id="6" name="Footer Placeholder 4">
            <a:extLst>
              <a:ext uri="{FF2B5EF4-FFF2-40B4-BE49-F238E27FC236}">
                <a16:creationId xmlns:a16="http://schemas.microsoft.com/office/drawing/2014/main" id="{7FD7E674-E781-41B3-FA39-B50484A65618}"/>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E0C56D29-7FC2-CED6-4725-5E789FEBDEC1}"/>
              </a:ext>
            </a:extLst>
          </p:cNvPr>
          <p:cNvSpPr>
            <a:spLocks noGrp="1"/>
          </p:cNvSpPr>
          <p:nvPr>
            <p:ph type="sldNum" sz="quarter" idx="12"/>
          </p:nvPr>
        </p:nvSpPr>
        <p:spPr/>
        <p:txBody>
          <a:bodyPr/>
          <a:lstStyle>
            <a:lvl1pPr>
              <a:defRPr/>
            </a:lvl1pPr>
          </a:lstStyle>
          <a:p>
            <a:pPr>
              <a:defRPr/>
            </a:pPr>
            <a:fld id="{5B40D338-C4B5-A84A-A7ED-712671D5B220}" type="slidenum">
              <a:rPr lang="en-US" altLang="en-US"/>
              <a:pPr>
                <a:defRPr/>
              </a:pPr>
              <a:t>‹#›</a:t>
            </a:fld>
            <a:endParaRPr lang="en-US" altLang="en-US"/>
          </a:p>
        </p:txBody>
      </p:sp>
    </p:spTree>
    <p:extLst>
      <p:ext uri="{BB962C8B-B14F-4D97-AF65-F5344CB8AC3E}">
        <p14:creationId xmlns:p14="http://schemas.microsoft.com/office/powerpoint/2010/main" val="36144484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7394792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9EAE8D50-A4C9-B579-F06E-AC702415A7DA}"/>
              </a:ext>
            </a:extLst>
          </p:cNvPr>
          <p:cNvSpPr>
            <a:spLocks noGrp="1"/>
          </p:cNvSpPr>
          <p:nvPr>
            <p:ph type="dt" sz="half" idx="10"/>
          </p:nvPr>
        </p:nvSpPr>
        <p:spPr/>
        <p:txBody>
          <a:bodyPr/>
          <a:lstStyle>
            <a:lvl1pPr>
              <a:defRPr/>
            </a:lvl1pPr>
          </a:lstStyle>
          <a:p>
            <a:pPr>
              <a:defRPr/>
            </a:pPr>
            <a:fld id="{55EF2C47-09BB-024A-934A-4D23CA05B4DB}" type="datetime1">
              <a:rPr lang="en-US" altLang="en-US"/>
              <a:pPr>
                <a:defRPr/>
              </a:pPr>
              <a:t>3/1/2023</a:t>
            </a:fld>
            <a:endParaRPr lang="en-US" altLang="en-US"/>
          </a:p>
        </p:txBody>
      </p:sp>
      <p:sp>
        <p:nvSpPr>
          <p:cNvPr id="6" name="Footer Placeholder 4">
            <a:extLst>
              <a:ext uri="{FF2B5EF4-FFF2-40B4-BE49-F238E27FC236}">
                <a16:creationId xmlns:a16="http://schemas.microsoft.com/office/drawing/2014/main" id="{5869F512-931D-6B92-B1AE-F7C3AA991ADE}"/>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44878E3D-0A07-4783-D7CF-E9846ED4243C}"/>
              </a:ext>
            </a:extLst>
          </p:cNvPr>
          <p:cNvSpPr>
            <a:spLocks noGrp="1"/>
          </p:cNvSpPr>
          <p:nvPr>
            <p:ph type="sldNum" sz="quarter" idx="12"/>
          </p:nvPr>
        </p:nvSpPr>
        <p:spPr/>
        <p:txBody>
          <a:bodyPr/>
          <a:lstStyle>
            <a:lvl1pPr>
              <a:defRPr/>
            </a:lvl1pPr>
          </a:lstStyle>
          <a:p>
            <a:pPr>
              <a:defRPr/>
            </a:pPr>
            <a:fld id="{B582A6A8-9EC1-4F44-B3A5-CEC4F5C07A75}" type="slidenum">
              <a:rPr lang="en-US" altLang="en-US"/>
              <a:pPr>
                <a:defRPr/>
              </a:pPr>
              <a:t>‹#›</a:t>
            </a:fld>
            <a:endParaRPr lang="en-US" altLang="en-US"/>
          </a:p>
        </p:txBody>
      </p:sp>
    </p:spTree>
    <p:extLst>
      <p:ext uri="{BB962C8B-B14F-4D97-AF65-F5344CB8AC3E}">
        <p14:creationId xmlns:p14="http://schemas.microsoft.com/office/powerpoint/2010/main" val="317957564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39FB03-C3C7-5324-D2A3-5E6A5BD582F3}"/>
              </a:ext>
            </a:extLst>
          </p:cNvPr>
          <p:cNvSpPr>
            <a:spLocks noGrp="1"/>
          </p:cNvSpPr>
          <p:nvPr>
            <p:ph type="dt" sz="half" idx="10"/>
          </p:nvPr>
        </p:nvSpPr>
        <p:spPr/>
        <p:txBody>
          <a:bodyPr/>
          <a:lstStyle>
            <a:lvl1pPr>
              <a:defRPr/>
            </a:lvl1pPr>
          </a:lstStyle>
          <a:p>
            <a:pPr>
              <a:defRPr/>
            </a:pPr>
            <a:fld id="{70A112DC-BA74-254F-A0D9-A63E99720513}" type="datetime1">
              <a:rPr lang="en-US" altLang="en-US"/>
              <a:pPr>
                <a:defRPr/>
              </a:pPr>
              <a:t>3/1/2023</a:t>
            </a:fld>
            <a:endParaRPr lang="en-US" altLang="en-US"/>
          </a:p>
        </p:txBody>
      </p:sp>
      <p:sp>
        <p:nvSpPr>
          <p:cNvPr id="5" name="Footer Placeholder 4">
            <a:extLst>
              <a:ext uri="{FF2B5EF4-FFF2-40B4-BE49-F238E27FC236}">
                <a16:creationId xmlns:a16="http://schemas.microsoft.com/office/drawing/2014/main" id="{0BFAB53B-86AF-BAE0-D031-999EC3072D7E}"/>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4DB37679-5171-717C-1CE4-E03290D068A4}"/>
              </a:ext>
            </a:extLst>
          </p:cNvPr>
          <p:cNvSpPr>
            <a:spLocks noGrp="1"/>
          </p:cNvSpPr>
          <p:nvPr>
            <p:ph type="sldNum" sz="quarter" idx="12"/>
          </p:nvPr>
        </p:nvSpPr>
        <p:spPr/>
        <p:txBody>
          <a:bodyPr/>
          <a:lstStyle>
            <a:lvl1pPr>
              <a:defRPr/>
            </a:lvl1pPr>
          </a:lstStyle>
          <a:p>
            <a:pPr>
              <a:defRPr/>
            </a:pPr>
            <a:fld id="{142F44BA-7F42-604E-8752-E8786054CED7}" type="slidenum">
              <a:rPr lang="en-US" altLang="en-US"/>
              <a:pPr>
                <a:defRPr/>
              </a:pPr>
              <a:t>‹#›</a:t>
            </a:fld>
            <a:endParaRPr lang="en-US" altLang="en-US"/>
          </a:p>
        </p:txBody>
      </p:sp>
    </p:spTree>
    <p:extLst>
      <p:ext uri="{BB962C8B-B14F-4D97-AF65-F5344CB8AC3E}">
        <p14:creationId xmlns:p14="http://schemas.microsoft.com/office/powerpoint/2010/main" val="389855483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725B8C-CD52-E062-045A-4C67A4235166}"/>
              </a:ext>
            </a:extLst>
          </p:cNvPr>
          <p:cNvSpPr>
            <a:spLocks noGrp="1"/>
          </p:cNvSpPr>
          <p:nvPr>
            <p:ph type="dt" sz="half" idx="10"/>
          </p:nvPr>
        </p:nvSpPr>
        <p:spPr/>
        <p:txBody>
          <a:bodyPr/>
          <a:lstStyle>
            <a:lvl1pPr>
              <a:defRPr/>
            </a:lvl1pPr>
          </a:lstStyle>
          <a:p>
            <a:pPr>
              <a:defRPr/>
            </a:pPr>
            <a:fld id="{85A19E60-74EC-6D49-8158-B8B34E1BB057}" type="datetime1">
              <a:rPr lang="en-US" altLang="en-US"/>
              <a:pPr>
                <a:defRPr/>
              </a:pPr>
              <a:t>3/1/2023</a:t>
            </a:fld>
            <a:endParaRPr lang="en-US" altLang="en-US"/>
          </a:p>
        </p:txBody>
      </p:sp>
      <p:sp>
        <p:nvSpPr>
          <p:cNvPr id="5" name="Footer Placeholder 4">
            <a:extLst>
              <a:ext uri="{FF2B5EF4-FFF2-40B4-BE49-F238E27FC236}">
                <a16:creationId xmlns:a16="http://schemas.microsoft.com/office/drawing/2014/main" id="{362CDB90-002B-146C-9C04-B3AA92736416}"/>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DAEA0DC1-5DC1-0ABD-A9D4-D78D8B596DEC}"/>
              </a:ext>
            </a:extLst>
          </p:cNvPr>
          <p:cNvSpPr>
            <a:spLocks noGrp="1"/>
          </p:cNvSpPr>
          <p:nvPr>
            <p:ph type="sldNum" sz="quarter" idx="12"/>
          </p:nvPr>
        </p:nvSpPr>
        <p:spPr/>
        <p:txBody>
          <a:bodyPr/>
          <a:lstStyle>
            <a:lvl1pPr>
              <a:defRPr/>
            </a:lvl1pPr>
          </a:lstStyle>
          <a:p>
            <a:pPr>
              <a:defRPr/>
            </a:pPr>
            <a:fld id="{590122CE-B4FF-E540-84BC-DEFE6297B81F}" type="slidenum">
              <a:rPr lang="en-US" altLang="en-US"/>
              <a:pPr>
                <a:defRPr/>
              </a:pPr>
              <a:t>‹#›</a:t>
            </a:fld>
            <a:endParaRPr lang="en-US" altLang="en-US"/>
          </a:p>
        </p:txBody>
      </p:sp>
    </p:spTree>
    <p:extLst>
      <p:ext uri="{BB962C8B-B14F-4D97-AF65-F5344CB8AC3E}">
        <p14:creationId xmlns:p14="http://schemas.microsoft.com/office/powerpoint/2010/main" val="16678187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3497453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2235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8475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12192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196668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09251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86915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2666978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947604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A7D39503-0FE0-309E-CC61-CF95BBF04AC3}"/>
              </a:ext>
            </a:extLst>
          </p:cNvPr>
          <p:cNvSpPr>
            <a:spLocks noGrp="1" noChangeArrowheads="1"/>
          </p:cNvSpPr>
          <p:nvPr>
            <p:ph type="title"/>
          </p:nvPr>
        </p:nvSpPr>
        <p:spPr bwMode="auto">
          <a:xfrm>
            <a:off x="1022350" y="912813"/>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DECE28B0-D53D-1709-CCB3-F9A519EA89A3}"/>
              </a:ext>
            </a:extLst>
          </p:cNvPr>
          <p:cNvSpPr>
            <a:spLocks noGrp="1" noChangeArrowheads="1"/>
          </p:cNvSpPr>
          <p:nvPr>
            <p:ph type="body" idx="1"/>
          </p:nvPr>
        </p:nvSpPr>
        <p:spPr bwMode="auto">
          <a:xfrm>
            <a:off x="102235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5">
            <a:extLst>
              <a:ext uri="{FF2B5EF4-FFF2-40B4-BE49-F238E27FC236}">
                <a16:creationId xmlns:a16="http://schemas.microsoft.com/office/drawing/2014/main" id="{D8FA337D-5332-1BF2-F51B-968AF048A244}"/>
              </a:ext>
            </a:extLst>
          </p:cNvPr>
          <p:cNvSpPr>
            <a:spLocks noChangeArrowheads="1"/>
          </p:cNvSpPr>
          <p:nvPr userDrawn="1"/>
        </p:nvSpPr>
        <p:spPr bwMode="auto">
          <a:xfrm>
            <a:off x="0" y="6073775"/>
            <a:ext cx="9144000" cy="795338"/>
          </a:xfrm>
          <a:prstGeom prst="rect">
            <a:avLst/>
          </a:prstGeom>
          <a:solidFill>
            <a:srgbClr val="C80000"/>
          </a:solidFill>
          <a:ln>
            <a:noFill/>
          </a:ln>
        </p:spPr>
        <p:txBody>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defRPr/>
            </a:pPr>
            <a:endParaRPr lang="en-US" altLang="en-US"/>
          </a:p>
        </p:txBody>
      </p:sp>
      <p:pic>
        <p:nvPicPr>
          <p:cNvPr id="1029" name="Picture 7" descr="NJIT_C_SD3_ko.eps">
            <a:extLst>
              <a:ext uri="{FF2B5EF4-FFF2-40B4-BE49-F238E27FC236}">
                <a16:creationId xmlns:a16="http://schemas.microsoft.com/office/drawing/2014/main" id="{6F0B2A2C-D086-47B6-71EB-A1B2A3B69253}"/>
              </a:ext>
            </a:extLst>
          </p:cNvPr>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260350" y="6149975"/>
            <a:ext cx="24384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ITC Stone Sans Std Semibold" pitchFamily="-101" charset="0"/>
          <a:ea typeface="ＭＳ Ｐゴシック" pitchFamily="-112" charset="-128"/>
          <a:cs typeface="ＭＳ Ｐゴシック" pitchFamily="-112" charset="-128"/>
        </a:defRPr>
      </a:lvl2pPr>
      <a:lvl3pPr algn="l" rtl="0" eaLnBrk="0" fontAlgn="base" hangingPunct="0">
        <a:spcBef>
          <a:spcPct val="0"/>
        </a:spcBef>
        <a:spcAft>
          <a:spcPct val="0"/>
        </a:spcAft>
        <a:defRPr sz="3800">
          <a:solidFill>
            <a:schemeClr val="tx2"/>
          </a:solidFill>
          <a:latin typeface="ITC Stone Sans Std Semibold" pitchFamily="-101" charset="0"/>
          <a:ea typeface="ＭＳ Ｐゴシック" pitchFamily="-112" charset="-128"/>
          <a:cs typeface="ＭＳ Ｐゴシック" pitchFamily="-112" charset="-128"/>
        </a:defRPr>
      </a:lvl3pPr>
      <a:lvl4pPr algn="l" rtl="0" eaLnBrk="0" fontAlgn="base" hangingPunct="0">
        <a:spcBef>
          <a:spcPct val="0"/>
        </a:spcBef>
        <a:spcAft>
          <a:spcPct val="0"/>
        </a:spcAft>
        <a:defRPr sz="3800">
          <a:solidFill>
            <a:schemeClr val="tx2"/>
          </a:solidFill>
          <a:latin typeface="ITC Stone Sans Std Semibold" pitchFamily="-101" charset="0"/>
          <a:ea typeface="ＭＳ Ｐゴシック" pitchFamily="-112" charset="-128"/>
          <a:cs typeface="ＭＳ Ｐゴシック" pitchFamily="-112" charset="-128"/>
        </a:defRPr>
      </a:lvl4pPr>
      <a:lvl5pPr algn="l" rtl="0" eaLnBrk="0" fontAlgn="base" hangingPunct="0">
        <a:spcBef>
          <a:spcPct val="0"/>
        </a:spcBef>
        <a:spcAft>
          <a:spcPct val="0"/>
        </a:spcAft>
        <a:defRPr sz="3800">
          <a:solidFill>
            <a:schemeClr val="tx2"/>
          </a:solidFill>
          <a:latin typeface="ITC Stone Sans Std Semibold" pitchFamily="-101" charset="0"/>
          <a:ea typeface="ＭＳ Ｐゴシック" pitchFamily="-112" charset="-128"/>
          <a:cs typeface="ＭＳ Ｐゴシック" pitchFamily="-112" charset="-128"/>
        </a:defRPr>
      </a:lvl5pPr>
      <a:lvl6pPr marL="457200" algn="l" rtl="0" fontAlgn="base">
        <a:spcBef>
          <a:spcPct val="0"/>
        </a:spcBef>
        <a:spcAft>
          <a:spcPct val="0"/>
        </a:spcAft>
        <a:defRPr sz="3800">
          <a:solidFill>
            <a:schemeClr val="tx2"/>
          </a:solidFill>
          <a:latin typeface="ITC Stone Sans Std Semibold" pitchFamily="-101" charset="0"/>
          <a:ea typeface="ＭＳ Ｐゴシック" pitchFamily="-112" charset="-128"/>
          <a:cs typeface="ＭＳ Ｐゴシック" pitchFamily="-112" charset="-128"/>
        </a:defRPr>
      </a:lvl6pPr>
      <a:lvl7pPr marL="914400" algn="l" rtl="0" fontAlgn="base">
        <a:spcBef>
          <a:spcPct val="0"/>
        </a:spcBef>
        <a:spcAft>
          <a:spcPct val="0"/>
        </a:spcAft>
        <a:defRPr sz="3800">
          <a:solidFill>
            <a:schemeClr val="tx2"/>
          </a:solidFill>
          <a:latin typeface="ITC Stone Sans Std Semibold" pitchFamily="-101" charset="0"/>
          <a:ea typeface="ＭＳ Ｐゴシック" pitchFamily="-112" charset="-128"/>
          <a:cs typeface="ＭＳ Ｐゴシック" pitchFamily="-112" charset="-128"/>
        </a:defRPr>
      </a:lvl7pPr>
      <a:lvl8pPr marL="1371600" algn="l" rtl="0" fontAlgn="base">
        <a:spcBef>
          <a:spcPct val="0"/>
        </a:spcBef>
        <a:spcAft>
          <a:spcPct val="0"/>
        </a:spcAft>
        <a:defRPr sz="3800">
          <a:solidFill>
            <a:schemeClr val="tx2"/>
          </a:solidFill>
          <a:latin typeface="ITC Stone Sans Std Semibold" pitchFamily="-101" charset="0"/>
          <a:ea typeface="ＭＳ Ｐゴシック" pitchFamily="-112" charset="-128"/>
          <a:cs typeface="ＭＳ Ｐゴシック" pitchFamily="-112" charset="-128"/>
        </a:defRPr>
      </a:lvl8pPr>
      <a:lvl9pPr marL="1828800" algn="l" rtl="0" fontAlgn="base">
        <a:spcBef>
          <a:spcPct val="0"/>
        </a:spcBef>
        <a:spcAft>
          <a:spcPct val="0"/>
        </a:spcAft>
        <a:defRPr sz="3800">
          <a:solidFill>
            <a:schemeClr val="tx2"/>
          </a:solidFill>
          <a:latin typeface="ITC Stone Sans Std Semibold" pitchFamily="-101" charset="0"/>
          <a:ea typeface="ＭＳ Ｐゴシック" pitchFamily="-112" charset="-128"/>
          <a:cs typeface="ＭＳ Ｐゴシック" pitchFamily="-112" charset="-128"/>
        </a:defRPr>
      </a:lvl9pPr>
    </p:titleStyle>
    <p:bodyStyle>
      <a:lvl1pPr marL="342900" indent="-342900" algn="l" rtl="0" eaLnBrk="0" fontAlgn="base" hangingPunct="0">
        <a:spcBef>
          <a:spcPct val="20000"/>
        </a:spcBef>
        <a:spcAft>
          <a:spcPct val="0"/>
        </a:spcAft>
        <a:buChar char="•"/>
        <a:defRPr sz="2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1400">
          <a:solidFill>
            <a:schemeClr val="tx1"/>
          </a:solidFill>
          <a:latin typeface="+mn-lt"/>
          <a:ea typeface="+mn-ea"/>
          <a:cs typeface="+mn-cs"/>
        </a:defRPr>
      </a:lvl5pPr>
      <a:lvl6pPr marL="2514600" indent="-228600" algn="l" rtl="0" fontAlgn="base">
        <a:spcBef>
          <a:spcPct val="20000"/>
        </a:spcBef>
        <a:spcAft>
          <a:spcPct val="0"/>
        </a:spcAft>
        <a:buChar char="»"/>
        <a:defRPr sz="1400">
          <a:solidFill>
            <a:schemeClr val="tx1"/>
          </a:solidFill>
          <a:latin typeface="+mn-lt"/>
          <a:ea typeface="+mn-ea"/>
          <a:cs typeface="+mn-cs"/>
        </a:defRPr>
      </a:lvl6pPr>
      <a:lvl7pPr marL="2971800" indent="-228600" algn="l" rtl="0" fontAlgn="base">
        <a:spcBef>
          <a:spcPct val="20000"/>
        </a:spcBef>
        <a:spcAft>
          <a:spcPct val="0"/>
        </a:spcAft>
        <a:buChar char="»"/>
        <a:defRPr sz="1400">
          <a:solidFill>
            <a:schemeClr val="tx1"/>
          </a:solidFill>
          <a:latin typeface="+mn-lt"/>
          <a:ea typeface="+mn-ea"/>
          <a:cs typeface="+mn-cs"/>
        </a:defRPr>
      </a:lvl7pPr>
      <a:lvl8pPr marL="3429000" indent="-228600" algn="l" rtl="0" fontAlgn="base">
        <a:spcBef>
          <a:spcPct val="20000"/>
        </a:spcBef>
        <a:spcAft>
          <a:spcPct val="0"/>
        </a:spcAft>
        <a:buChar char="»"/>
        <a:defRPr sz="1400">
          <a:solidFill>
            <a:schemeClr val="tx1"/>
          </a:solidFill>
          <a:latin typeface="+mn-lt"/>
          <a:ea typeface="+mn-ea"/>
          <a:cs typeface="+mn-cs"/>
        </a:defRPr>
      </a:lvl8pPr>
      <a:lvl9pPr marL="3886200" indent="-228600" algn="l" rtl="0" fontAlgn="base">
        <a:spcBef>
          <a:spcPct val="20000"/>
        </a:spcBef>
        <a:spcAft>
          <a:spcPct val="0"/>
        </a:spcAft>
        <a:buChar char="»"/>
        <a:defRPr sz="14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Text Placeholder 2">
            <a:extLst>
              <a:ext uri="{FF2B5EF4-FFF2-40B4-BE49-F238E27FC236}">
                <a16:creationId xmlns:a16="http://schemas.microsoft.com/office/drawing/2014/main" id="{D0DB1699-F13D-3C87-FAE2-BE7688185359}"/>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54B2006C-1BE3-D0A1-29EA-0BE12361BA8D}"/>
              </a:ext>
            </a:extLst>
          </p:cNvPr>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Arial" pitchFamily="34" charset="0"/>
                <a:ea typeface="ＭＳ Ｐゴシック" pitchFamily="34" charset="-128"/>
              </a:defRPr>
            </a:lvl1pPr>
          </a:lstStyle>
          <a:p>
            <a:pPr>
              <a:defRPr/>
            </a:pPr>
            <a:fld id="{A471F89D-28DD-7743-A062-B5F409350808}" type="datetime1">
              <a:rPr lang="en-US" altLang="en-US"/>
              <a:pPr>
                <a:defRPr/>
              </a:pPr>
              <a:t>3/1/2023</a:t>
            </a:fld>
            <a:endParaRPr lang="en-US" altLang="en-US"/>
          </a:p>
        </p:txBody>
      </p:sp>
      <p:sp>
        <p:nvSpPr>
          <p:cNvPr id="5" name="Footer Placeholder 4">
            <a:extLst>
              <a:ext uri="{FF2B5EF4-FFF2-40B4-BE49-F238E27FC236}">
                <a16:creationId xmlns:a16="http://schemas.microsoft.com/office/drawing/2014/main" id="{2E2221FA-36FA-B44A-56F5-27B2D77AB929}"/>
              </a:ext>
            </a:extLst>
          </p:cNvPr>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Arial" charset="0"/>
                <a:ea typeface="ＭＳ Ｐゴシック" charset="0"/>
                <a:cs typeface="ＭＳ Ｐゴシック" charset="0"/>
              </a:defRPr>
            </a:lvl1pPr>
          </a:lstStyle>
          <a:p>
            <a:pPr>
              <a:defRPr/>
            </a:pPr>
            <a:endParaRPr lang="en-US"/>
          </a:p>
        </p:txBody>
      </p:sp>
      <p:sp>
        <p:nvSpPr>
          <p:cNvPr id="6" name="Slide Number Placeholder 5">
            <a:extLst>
              <a:ext uri="{FF2B5EF4-FFF2-40B4-BE49-F238E27FC236}">
                <a16:creationId xmlns:a16="http://schemas.microsoft.com/office/drawing/2014/main" id="{7CD4DC0E-A677-F286-EC01-E5BD6D3B5395}"/>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pPr>
              <a:defRPr/>
            </a:pPr>
            <a:fld id="{29809C70-55EF-A840-AAA5-FF7C396A915C}"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xStyles>
    <p:titleStyle>
      <a:lvl1pPr algn="ctr" defTabSz="457200" rtl="0" eaLnBrk="0" fontAlgn="base" hangingPunct="0">
        <a:spcBef>
          <a:spcPct val="0"/>
        </a:spcBef>
        <a:spcAft>
          <a:spcPct val="0"/>
        </a:spcAft>
        <a:defRPr sz="4400" kern="1200">
          <a:solidFill>
            <a:schemeClr val="tx1"/>
          </a:solidFill>
          <a:latin typeface="+mj-lt"/>
          <a:ea typeface="ヒラギノ角ゴ Pro W3" charset="0"/>
          <a:cs typeface="ヒラギノ角ゴ Pro W3" charset="0"/>
        </a:defRPr>
      </a:lvl1pPr>
      <a:lvl2pPr algn="ctr" defTabSz="457200" rtl="0" eaLnBrk="0" fontAlgn="base" hangingPunct="0">
        <a:spcBef>
          <a:spcPct val="0"/>
        </a:spcBef>
        <a:spcAft>
          <a:spcPct val="0"/>
        </a:spcAft>
        <a:defRPr sz="4400">
          <a:solidFill>
            <a:schemeClr val="tx1"/>
          </a:solidFill>
          <a:latin typeface="Calibri" charset="0"/>
          <a:ea typeface="ヒラギノ角ゴ Pro W3" charset="0"/>
          <a:cs typeface="ヒラギノ角ゴ Pro W3" charset="0"/>
        </a:defRPr>
      </a:lvl2pPr>
      <a:lvl3pPr algn="ctr" defTabSz="457200" rtl="0" eaLnBrk="0" fontAlgn="base" hangingPunct="0">
        <a:spcBef>
          <a:spcPct val="0"/>
        </a:spcBef>
        <a:spcAft>
          <a:spcPct val="0"/>
        </a:spcAft>
        <a:defRPr sz="4400">
          <a:solidFill>
            <a:schemeClr val="tx1"/>
          </a:solidFill>
          <a:latin typeface="Calibri" charset="0"/>
          <a:ea typeface="ヒラギノ角ゴ Pro W3" charset="0"/>
          <a:cs typeface="ヒラギノ角ゴ Pro W3" charset="0"/>
        </a:defRPr>
      </a:lvl3pPr>
      <a:lvl4pPr algn="ctr" defTabSz="457200" rtl="0" eaLnBrk="0" fontAlgn="base" hangingPunct="0">
        <a:spcBef>
          <a:spcPct val="0"/>
        </a:spcBef>
        <a:spcAft>
          <a:spcPct val="0"/>
        </a:spcAft>
        <a:defRPr sz="4400">
          <a:solidFill>
            <a:schemeClr val="tx1"/>
          </a:solidFill>
          <a:latin typeface="Calibri" charset="0"/>
          <a:ea typeface="ヒラギノ角ゴ Pro W3" charset="0"/>
          <a:cs typeface="ヒラギノ角ゴ Pro W3" charset="0"/>
        </a:defRPr>
      </a:lvl4pPr>
      <a:lvl5pPr algn="ctr" defTabSz="457200" rtl="0" eaLnBrk="0" fontAlgn="base" hangingPunct="0">
        <a:spcBef>
          <a:spcPct val="0"/>
        </a:spcBef>
        <a:spcAft>
          <a:spcPct val="0"/>
        </a:spcAft>
        <a:defRPr sz="4400">
          <a:solidFill>
            <a:schemeClr val="tx1"/>
          </a:solidFill>
          <a:latin typeface="Calibri" charset="0"/>
          <a:ea typeface="ヒラギノ角ゴ Pro W3" charset="0"/>
          <a:cs typeface="ヒラギノ角ゴ Pro W3" charset="0"/>
        </a:defRPr>
      </a:lvl5pPr>
      <a:lvl6pPr marL="457200" algn="ctr" defTabSz="457200" rtl="0" fontAlgn="base">
        <a:spcBef>
          <a:spcPct val="0"/>
        </a:spcBef>
        <a:spcAft>
          <a:spcPct val="0"/>
        </a:spcAft>
        <a:defRPr sz="4400">
          <a:solidFill>
            <a:schemeClr val="tx1"/>
          </a:solidFill>
          <a:latin typeface="Calibri" charset="0"/>
          <a:ea typeface="ヒラギノ角ゴ Pro W3" charset="0"/>
          <a:cs typeface="ヒラギノ角ゴ Pro W3" charset="0"/>
        </a:defRPr>
      </a:lvl6pPr>
      <a:lvl7pPr marL="914400" algn="ctr" defTabSz="457200" rtl="0" fontAlgn="base">
        <a:spcBef>
          <a:spcPct val="0"/>
        </a:spcBef>
        <a:spcAft>
          <a:spcPct val="0"/>
        </a:spcAft>
        <a:defRPr sz="4400">
          <a:solidFill>
            <a:schemeClr val="tx1"/>
          </a:solidFill>
          <a:latin typeface="Calibri" charset="0"/>
          <a:ea typeface="ヒラギノ角ゴ Pro W3" charset="0"/>
          <a:cs typeface="ヒラギノ角ゴ Pro W3" charset="0"/>
        </a:defRPr>
      </a:lvl7pPr>
      <a:lvl8pPr marL="1371600" algn="ctr" defTabSz="457200" rtl="0" fontAlgn="base">
        <a:spcBef>
          <a:spcPct val="0"/>
        </a:spcBef>
        <a:spcAft>
          <a:spcPct val="0"/>
        </a:spcAft>
        <a:defRPr sz="4400">
          <a:solidFill>
            <a:schemeClr val="tx1"/>
          </a:solidFill>
          <a:latin typeface="Calibri" charset="0"/>
          <a:ea typeface="ヒラギノ角ゴ Pro W3" charset="0"/>
          <a:cs typeface="ヒラギノ角ゴ Pro W3" charset="0"/>
        </a:defRPr>
      </a:lvl8pPr>
      <a:lvl9pPr marL="1828800" algn="ctr" defTabSz="457200" rtl="0" fontAlgn="base">
        <a:spcBef>
          <a:spcPct val="0"/>
        </a:spcBef>
        <a:spcAft>
          <a:spcPct val="0"/>
        </a:spcAft>
        <a:defRPr sz="4400">
          <a:solidFill>
            <a:schemeClr val="tx1"/>
          </a:solidFill>
          <a:latin typeface="Calibri" charset="0"/>
          <a:ea typeface="ヒラギノ角ゴ Pro W3" charset="0"/>
          <a:cs typeface="ヒラギノ角ゴ Pro W3"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ヒラギノ角ゴ Pro W3" charset="0"/>
          <a:cs typeface="ヒラギノ角ゴ Pro W3" charset="0"/>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ヒラギノ角ゴ Pro W3" charset="0"/>
          <a:cs typeface="ヒラギノ角ゴ Pro W3" charset="0"/>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charset="0"/>
          <a:cs typeface="ヒラギノ角ゴ Pro W3" charset="0"/>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ヒラギノ角ゴ Pro W3" charset="0"/>
          <a:cs typeface="ヒラギノ角ゴ Pro W3" charset="0"/>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ヒラギノ角ゴ Pro W3" charset="0"/>
          <a:cs typeface="ヒラギノ角ゴ Pro W3"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ideo" Target="https://www.youtube.com/embed/_r_bsjkJTHA?feature=oembed" TargetMode="External"/><Relationship Id="rId4" Type="http://schemas.openxmlformats.org/officeDocument/2006/relationships/image" Target="../media/image8.jpe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apollo.auto/"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hyperlink" Target="mailto:songshiyu%7D@baidu.com" TargetMode="Externa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4">
            <a:extLst>
              <a:ext uri="{FF2B5EF4-FFF2-40B4-BE49-F238E27FC236}">
                <a16:creationId xmlns:a16="http://schemas.microsoft.com/office/drawing/2014/main" id="{88F99059-4D8A-F778-F4CF-117DCBF45126}"/>
              </a:ext>
            </a:extLst>
          </p:cNvPr>
          <p:cNvSpPr txBox="1">
            <a:spLocks noChangeArrowheads="1"/>
          </p:cNvSpPr>
          <p:nvPr/>
        </p:nvSpPr>
        <p:spPr bwMode="auto">
          <a:xfrm>
            <a:off x="1295400" y="1066800"/>
            <a:ext cx="6324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200">
                <a:solidFill>
                  <a:schemeClr val="tx1"/>
                </a:solidFill>
                <a:latin typeface="ITC Stone Sans Std Semibold" pitchFamily="-101" charset="0"/>
                <a:ea typeface="ＭＳ Ｐゴシック" panose="020B0600070205080204" pitchFamily="34" charset="-128"/>
              </a:defRPr>
            </a:lvl1pPr>
            <a:lvl2pPr marL="742950" indent="-285750">
              <a:spcBef>
                <a:spcPct val="20000"/>
              </a:spcBef>
              <a:buChar char="–"/>
              <a:defRPr sz="2000">
                <a:solidFill>
                  <a:schemeClr val="tx1"/>
                </a:solidFill>
                <a:latin typeface="ITC Stone Sans Std Semibold" pitchFamily="-101" charset="0"/>
                <a:ea typeface="ＭＳ Ｐゴシック" panose="020B0600070205080204" pitchFamily="34" charset="-128"/>
              </a:defRPr>
            </a:lvl2pPr>
            <a:lvl3pPr marL="1143000" indent="-228600">
              <a:spcBef>
                <a:spcPct val="20000"/>
              </a:spcBef>
              <a:buChar char="•"/>
              <a:defRPr>
                <a:solidFill>
                  <a:schemeClr val="tx1"/>
                </a:solidFill>
                <a:latin typeface="ITC Stone Sans Std Semibold" pitchFamily="-101" charset="0"/>
                <a:ea typeface="ＭＳ Ｐゴシック" panose="020B0600070205080204" pitchFamily="34" charset="-128"/>
              </a:defRPr>
            </a:lvl3pPr>
            <a:lvl4pPr marL="1600200" indent="-228600">
              <a:spcBef>
                <a:spcPct val="20000"/>
              </a:spcBef>
              <a:buChar char="–"/>
              <a:defRPr sz="1600">
                <a:solidFill>
                  <a:schemeClr val="tx1"/>
                </a:solidFill>
                <a:latin typeface="ITC Stone Sans Std Semibold" pitchFamily="-101" charset="0"/>
                <a:ea typeface="ＭＳ Ｐゴシック" panose="020B0600070205080204" pitchFamily="34" charset="-128"/>
              </a:defRPr>
            </a:lvl4pPr>
            <a:lvl5pPr marL="2057400" indent="-228600">
              <a:spcBef>
                <a:spcPct val="20000"/>
              </a:spcBef>
              <a:buChar char="»"/>
              <a:defRPr sz="1400">
                <a:solidFill>
                  <a:schemeClr val="tx1"/>
                </a:solidFill>
                <a:latin typeface="ITC Stone Sans Std Semibold" pitchFamily="-101" charset="0"/>
                <a:ea typeface="ＭＳ Ｐゴシック" panose="020B0600070205080204" pitchFamily="34" charset="-128"/>
              </a:defRPr>
            </a:lvl5pPr>
            <a:lvl6pPr marL="25146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6pPr>
            <a:lvl7pPr marL="29718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7pPr>
            <a:lvl8pPr marL="34290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8pPr>
            <a:lvl9pPr marL="38862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9pPr>
          </a:lstStyle>
          <a:p>
            <a:pPr>
              <a:spcBef>
                <a:spcPct val="50000"/>
              </a:spcBef>
              <a:buFontTx/>
              <a:buNone/>
            </a:pPr>
            <a:endParaRPr lang="en-US" altLang="en-US" sz="2400">
              <a:latin typeface="Arial" panose="020B0604020202020204" pitchFamily="34" charset="0"/>
            </a:endParaRPr>
          </a:p>
        </p:txBody>
      </p:sp>
      <p:sp>
        <p:nvSpPr>
          <p:cNvPr id="4099" name="Text Box 6">
            <a:extLst>
              <a:ext uri="{FF2B5EF4-FFF2-40B4-BE49-F238E27FC236}">
                <a16:creationId xmlns:a16="http://schemas.microsoft.com/office/drawing/2014/main" id="{84DDCA55-FFCC-22C4-7436-E0F0D342D9FE}"/>
              </a:ext>
            </a:extLst>
          </p:cNvPr>
          <p:cNvSpPr txBox="1">
            <a:spLocks noChangeArrowheads="1"/>
          </p:cNvSpPr>
          <p:nvPr/>
        </p:nvSpPr>
        <p:spPr bwMode="auto">
          <a:xfrm>
            <a:off x="0" y="137160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200">
                <a:solidFill>
                  <a:schemeClr val="tx1"/>
                </a:solidFill>
                <a:latin typeface="ITC Stone Sans Std Semibold" pitchFamily="-101" charset="0"/>
                <a:ea typeface="ＭＳ Ｐゴシック" panose="020B0600070205080204" pitchFamily="34" charset="-128"/>
              </a:defRPr>
            </a:lvl1pPr>
            <a:lvl2pPr marL="742950" indent="-285750">
              <a:spcBef>
                <a:spcPct val="20000"/>
              </a:spcBef>
              <a:buChar char="–"/>
              <a:defRPr sz="2000">
                <a:solidFill>
                  <a:schemeClr val="tx1"/>
                </a:solidFill>
                <a:latin typeface="ITC Stone Sans Std Semibold" pitchFamily="-101" charset="0"/>
                <a:ea typeface="ＭＳ Ｐゴシック" panose="020B0600070205080204" pitchFamily="34" charset="-128"/>
              </a:defRPr>
            </a:lvl2pPr>
            <a:lvl3pPr marL="1143000" indent="-228600">
              <a:spcBef>
                <a:spcPct val="20000"/>
              </a:spcBef>
              <a:buChar char="•"/>
              <a:defRPr>
                <a:solidFill>
                  <a:schemeClr val="tx1"/>
                </a:solidFill>
                <a:latin typeface="ITC Stone Sans Std Semibold" pitchFamily="-101" charset="0"/>
                <a:ea typeface="ＭＳ Ｐゴシック" panose="020B0600070205080204" pitchFamily="34" charset="-128"/>
              </a:defRPr>
            </a:lvl3pPr>
            <a:lvl4pPr marL="1600200" indent="-228600">
              <a:spcBef>
                <a:spcPct val="20000"/>
              </a:spcBef>
              <a:buChar char="–"/>
              <a:defRPr sz="1600">
                <a:solidFill>
                  <a:schemeClr val="tx1"/>
                </a:solidFill>
                <a:latin typeface="ITC Stone Sans Std Semibold" pitchFamily="-101" charset="0"/>
                <a:ea typeface="ＭＳ Ｐゴシック" panose="020B0600070205080204" pitchFamily="34" charset="-128"/>
              </a:defRPr>
            </a:lvl4pPr>
            <a:lvl5pPr marL="2057400" indent="-228600">
              <a:spcBef>
                <a:spcPct val="20000"/>
              </a:spcBef>
              <a:buChar char="»"/>
              <a:defRPr sz="1400">
                <a:solidFill>
                  <a:schemeClr val="tx1"/>
                </a:solidFill>
                <a:latin typeface="ITC Stone Sans Std Semibold" pitchFamily="-101" charset="0"/>
                <a:ea typeface="ＭＳ Ｐゴシック" panose="020B0600070205080204" pitchFamily="34" charset="-128"/>
              </a:defRPr>
            </a:lvl5pPr>
            <a:lvl6pPr marL="25146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6pPr>
            <a:lvl7pPr marL="29718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7pPr>
            <a:lvl8pPr marL="34290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8pPr>
            <a:lvl9pPr marL="38862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9pPr>
          </a:lstStyle>
          <a:p>
            <a:pPr>
              <a:spcBef>
                <a:spcPct val="50000"/>
              </a:spcBef>
              <a:buFontTx/>
              <a:buNone/>
            </a:pPr>
            <a:endParaRPr lang="en-US" altLang="en-US" sz="2400">
              <a:latin typeface="Arial" panose="020B0604020202020204" pitchFamily="34" charset="0"/>
            </a:endParaRPr>
          </a:p>
        </p:txBody>
      </p:sp>
      <p:sp>
        <p:nvSpPr>
          <p:cNvPr id="4100" name="Text Box 8">
            <a:extLst>
              <a:ext uri="{FF2B5EF4-FFF2-40B4-BE49-F238E27FC236}">
                <a16:creationId xmlns:a16="http://schemas.microsoft.com/office/drawing/2014/main" id="{8665ED77-CBAD-5CAB-C044-957861C8AC69}"/>
              </a:ext>
            </a:extLst>
          </p:cNvPr>
          <p:cNvSpPr txBox="1">
            <a:spLocks noChangeArrowheads="1"/>
          </p:cNvSpPr>
          <p:nvPr/>
        </p:nvSpPr>
        <p:spPr bwMode="auto">
          <a:xfrm>
            <a:off x="0" y="106680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200">
                <a:solidFill>
                  <a:schemeClr val="tx1"/>
                </a:solidFill>
                <a:latin typeface="ITC Stone Sans Std Semibold" pitchFamily="-101" charset="0"/>
                <a:ea typeface="ＭＳ Ｐゴシック" panose="020B0600070205080204" pitchFamily="34" charset="-128"/>
              </a:defRPr>
            </a:lvl1pPr>
            <a:lvl2pPr marL="742950" indent="-285750">
              <a:spcBef>
                <a:spcPct val="20000"/>
              </a:spcBef>
              <a:buChar char="–"/>
              <a:defRPr sz="2000">
                <a:solidFill>
                  <a:schemeClr val="tx1"/>
                </a:solidFill>
                <a:latin typeface="ITC Stone Sans Std Semibold" pitchFamily="-101" charset="0"/>
                <a:ea typeface="ＭＳ Ｐゴシック" panose="020B0600070205080204" pitchFamily="34" charset="-128"/>
              </a:defRPr>
            </a:lvl2pPr>
            <a:lvl3pPr marL="1143000" indent="-228600">
              <a:spcBef>
                <a:spcPct val="20000"/>
              </a:spcBef>
              <a:buChar char="•"/>
              <a:defRPr>
                <a:solidFill>
                  <a:schemeClr val="tx1"/>
                </a:solidFill>
                <a:latin typeface="ITC Stone Sans Std Semibold" pitchFamily="-101" charset="0"/>
                <a:ea typeface="ＭＳ Ｐゴシック" panose="020B0600070205080204" pitchFamily="34" charset="-128"/>
              </a:defRPr>
            </a:lvl3pPr>
            <a:lvl4pPr marL="1600200" indent="-228600">
              <a:spcBef>
                <a:spcPct val="20000"/>
              </a:spcBef>
              <a:buChar char="–"/>
              <a:defRPr sz="1600">
                <a:solidFill>
                  <a:schemeClr val="tx1"/>
                </a:solidFill>
                <a:latin typeface="ITC Stone Sans Std Semibold" pitchFamily="-101" charset="0"/>
                <a:ea typeface="ＭＳ Ｐゴシック" panose="020B0600070205080204" pitchFamily="34" charset="-128"/>
              </a:defRPr>
            </a:lvl4pPr>
            <a:lvl5pPr marL="2057400" indent="-228600">
              <a:spcBef>
                <a:spcPct val="20000"/>
              </a:spcBef>
              <a:buChar char="»"/>
              <a:defRPr sz="1400">
                <a:solidFill>
                  <a:schemeClr val="tx1"/>
                </a:solidFill>
                <a:latin typeface="ITC Stone Sans Std Semibold" pitchFamily="-101" charset="0"/>
                <a:ea typeface="ＭＳ Ｐゴシック" panose="020B0600070205080204" pitchFamily="34" charset="-128"/>
              </a:defRPr>
            </a:lvl5pPr>
            <a:lvl6pPr marL="25146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6pPr>
            <a:lvl7pPr marL="29718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7pPr>
            <a:lvl8pPr marL="34290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8pPr>
            <a:lvl9pPr marL="38862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9pPr>
          </a:lstStyle>
          <a:p>
            <a:pPr>
              <a:spcBef>
                <a:spcPct val="50000"/>
              </a:spcBef>
              <a:buFontTx/>
              <a:buNone/>
            </a:pPr>
            <a:endParaRPr lang="en-US" altLang="en-US" sz="2400">
              <a:latin typeface="Arial" panose="020B0604020202020204" pitchFamily="34" charset="0"/>
            </a:endParaRPr>
          </a:p>
        </p:txBody>
      </p:sp>
      <p:sp>
        <p:nvSpPr>
          <p:cNvPr id="4101" name="Text Box 10">
            <a:extLst>
              <a:ext uri="{FF2B5EF4-FFF2-40B4-BE49-F238E27FC236}">
                <a16:creationId xmlns:a16="http://schemas.microsoft.com/office/drawing/2014/main" id="{032F52E7-FB0B-7D55-DFF4-6DA3CE08823C}"/>
              </a:ext>
            </a:extLst>
          </p:cNvPr>
          <p:cNvSpPr txBox="1">
            <a:spLocks noChangeArrowheads="1"/>
          </p:cNvSpPr>
          <p:nvPr/>
        </p:nvSpPr>
        <p:spPr bwMode="auto">
          <a:xfrm>
            <a:off x="0" y="152400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200">
                <a:solidFill>
                  <a:schemeClr val="tx1"/>
                </a:solidFill>
                <a:latin typeface="ITC Stone Sans Std Semibold" pitchFamily="-101" charset="0"/>
                <a:ea typeface="ＭＳ Ｐゴシック" panose="020B0600070205080204" pitchFamily="34" charset="-128"/>
              </a:defRPr>
            </a:lvl1pPr>
            <a:lvl2pPr marL="742950" indent="-285750">
              <a:spcBef>
                <a:spcPct val="20000"/>
              </a:spcBef>
              <a:buChar char="–"/>
              <a:defRPr sz="2000">
                <a:solidFill>
                  <a:schemeClr val="tx1"/>
                </a:solidFill>
                <a:latin typeface="ITC Stone Sans Std Semibold" pitchFamily="-101" charset="0"/>
                <a:ea typeface="ＭＳ Ｐゴシック" panose="020B0600070205080204" pitchFamily="34" charset="-128"/>
              </a:defRPr>
            </a:lvl2pPr>
            <a:lvl3pPr marL="1143000" indent="-228600">
              <a:spcBef>
                <a:spcPct val="20000"/>
              </a:spcBef>
              <a:buChar char="•"/>
              <a:defRPr>
                <a:solidFill>
                  <a:schemeClr val="tx1"/>
                </a:solidFill>
                <a:latin typeface="ITC Stone Sans Std Semibold" pitchFamily="-101" charset="0"/>
                <a:ea typeface="ＭＳ Ｐゴシック" panose="020B0600070205080204" pitchFamily="34" charset="-128"/>
              </a:defRPr>
            </a:lvl3pPr>
            <a:lvl4pPr marL="1600200" indent="-228600">
              <a:spcBef>
                <a:spcPct val="20000"/>
              </a:spcBef>
              <a:buChar char="–"/>
              <a:defRPr sz="1600">
                <a:solidFill>
                  <a:schemeClr val="tx1"/>
                </a:solidFill>
                <a:latin typeface="ITC Stone Sans Std Semibold" pitchFamily="-101" charset="0"/>
                <a:ea typeface="ＭＳ Ｐゴシック" panose="020B0600070205080204" pitchFamily="34" charset="-128"/>
              </a:defRPr>
            </a:lvl4pPr>
            <a:lvl5pPr marL="2057400" indent="-228600">
              <a:spcBef>
                <a:spcPct val="20000"/>
              </a:spcBef>
              <a:buChar char="»"/>
              <a:defRPr sz="1400">
                <a:solidFill>
                  <a:schemeClr val="tx1"/>
                </a:solidFill>
                <a:latin typeface="ITC Stone Sans Std Semibold" pitchFamily="-101" charset="0"/>
                <a:ea typeface="ＭＳ Ｐゴシック" panose="020B0600070205080204" pitchFamily="34" charset="-128"/>
              </a:defRPr>
            </a:lvl5pPr>
            <a:lvl6pPr marL="25146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6pPr>
            <a:lvl7pPr marL="29718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7pPr>
            <a:lvl8pPr marL="34290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8pPr>
            <a:lvl9pPr marL="3886200" indent="-228600" eaLnBrk="0" fontAlgn="base" hangingPunct="0">
              <a:spcBef>
                <a:spcPct val="20000"/>
              </a:spcBef>
              <a:spcAft>
                <a:spcPct val="0"/>
              </a:spcAft>
              <a:buChar char="»"/>
              <a:defRPr sz="1400">
                <a:solidFill>
                  <a:schemeClr val="tx1"/>
                </a:solidFill>
                <a:latin typeface="ITC Stone Sans Std Semibold" pitchFamily="-101" charset="0"/>
                <a:ea typeface="ＭＳ Ｐゴシック" panose="020B0600070205080204" pitchFamily="34" charset="-128"/>
              </a:defRPr>
            </a:lvl9pPr>
          </a:lstStyle>
          <a:p>
            <a:pPr>
              <a:spcBef>
                <a:spcPct val="50000"/>
              </a:spcBef>
              <a:buFontTx/>
              <a:buNone/>
            </a:pPr>
            <a:endParaRPr lang="en-US" altLang="en-US" sz="2400">
              <a:latin typeface="Arial" panose="020B0604020202020204" pitchFamily="34" charset="0"/>
            </a:endParaRPr>
          </a:p>
        </p:txBody>
      </p:sp>
      <p:pic>
        <p:nvPicPr>
          <p:cNvPr id="4102" name="Picture 8" descr="Splash-screen-background.png">
            <a:extLst>
              <a:ext uri="{FF2B5EF4-FFF2-40B4-BE49-F238E27FC236}">
                <a16:creationId xmlns:a16="http://schemas.microsoft.com/office/drawing/2014/main" id="{73B2FA2C-7C42-836A-4B25-80BB45896B3F}"/>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7313" y="-196850"/>
            <a:ext cx="9307513" cy="725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F86A1-28A8-1D86-7593-03FE53471161}"/>
              </a:ext>
            </a:extLst>
          </p:cNvPr>
          <p:cNvSpPr>
            <a:spLocks noGrp="1"/>
          </p:cNvSpPr>
          <p:nvPr>
            <p:ph type="title"/>
          </p:nvPr>
        </p:nvSpPr>
        <p:spPr>
          <a:xfrm>
            <a:off x="482057" y="3276600"/>
            <a:ext cx="7772400" cy="2362200"/>
          </a:xfrm>
        </p:spPr>
        <p:txBody>
          <a:bodyPr/>
          <a:lstStyle/>
          <a:p>
            <a:pPr algn="just"/>
            <a:r>
              <a:rPr lang="en-US" sz="2200" dirty="0"/>
              <a:t>As shown in Figure above we propose a learning approach that takes as input the visual information acquired by an event camera and outputs the vehicle’s steering angle. The events are converted into event frames by pixel-wise accumulation over a constant time interval. Then, a deep neural network maps the event frames to steering angles by solving a regression task</a:t>
            </a:r>
          </a:p>
        </p:txBody>
      </p:sp>
      <p:pic>
        <p:nvPicPr>
          <p:cNvPr id="4" name="Content Placeholder 3" descr="Diagram">
            <a:extLst>
              <a:ext uri="{FF2B5EF4-FFF2-40B4-BE49-F238E27FC236}">
                <a16:creationId xmlns:a16="http://schemas.microsoft.com/office/drawing/2014/main" id="{6FB90615-FF5E-164A-7EC6-DE05944C43EA}"/>
              </a:ext>
            </a:extLst>
          </p:cNvPr>
          <p:cNvPicPr>
            <a:picLocks noGrp="1" noChangeAspect="1"/>
          </p:cNvPicPr>
          <p:nvPr>
            <p:ph idx="1"/>
          </p:nvPr>
        </p:nvPicPr>
        <p:blipFill>
          <a:blip r:embed="rId2"/>
          <a:stretch>
            <a:fillRect/>
          </a:stretch>
        </p:blipFill>
        <p:spPr>
          <a:xfrm>
            <a:off x="838200" y="914400"/>
            <a:ext cx="7426515" cy="2209800"/>
          </a:xfrm>
          <a:prstGeom prst="rect">
            <a:avLst/>
          </a:prstGeom>
        </p:spPr>
      </p:pic>
      <p:sp>
        <p:nvSpPr>
          <p:cNvPr id="5" name="TextBox 4">
            <a:extLst>
              <a:ext uri="{FF2B5EF4-FFF2-40B4-BE49-F238E27FC236}">
                <a16:creationId xmlns:a16="http://schemas.microsoft.com/office/drawing/2014/main" id="{14E6EE46-BD23-FEFD-3DCC-53B7C9A70FFF}"/>
              </a:ext>
            </a:extLst>
          </p:cNvPr>
          <p:cNvSpPr txBox="1"/>
          <p:nvPr/>
        </p:nvSpPr>
        <p:spPr>
          <a:xfrm>
            <a:off x="492314" y="244531"/>
            <a:ext cx="7385429" cy="646331"/>
          </a:xfrm>
          <a:prstGeom prst="rect">
            <a:avLst/>
          </a:prstGeom>
          <a:noFill/>
        </p:spPr>
        <p:txBody>
          <a:bodyPr wrap="square" rtlCol="0">
            <a:spAutoFit/>
          </a:bodyPr>
          <a:lstStyle/>
          <a:p>
            <a:r>
              <a:rPr lang="en-US" altLang="en-US" sz="3600" dirty="0">
                <a:latin typeface="ITC Stone Sans Std Semibold (Headings)"/>
                <a:ea typeface="Sans Serif Collection" panose="020B0502040504020204" pitchFamily="34" charset="0"/>
                <a:cs typeface="Sans Serif Collection" panose="020B0502040504020204" pitchFamily="34" charset="0"/>
              </a:rPr>
              <a:t>Research Methodology and Approach</a:t>
            </a:r>
            <a:endParaRPr lang="en-US" sz="3600" dirty="0">
              <a:latin typeface="ITC Stone Sans Std Semibold (Headings)"/>
              <a:ea typeface="Sans Serif Collection" panose="020B0502040504020204" pitchFamily="34" charset="0"/>
              <a:cs typeface="Sans Serif Collection" panose="020B0502040504020204" pitchFamily="34" charset="0"/>
            </a:endParaRPr>
          </a:p>
        </p:txBody>
      </p:sp>
    </p:spTree>
    <p:extLst>
      <p:ext uri="{BB962C8B-B14F-4D97-AF65-F5344CB8AC3E}">
        <p14:creationId xmlns:p14="http://schemas.microsoft.com/office/powerpoint/2010/main" val="11196965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BABC5D8A-24FB-9774-06CE-D8E2E281984C}"/>
              </a:ext>
            </a:extLst>
          </p:cNvPr>
          <p:cNvSpPr>
            <a:spLocks noGrp="1" noChangeArrowheads="1"/>
          </p:cNvSpPr>
          <p:nvPr>
            <p:ph type="title"/>
          </p:nvPr>
        </p:nvSpPr>
        <p:spPr>
          <a:xfrm>
            <a:off x="152400" y="533400"/>
            <a:ext cx="8763000" cy="1219200"/>
          </a:xfrm>
        </p:spPr>
        <p:txBody>
          <a:bodyPr/>
          <a:lstStyle/>
          <a:p>
            <a:r>
              <a:rPr lang="en-US" altLang="en-US" sz="3600" dirty="0"/>
              <a:t>Research Methodology and Approach</a:t>
            </a:r>
            <a:br>
              <a:rPr lang="en-US" altLang="en-US" sz="3600" dirty="0"/>
            </a:br>
            <a:r>
              <a:rPr lang="en-US" altLang="en-US" sz="3600" dirty="0"/>
              <a:t> contd..</a:t>
            </a:r>
          </a:p>
        </p:txBody>
      </p:sp>
      <p:sp>
        <p:nvSpPr>
          <p:cNvPr id="16387" name="Content Placeholder 2">
            <a:extLst>
              <a:ext uri="{FF2B5EF4-FFF2-40B4-BE49-F238E27FC236}">
                <a16:creationId xmlns:a16="http://schemas.microsoft.com/office/drawing/2014/main" id="{A26702D2-3C8D-A16E-B0CF-7CB891118C77}"/>
              </a:ext>
            </a:extLst>
          </p:cNvPr>
          <p:cNvSpPr>
            <a:spLocks noGrp="1" noChangeArrowheads="1"/>
          </p:cNvSpPr>
          <p:nvPr>
            <p:ph idx="1"/>
          </p:nvPr>
        </p:nvSpPr>
        <p:spPr>
          <a:xfrm>
            <a:off x="304800" y="1676400"/>
            <a:ext cx="8305800" cy="4267200"/>
          </a:xfrm>
        </p:spPr>
        <p:txBody>
          <a:bodyPr/>
          <a:lstStyle/>
          <a:p>
            <a:pPr algn="just"/>
            <a:r>
              <a:rPr lang="en-US" altLang="en-US" dirty="0"/>
              <a:t>E</a:t>
            </a:r>
            <a:r>
              <a:rPr lang="en-US" dirty="0"/>
              <a:t>vent-to-Frame Conversion :- All recent and successful deep learning algorithms are designed for traditional video input data (i.e., frame-based and synchronous) to benefit from conventional processors. In order to take advantage of such techniques, asynchronous events need to be converted into synchronous frames. To do that, we accumulate the events1 ek = (</a:t>
            </a:r>
            <a:r>
              <a:rPr lang="en-US" dirty="0" err="1"/>
              <a:t>xk</a:t>
            </a:r>
            <a:r>
              <a:rPr lang="en-US" dirty="0"/>
              <a:t> , </a:t>
            </a:r>
            <a:r>
              <a:rPr lang="en-US" dirty="0" err="1"/>
              <a:t>yk</a:t>
            </a:r>
            <a:r>
              <a:rPr lang="en-US" dirty="0"/>
              <a:t> ,</a:t>
            </a:r>
            <a:r>
              <a:rPr lang="en-US" dirty="0" err="1"/>
              <a:t>tk</a:t>
            </a:r>
            <a:r>
              <a:rPr lang="en-US" dirty="0"/>
              <a:t> , pk) over a given time interval T in a pixel-wise manner, obtaining 2D histograms of events.</a:t>
            </a:r>
          </a:p>
          <a:p>
            <a:pPr algn="just"/>
            <a:r>
              <a:rPr lang="en-US" dirty="0"/>
              <a:t>Since event cameras naturally respond to moving edges, these histograms of events are maps encoding the relative motion between the event camera and the scene. Additionally, due to the sensing principle of event cameras, they are free from redundancy</a:t>
            </a:r>
          </a:p>
          <a:p>
            <a:pPr marL="0" indent="0" algn="just">
              <a:buNone/>
            </a:pPr>
            <a:r>
              <a:rPr lang="en-US" dirty="0"/>
              <a: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DE479-BDB4-A082-A906-18D03E0B724B}"/>
              </a:ext>
            </a:extLst>
          </p:cNvPr>
          <p:cNvSpPr>
            <a:spLocks noGrp="1"/>
          </p:cNvSpPr>
          <p:nvPr>
            <p:ph type="title"/>
          </p:nvPr>
        </p:nvSpPr>
        <p:spPr>
          <a:xfrm>
            <a:off x="762000" y="304800"/>
            <a:ext cx="7772400" cy="1143000"/>
          </a:xfrm>
        </p:spPr>
        <p:txBody>
          <a:bodyPr/>
          <a:lstStyle/>
          <a:p>
            <a:r>
              <a:rPr lang="en-US" altLang="en-US" sz="3600" dirty="0"/>
              <a:t>Research Methodology and Approach</a:t>
            </a:r>
            <a:br>
              <a:rPr lang="en-US" altLang="en-US" sz="3600" dirty="0"/>
            </a:br>
            <a:r>
              <a:rPr lang="en-US" altLang="en-US" sz="3600" dirty="0"/>
              <a:t> contd..</a:t>
            </a:r>
            <a:endParaRPr lang="en-US" sz="3600" dirty="0"/>
          </a:p>
        </p:txBody>
      </p:sp>
      <p:sp>
        <p:nvSpPr>
          <p:cNvPr id="3" name="Content Placeholder 2">
            <a:extLst>
              <a:ext uri="{FF2B5EF4-FFF2-40B4-BE49-F238E27FC236}">
                <a16:creationId xmlns:a16="http://schemas.microsoft.com/office/drawing/2014/main" id="{6AF91BA4-7178-3B31-A92D-3978B8AB6ABE}"/>
              </a:ext>
            </a:extLst>
          </p:cNvPr>
          <p:cNvSpPr>
            <a:spLocks noGrp="1"/>
          </p:cNvSpPr>
          <p:nvPr>
            <p:ph idx="1"/>
          </p:nvPr>
        </p:nvSpPr>
        <p:spPr>
          <a:xfrm>
            <a:off x="609600" y="1447800"/>
            <a:ext cx="7924800" cy="4419600"/>
          </a:xfrm>
        </p:spPr>
        <p:txBody>
          <a:bodyPr/>
          <a:lstStyle/>
          <a:p>
            <a:pPr algn="just"/>
            <a:r>
              <a:rPr lang="en-US" dirty="0"/>
              <a:t>The histogram for positive events is </a:t>
            </a:r>
          </a:p>
          <a:p>
            <a:pPr algn="just"/>
            <a:endParaRPr lang="en-US" dirty="0"/>
          </a:p>
          <a:p>
            <a:pPr algn="just"/>
            <a:endParaRPr lang="en-US" dirty="0"/>
          </a:p>
          <a:p>
            <a:pPr algn="just"/>
            <a:endParaRPr lang="en-US" dirty="0"/>
          </a:p>
          <a:p>
            <a:pPr algn="just"/>
            <a:r>
              <a:rPr lang="en-US" dirty="0"/>
              <a:t>where δ is the Kronecker delta, and the histogram h − for the negative events is defined similarly, using pk = −1. The histograms h+ and h− are stacked to produce a two-channel event image. Events of different polarity are stored in different channels, as opposed to a single channel with the balance of polarities (h+  −  h−), to avoid information loss due to cancellation in case events of opposite polarity occur in the same pixel during the integration interval T.</a:t>
            </a:r>
          </a:p>
          <a:p>
            <a:pPr algn="just"/>
            <a:endParaRPr lang="en-US" dirty="0"/>
          </a:p>
        </p:txBody>
      </p:sp>
      <p:pic>
        <p:nvPicPr>
          <p:cNvPr id="7" name="Picture 6">
            <a:extLst>
              <a:ext uri="{FF2B5EF4-FFF2-40B4-BE49-F238E27FC236}">
                <a16:creationId xmlns:a16="http://schemas.microsoft.com/office/drawing/2014/main" id="{4E0A0281-48F0-112B-332F-291BB98CD633}"/>
              </a:ext>
            </a:extLst>
          </p:cNvPr>
          <p:cNvPicPr>
            <a:picLocks noChangeAspect="1"/>
          </p:cNvPicPr>
          <p:nvPr/>
        </p:nvPicPr>
        <p:blipFill>
          <a:blip r:embed="rId2"/>
          <a:stretch>
            <a:fillRect/>
          </a:stretch>
        </p:blipFill>
        <p:spPr>
          <a:xfrm>
            <a:off x="1524000" y="2133600"/>
            <a:ext cx="2895600" cy="609600"/>
          </a:xfrm>
          <a:prstGeom prst="rect">
            <a:avLst/>
          </a:prstGeom>
        </p:spPr>
      </p:pic>
    </p:spTree>
    <p:extLst>
      <p:ext uri="{BB962C8B-B14F-4D97-AF65-F5344CB8AC3E}">
        <p14:creationId xmlns:p14="http://schemas.microsoft.com/office/powerpoint/2010/main" val="8672838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A3CFC-EC73-B227-6064-23D64D4BF85D}"/>
              </a:ext>
            </a:extLst>
          </p:cNvPr>
          <p:cNvSpPr>
            <a:spLocks noGrp="1"/>
          </p:cNvSpPr>
          <p:nvPr>
            <p:ph type="title"/>
          </p:nvPr>
        </p:nvSpPr>
        <p:spPr>
          <a:xfrm>
            <a:off x="609600" y="381000"/>
            <a:ext cx="7772400" cy="1143000"/>
          </a:xfrm>
        </p:spPr>
        <p:txBody>
          <a:bodyPr/>
          <a:lstStyle/>
          <a:p>
            <a:r>
              <a:rPr lang="en-US" altLang="en-US" sz="3600" dirty="0"/>
              <a:t>Research Methodology and Approach</a:t>
            </a:r>
            <a:br>
              <a:rPr lang="en-US" altLang="en-US" sz="3600" dirty="0"/>
            </a:br>
            <a:r>
              <a:rPr lang="en-US" altLang="en-US" sz="3600" dirty="0"/>
              <a:t> contd..</a:t>
            </a:r>
            <a:endParaRPr lang="en-US" sz="3600" dirty="0"/>
          </a:p>
        </p:txBody>
      </p:sp>
      <p:sp>
        <p:nvSpPr>
          <p:cNvPr id="3" name="Content Placeholder 2">
            <a:extLst>
              <a:ext uri="{FF2B5EF4-FFF2-40B4-BE49-F238E27FC236}">
                <a16:creationId xmlns:a16="http://schemas.microsoft.com/office/drawing/2014/main" id="{69160969-CAF5-C7BC-05D0-E080F895277E}"/>
              </a:ext>
            </a:extLst>
          </p:cNvPr>
          <p:cNvSpPr>
            <a:spLocks noGrp="1"/>
          </p:cNvSpPr>
          <p:nvPr>
            <p:ph idx="1"/>
          </p:nvPr>
        </p:nvSpPr>
        <p:spPr>
          <a:xfrm>
            <a:off x="685800" y="1600200"/>
            <a:ext cx="7772400" cy="4114800"/>
          </a:xfrm>
        </p:spPr>
        <p:txBody>
          <a:bodyPr/>
          <a:lstStyle/>
          <a:p>
            <a:pPr algn="just"/>
            <a:r>
              <a:rPr lang="en-US" dirty="0"/>
              <a:t>Learning Approach :- </a:t>
            </a:r>
          </a:p>
          <a:p>
            <a:pPr algn="just"/>
            <a:r>
              <a:rPr lang="en-US" dirty="0"/>
              <a:t>Preprocessing: A correct normalization of input and output data is essential for reliably training any neural network. Since roads are almost always straight, the steering angle’s distribution of a driving car is mainly picked in [−5◦ ,5 ◦ ]. This unbalanced distribution results in a biased regression.</a:t>
            </a:r>
          </a:p>
          <a:p>
            <a:pPr algn="just"/>
            <a:r>
              <a:rPr lang="en-US" dirty="0"/>
              <a:t>In addition, vehicles frequently stand still because they are exposed, for example, to traffic lights and pedestrians. In those situations where there is no motion, only noisy events will be produced.</a:t>
            </a:r>
          </a:p>
        </p:txBody>
      </p:sp>
    </p:spTree>
    <p:extLst>
      <p:ext uri="{BB962C8B-B14F-4D97-AF65-F5344CB8AC3E}">
        <p14:creationId xmlns:p14="http://schemas.microsoft.com/office/powerpoint/2010/main" val="5638048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A1701-7CFD-9DA2-1408-C39F3AFD5B6B}"/>
              </a:ext>
            </a:extLst>
          </p:cNvPr>
          <p:cNvSpPr>
            <a:spLocks noGrp="1"/>
          </p:cNvSpPr>
          <p:nvPr>
            <p:ph type="title"/>
          </p:nvPr>
        </p:nvSpPr>
        <p:spPr>
          <a:xfrm>
            <a:off x="762000" y="304800"/>
            <a:ext cx="7772400" cy="1143000"/>
          </a:xfrm>
        </p:spPr>
        <p:txBody>
          <a:bodyPr/>
          <a:lstStyle/>
          <a:p>
            <a:r>
              <a:rPr lang="en-US" altLang="en-US" sz="3600" dirty="0"/>
              <a:t>Research Methodology and Approach</a:t>
            </a:r>
            <a:br>
              <a:rPr lang="en-US" altLang="en-US" sz="3600" dirty="0"/>
            </a:br>
            <a:r>
              <a:rPr lang="en-US" altLang="en-US" sz="3600" dirty="0"/>
              <a:t> contd..</a:t>
            </a:r>
            <a:endParaRPr lang="en-US" sz="3600" dirty="0"/>
          </a:p>
        </p:txBody>
      </p:sp>
      <p:sp>
        <p:nvSpPr>
          <p:cNvPr id="3" name="Content Placeholder 2">
            <a:extLst>
              <a:ext uri="{FF2B5EF4-FFF2-40B4-BE49-F238E27FC236}">
                <a16:creationId xmlns:a16="http://schemas.microsoft.com/office/drawing/2014/main" id="{E46C4BD3-9690-D665-08D1-A476CB1189CF}"/>
              </a:ext>
            </a:extLst>
          </p:cNvPr>
          <p:cNvSpPr>
            <a:spLocks noGrp="1"/>
          </p:cNvSpPr>
          <p:nvPr>
            <p:ph idx="1"/>
          </p:nvPr>
        </p:nvSpPr>
        <p:spPr>
          <a:xfrm>
            <a:off x="685800" y="1600200"/>
            <a:ext cx="7772400" cy="4114800"/>
          </a:xfrm>
        </p:spPr>
        <p:txBody>
          <a:bodyPr/>
          <a:lstStyle/>
          <a:p>
            <a:pPr algn="just"/>
            <a:r>
              <a:rPr lang="en-US" sz="2000" dirty="0"/>
              <a:t>To handle those problems, we pre-processed the output variable (i.e. steering angles) to allow successful learning. To cope with the first issue, only 30 % of the data corresponding to a steering angle lower than 5◦ is deployed at training time.</a:t>
            </a:r>
          </a:p>
          <a:p>
            <a:pPr algn="just"/>
            <a:r>
              <a:rPr lang="en-US" sz="2000" dirty="0"/>
              <a:t>For the latter we filtered out data corresponding to a vehicle’s speed smaller than 20km h−1. To remove outliers, the filtered steering angles are then trimmed at three times their standard deviation and normalized to the range [−1,1].</a:t>
            </a:r>
          </a:p>
          <a:p>
            <a:pPr algn="just"/>
            <a:r>
              <a:rPr lang="en-US" sz="2000" dirty="0"/>
              <a:t>At testing time, all data corresponding to a steering angle lower than 5◦ is considered, as well as scenarios under 20km h−1. The regressed steering angles are denormalized to output values in the range [−180◦ ,180◦ ]. Finally, we scaled the network input (i.e., event images) to the range [0,1].</a:t>
            </a:r>
          </a:p>
        </p:txBody>
      </p:sp>
    </p:spTree>
    <p:extLst>
      <p:ext uri="{BB962C8B-B14F-4D97-AF65-F5344CB8AC3E}">
        <p14:creationId xmlns:p14="http://schemas.microsoft.com/office/powerpoint/2010/main" val="30837989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F30F7-2204-8C75-6239-C1B0464F8FCE}"/>
              </a:ext>
            </a:extLst>
          </p:cNvPr>
          <p:cNvSpPr>
            <a:spLocks noGrp="1"/>
          </p:cNvSpPr>
          <p:nvPr>
            <p:ph type="title"/>
          </p:nvPr>
        </p:nvSpPr>
        <p:spPr>
          <a:xfrm>
            <a:off x="457200" y="228600"/>
            <a:ext cx="7772400" cy="1143000"/>
          </a:xfrm>
        </p:spPr>
        <p:txBody>
          <a:bodyPr/>
          <a:lstStyle/>
          <a:p>
            <a:r>
              <a:rPr lang="en-US" altLang="en-US" sz="3600" dirty="0"/>
              <a:t>Research Methodology and Approach</a:t>
            </a:r>
            <a:br>
              <a:rPr lang="en-US" altLang="en-US" sz="3600" dirty="0"/>
            </a:br>
            <a:r>
              <a:rPr lang="en-US" altLang="en-US" sz="3600" dirty="0"/>
              <a:t> contd..</a:t>
            </a:r>
            <a:endParaRPr lang="en-US" sz="3600" dirty="0"/>
          </a:p>
        </p:txBody>
      </p:sp>
      <p:sp>
        <p:nvSpPr>
          <p:cNvPr id="3" name="Content Placeholder 2">
            <a:extLst>
              <a:ext uri="{FF2B5EF4-FFF2-40B4-BE49-F238E27FC236}">
                <a16:creationId xmlns:a16="http://schemas.microsoft.com/office/drawing/2014/main" id="{B0A43CA6-5976-4093-0201-BEF9FC23B0F8}"/>
              </a:ext>
            </a:extLst>
          </p:cNvPr>
          <p:cNvSpPr>
            <a:spLocks noGrp="1"/>
          </p:cNvSpPr>
          <p:nvPr>
            <p:ph idx="1"/>
          </p:nvPr>
        </p:nvSpPr>
        <p:spPr>
          <a:xfrm>
            <a:off x="457200" y="1524000"/>
            <a:ext cx="7772400" cy="4114800"/>
          </a:xfrm>
        </p:spPr>
        <p:txBody>
          <a:bodyPr/>
          <a:lstStyle/>
          <a:p>
            <a:pPr algn="just"/>
            <a:r>
              <a:rPr lang="en-US" dirty="0"/>
              <a:t>Network architecture: To unlock the power of convolutional architectures for our study case, we first have to adapt them to accommodate the output of the event camera. Initially, we stack event frames of different polarity, creating a 2D event image. Afterwards, we deploy a series of </a:t>
            </a:r>
            <a:r>
              <a:rPr lang="en-US" dirty="0" err="1"/>
              <a:t>ResNet</a:t>
            </a:r>
            <a:r>
              <a:rPr lang="en-US" dirty="0"/>
              <a:t> architectures, i.e., ResNet18 and ResNet50, since they have proved to be easier to optimize as the number of layers (depth) increases, and to better cope with overfitting. As these networks have been designed for image classification purposes, we use them as feature extractors for our regression problem, considering only their convolutional layers</a:t>
            </a:r>
          </a:p>
        </p:txBody>
      </p:sp>
    </p:spTree>
    <p:extLst>
      <p:ext uri="{BB962C8B-B14F-4D97-AF65-F5344CB8AC3E}">
        <p14:creationId xmlns:p14="http://schemas.microsoft.com/office/powerpoint/2010/main" val="27433331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209DC-9F9E-673B-E04D-49A9F2F2AB1D}"/>
              </a:ext>
            </a:extLst>
          </p:cNvPr>
          <p:cNvSpPr>
            <a:spLocks noGrp="1"/>
          </p:cNvSpPr>
          <p:nvPr>
            <p:ph type="title"/>
          </p:nvPr>
        </p:nvSpPr>
        <p:spPr>
          <a:xfrm>
            <a:off x="457200" y="304800"/>
            <a:ext cx="7772400" cy="1143000"/>
          </a:xfrm>
        </p:spPr>
        <p:txBody>
          <a:bodyPr/>
          <a:lstStyle/>
          <a:p>
            <a:r>
              <a:rPr lang="en-US" altLang="en-US" sz="3600" dirty="0"/>
              <a:t>Research Methodology and Approach</a:t>
            </a:r>
            <a:br>
              <a:rPr lang="en-US" altLang="en-US" sz="3600" dirty="0"/>
            </a:br>
            <a:r>
              <a:rPr lang="en-US" altLang="en-US" sz="3600" dirty="0"/>
              <a:t> contd..</a:t>
            </a:r>
            <a:endParaRPr lang="en-US" sz="3600" dirty="0"/>
          </a:p>
        </p:txBody>
      </p:sp>
      <p:sp>
        <p:nvSpPr>
          <p:cNvPr id="3" name="Content Placeholder 2">
            <a:extLst>
              <a:ext uri="{FF2B5EF4-FFF2-40B4-BE49-F238E27FC236}">
                <a16:creationId xmlns:a16="http://schemas.microsoft.com/office/drawing/2014/main" id="{B8E0FBA5-D4E1-3B74-F9EF-761FCC668FCC}"/>
              </a:ext>
            </a:extLst>
          </p:cNvPr>
          <p:cNvSpPr>
            <a:spLocks noGrp="1"/>
          </p:cNvSpPr>
          <p:nvPr>
            <p:ph idx="1"/>
          </p:nvPr>
        </p:nvSpPr>
        <p:spPr>
          <a:xfrm>
            <a:off x="685800" y="1600200"/>
            <a:ext cx="7772400" cy="4114800"/>
          </a:xfrm>
        </p:spPr>
        <p:txBody>
          <a:bodyPr/>
          <a:lstStyle/>
          <a:p>
            <a:pPr algn="just"/>
            <a:r>
              <a:rPr lang="en-US" dirty="0"/>
              <a:t>To encode the image features extracted from the last convolutional layer into a vectorized descriptor, we use a global average pooling layer [23] that returns the features’ channel-wise mean.</a:t>
            </a:r>
          </a:p>
          <a:p>
            <a:pPr algn="just"/>
            <a:r>
              <a:rPr lang="en-US" dirty="0"/>
              <a:t>This choice has proved to improve the performance, compared to directly adding a fully connected layer, since it minimizes overfitting by reducing the total number of parameters and it better propagates the gradients. After the global average pooling, we add a fully-connected (FC) layer (256-dimensional for ResNet18 and 1024-dimensional for ResNet50), followed by a </a:t>
            </a:r>
            <a:r>
              <a:rPr lang="en-US" dirty="0" err="1"/>
              <a:t>ReLU</a:t>
            </a:r>
            <a:r>
              <a:rPr lang="en-US" dirty="0"/>
              <a:t> non-linearity and the final one-dimensional fully-connected layer to output the predicted steering angle.</a:t>
            </a:r>
          </a:p>
        </p:txBody>
      </p:sp>
    </p:spTree>
    <p:extLst>
      <p:ext uri="{BB962C8B-B14F-4D97-AF65-F5344CB8AC3E}">
        <p14:creationId xmlns:p14="http://schemas.microsoft.com/office/powerpoint/2010/main" val="24666949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D8E06-BEDC-B036-6EB5-397887999533}"/>
              </a:ext>
            </a:extLst>
          </p:cNvPr>
          <p:cNvSpPr>
            <a:spLocks noGrp="1"/>
          </p:cNvSpPr>
          <p:nvPr>
            <p:ph type="title"/>
          </p:nvPr>
        </p:nvSpPr>
        <p:spPr>
          <a:xfrm>
            <a:off x="152400" y="13960"/>
            <a:ext cx="7772400" cy="1143000"/>
          </a:xfrm>
        </p:spPr>
        <p:txBody>
          <a:bodyPr/>
          <a:lstStyle/>
          <a:p>
            <a:r>
              <a:rPr lang="en-US" altLang="en-US" dirty="0"/>
              <a:t>Major Findings and Results</a:t>
            </a:r>
            <a:endParaRPr lang="en-US" dirty="0"/>
          </a:p>
        </p:txBody>
      </p:sp>
      <p:pic>
        <p:nvPicPr>
          <p:cNvPr id="5" name="Content Placeholder 4">
            <a:extLst>
              <a:ext uri="{FF2B5EF4-FFF2-40B4-BE49-F238E27FC236}">
                <a16:creationId xmlns:a16="http://schemas.microsoft.com/office/drawing/2014/main" id="{EEF629C0-7782-2ED0-525C-9090A445B9FC}"/>
              </a:ext>
            </a:extLst>
          </p:cNvPr>
          <p:cNvPicPr>
            <a:picLocks noGrp="1" noChangeAspect="1"/>
          </p:cNvPicPr>
          <p:nvPr>
            <p:ph idx="1"/>
          </p:nvPr>
        </p:nvPicPr>
        <p:blipFill>
          <a:blip r:embed="rId2"/>
          <a:stretch>
            <a:fillRect/>
          </a:stretch>
        </p:blipFill>
        <p:spPr>
          <a:xfrm>
            <a:off x="2133600" y="685800"/>
            <a:ext cx="5029200" cy="4800600"/>
          </a:xfrm>
        </p:spPr>
      </p:pic>
    </p:spTree>
    <p:extLst>
      <p:ext uri="{BB962C8B-B14F-4D97-AF65-F5344CB8AC3E}">
        <p14:creationId xmlns:p14="http://schemas.microsoft.com/office/powerpoint/2010/main" val="39780680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4068B60A-789C-6B4E-D1EC-63B3A93BB24D}"/>
              </a:ext>
            </a:extLst>
          </p:cNvPr>
          <p:cNvSpPr>
            <a:spLocks noGrp="1" noChangeArrowheads="1"/>
          </p:cNvSpPr>
          <p:nvPr>
            <p:ph type="title"/>
          </p:nvPr>
        </p:nvSpPr>
        <p:spPr>
          <a:xfrm>
            <a:off x="457200" y="457200"/>
            <a:ext cx="7772400" cy="1143000"/>
          </a:xfrm>
        </p:spPr>
        <p:txBody>
          <a:bodyPr/>
          <a:lstStyle/>
          <a:p>
            <a:r>
              <a:rPr lang="en-US" altLang="en-US" dirty="0"/>
              <a:t>Major Findings and Results</a:t>
            </a:r>
          </a:p>
        </p:txBody>
      </p:sp>
      <p:sp>
        <p:nvSpPr>
          <p:cNvPr id="9218" name="Content Placeholder 2">
            <a:extLst>
              <a:ext uri="{FF2B5EF4-FFF2-40B4-BE49-F238E27FC236}">
                <a16:creationId xmlns:a16="http://schemas.microsoft.com/office/drawing/2014/main" id="{185B098A-BBE8-5964-4DDC-CBC7B7B2B30C}"/>
              </a:ext>
            </a:extLst>
          </p:cNvPr>
          <p:cNvSpPr>
            <a:spLocks noGrp="1"/>
          </p:cNvSpPr>
          <p:nvPr>
            <p:ph idx="1"/>
          </p:nvPr>
        </p:nvSpPr>
        <p:spPr>
          <a:xfrm>
            <a:off x="457200" y="1752600"/>
            <a:ext cx="7772400" cy="4114800"/>
          </a:xfrm>
        </p:spPr>
        <p:txBody>
          <a:bodyPr/>
          <a:lstStyle/>
          <a:p>
            <a:pPr>
              <a:defRPr/>
            </a:pPr>
            <a:endParaRPr lang="en-US" sz="2400" dirty="0"/>
          </a:p>
          <a:p>
            <a:pPr marL="0" indent="0">
              <a:buFontTx/>
              <a:buNone/>
              <a:defRPr/>
            </a:pPr>
            <a:endParaRPr lang="en-US" dirty="0"/>
          </a:p>
        </p:txBody>
      </p:sp>
      <p:pic>
        <p:nvPicPr>
          <p:cNvPr id="2" name="Online Media 1" title="Event-based Vision meets Deep Learning on Steering Prediction for Self-driving Cars (CVPR'18)">
            <a:hlinkClick r:id="" action="ppaction://media"/>
            <a:extLst>
              <a:ext uri="{FF2B5EF4-FFF2-40B4-BE49-F238E27FC236}">
                <a16:creationId xmlns:a16="http://schemas.microsoft.com/office/drawing/2014/main" id="{29CAC72E-0C8B-0DFE-9A69-C5FA06B0BBF6}"/>
              </a:ext>
            </a:extLst>
          </p:cNvPr>
          <p:cNvPicPr>
            <a:picLocks noRot="1" noChangeAspect="1"/>
          </p:cNvPicPr>
          <p:nvPr>
            <a:videoFile r:link="rId1"/>
          </p:nvPr>
        </p:nvPicPr>
        <p:blipFill>
          <a:blip r:embed="rId4"/>
          <a:stretch>
            <a:fillRect/>
          </a:stretch>
        </p:blipFill>
        <p:spPr>
          <a:xfrm>
            <a:off x="609600" y="1143000"/>
            <a:ext cx="7957168" cy="46482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70EBCCFB-794B-D7A2-8B2F-08E36299CE15}"/>
              </a:ext>
            </a:extLst>
          </p:cNvPr>
          <p:cNvSpPr>
            <a:spLocks noGrp="1" noChangeArrowheads="1"/>
          </p:cNvSpPr>
          <p:nvPr>
            <p:ph type="title"/>
          </p:nvPr>
        </p:nvSpPr>
        <p:spPr>
          <a:xfrm>
            <a:off x="76200" y="0"/>
            <a:ext cx="7772400" cy="1143000"/>
          </a:xfrm>
        </p:spPr>
        <p:txBody>
          <a:bodyPr/>
          <a:lstStyle/>
          <a:p>
            <a:r>
              <a:rPr lang="en-US" altLang="en-US" dirty="0"/>
              <a:t>Conclusions</a:t>
            </a:r>
          </a:p>
        </p:txBody>
      </p:sp>
      <p:sp>
        <p:nvSpPr>
          <p:cNvPr id="20483" name="Content Placeholder 2">
            <a:extLst>
              <a:ext uri="{FF2B5EF4-FFF2-40B4-BE49-F238E27FC236}">
                <a16:creationId xmlns:a16="http://schemas.microsoft.com/office/drawing/2014/main" id="{FD6F72C7-A0DF-BEE9-A343-AE50F1FE68EC}"/>
              </a:ext>
            </a:extLst>
          </p:cNvPr>
          <p:cNvSpPr>
            <a:spLocks noGrp="1" noChangeArrowheads="1"/>
          </p:cNvSpPr>
          <p:nvPr>
            <p:ph idx="1"/>
          </p:nvPr>
        </p:nvSpPr>
        <p:spPr>
          <a:xfrm>
            <a:off x="381000" y="939121"/>
            <a:ext cx="7772400" cy="4979757"/>
          </a:xfrm>
        </p:spPr>
        <p:txBody>
          <a:bodyPr/>
          <a:lstStyle/>
          <a:p>
            <a:pPr algn="just"/>
            <a:r>
              <a:rPr lang="en-US" dirty="0"/>
              <a:t>In this work, we showed how a DL-based approach can benefit from the natural response of event cameras to motion and accurately predict a car steering angle under a wide range of conditions.</a:t>
            </a:r>
          </a:p>
          <a:p>
            <a:pPr algn="just"/>
            <a:r>
              <a:rPr lang="en-US" dirty="0"/>
              <a:t>Our DL approach, specifically designed to work with the output of event sensors, learns to predict steering angles by picking them up from the motion cues contained in event-frames. Experimental results showed the robustness of the proposed method, especially under those conditions where grayscale frames fail, e.g., large input spaces, challenging illumination conditions, and fast motion.</a:t>
            </a:r>
          </a:p>
          <a:p>
            <a:pPr algn="just"/>
            <a:r>
              <a:rPr lang="en-US" dirty="0"/>
              <a:t>In conclusion, we showed that it outperforms other state-of-the-art systems based on traditional cameras</a:t>
            </a:r>
            <a:endParaRPr lang="en-US"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D78FB6F8-4FB6-25BE-1667-486F714CCDC7}"/>
              </a:ext>
            </a:extLst>
          </p:cNvPr>
          <p:cNvSpPr>
            <a:spLocks noGrp="1" noChangeArrowheads="1"/>
          </p:cNvSpPr>
          <p:nvPr>
            <p:ph type="title"/>
          </p:nvPr>
        </p:nvSpPr>
        <p:spPr>
          <a:xfrm>
            <a:off x="228600" y="838200"/>
            <a:ext cx="8534400" cy="1676400"/>
          </a:xfrm>
          <a:noFill/>
        </p:spPr>
        <p:txBody>
          <a:bodyPr/>
          <a:lstStyle/>
          <a:p>
            <a:pPr algn="ctr" eaLnBrk="1" hangingPunct="1"/>
            <a:r>
              <a:rPr lang="en-US" altLang="en-US" dirty="0"/>
              <a:t>Event-based Vision meets Deep Learning on Steering Prediction for Self-driving Cars</a:t>
            </a:r>
          </a:p>
        </p:txBody>
      </p:sp>
      <p:sp>
        <p:nvSpPr>
          <p:cNvPr id="6147" name="Rectangle 3">
            <a:extLst>
              <a:ext uri="{FF2B5EF4-FFF2-40B4-BE49-F238E27FC236}">
                <a16:creationId xmlns:a16="http://schemas.microsoft.com/office/drawing/2014/main" id="{C76668D7-FD40-2BDE-B69C-A4EDB8FA49F8}"/>
              </a:ext>
            </a:extLst>
          </p:cNvPr>
          <p:cNvSpPr>
            <a:spLocks noGrp="1" noChangeArrowheads="1"/>
          </p:cNvSpPr>
          <p:nvPr>
            <p:ph type="body" idx="1"/>
          </p:nvPr>
        </p:nvSpPr>
        <p:spPr>
          <a:xfrm>
            <a:off x="457200" y="3810000"/>
            <a:ext cx="7772400" cy="1828800"/>
          </a:xfrm>
          <a:noFill/>
        </p:spPr>
        <p:txBody>
          <a:bodyPr/>
          <a:lstStyle/>
          <a:p>
            <a:pPr eaLnBrk="1" hangingPunct="1">
              <a:buFontTx/>
              <a:buNone/>
            </a:pPr>
            <a:r>
              <a:rPr lang="en-US" altLang="en-US" sz="1800" dirty="0"/>
              <a:t>Abdur Rahman Mohammed</a:t>
            </a:r>
          </a:p>
          <a:p>
            <a:pPr eaLnBrk="1" hangingPunct="1">
              <a:buFontTx/>
              <a:buNone/>
            </a:pPr>
            <a:r>
              <a:rPr lang="en-US" altLang="en-US" sz="1800" dirty="0"/>
              <a:t>MS Electrical Engineering, ECE Department </a:t>
            </a:r>
          </a:p>
          <a:p>
            <a:pPr eaLnBrk="1" hangingPunct="1">
              <a:buFontTx/>
              <a:buNone/>
            </a:pPr>
            <a:r>
              <a:rPr lang="en-US" altLang="en-US" sz="1800" dirty="0"/>
              <a:t>Advisor(s) : Cong wang , Monteria Bass</a:t>
            </a:r>
          </a:p>
          <a:p>
            <a:pPr eaLnBrk="1" hangingPunct="1">
              <a:buFontTx/>
              <a:buNone/>
            </a:pPr>
            <a:r>
              <a:rPr lang="en-US" altLang="en-US" sz="1800" dirty="0"/>
              <a:t>Committee Members : Tao Han</a:t>
            </a:r>
          </a:p>
          <a:p>
            <a:pPr eaLnBrk="1" hangingPunct="1">
              <a:buFontTx/>
              <a:buNone/>
            </a:pPr>
            <a:r>
              <a:rPr lang="en-US" altLang="en-US" sz="1800"/>
              <a:t>Date : 03/01/2023</a:t>
            </a:r>
            <a:endParaRPr lang="en-US" altLang="en-US" sz="1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9861EF78-EF03-5340-1F7E-2A44DE6CA69F}"/>
              </a:ext>
            </a:extLst>
          </p:cNvPr>
          <p:cNvSpPr>
            <a:spLocks noGrp="1" noChangeArrowheads="1"/>
          </p:cNvSpPr>
          <p:nvPr>
            <p:ph type="title"/>
          </p:nvPr>
        </p:nvSpPr>
        <p:spPr>
          <a:xfrm>
            <a:off x="152400" y="152400"/>
            <a:ext cx="7772400" cy="1143000"/>
          </a:xfrm>
        </p:spPr>
        <p:txBody>
          <a:bodyPr/>
          <a:lstStyle/>
          <a:p>
            <a:r>
              <a:rPr lang="en-US" altLang="en-US" dirty="0"/>
              <a:t>Future Research</a:t>
            </a:r>
          </a:p>
        </p:txBody>
      </p:sp>
      <p:sp>
        <p:nvSpPr>
          <p:cNvPr id="22531" name="Content Placeholder 2">
            <a:extLst>
              <a:ext uri="{FF2B5EF4-FFF2-40B4-BE49-F238E27FC236}">
                <a16:creationId xmlns:a16="http://schemas.microsoft.com/office/drawing/2014/main" id="{5C03AC5C-20F0-00A1-3264-38A123711C10}"/>
              </a:ext>
            </a:extLst>
          </p:cNvPr>
          <p:cNvSpPr>
            <a:spLocks noGrp="1" noChangeArrowheads="1"/>
          </p:cNvSpPr>
          <p:nvPr>
            <p:ph idx="1"/>
          </p:nvPr>
        </p:nvSpPr>
        <p:spPr>
          <a:xfrm>
            <a:off x="457200" y="1219200"/>
            <a:ext cx="7772400" cy="4114800"/>
          </a:xfrm>
        </p:spPr>
        <p:txBody>
          <a:bodyPr/>
          <a:lstStyle/>
          <a:p>
            <a:pPr algn="just"/>
            <a:r>
              <a:rPr lang="en-US" dirty="0"/>
              <a:t>Interesting future work concerning this problem is to use reinforcement learning techniques to produce an adaptive integration time policy that depends on the car’s speed and the observed scene. </a:t>
            </a:r>
          </a:p>
          <a:p>
            <a:pPr algn="just"/>
            <a:r>
              <a:rPr lang="en-US" dirty="0"/>
              <a:t>State-of-the-art convolutional networks need lots of data to pick up on important motion features. To simplify the task, we showed that it is possible to transfer knowledge from networks trained with traditional images on classification tasks. As a result, we were able to unlock the capabilities of event cameras to solve the task at hand.</a:t>
            </a:r>
            <a:endParaRPr lang="en-US"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F124EAD1-59D0-69DE-837A-682550F7F966}"/>
              </a:ext>
            </a:extLst>
          </p:cNvPr>
          <p:cNvSpPr>
            <a:spLocks noGrp="1" noChangeArrowheads="1"/>
          </p:cNvSpPr>
          <p:nvPr>
            <p:ph type="title"/>
          </p:nvPr>
        </p:nvSpPr>
        <p:spPr>
          <a:xfrm>
            <a:off x="381000" y="457200"/>
            <a:ext cx="7772400" cy="1143000"/>
          </a:xfrm>
        </p:spPr>
        <p:txBody>
          <a:bodyPr/>
          <a:lstStyle/>
          <a:p>
            <a:r>
              <a:rPr lang="en-US" altLang="en-US"/>
              <a:t>Acknowledgements and References  </a:t>
            </a:r>
          </a:p>
        </p:txBody>
      </p:sp>
      <p:sp>
        <p:nvSpPr>
          <p:cNvPr id="24579" name="Content Placeholder 2">
            <a:extLst>
              <a:ext uri="{FF2B5EF4-FFF2-40B4-BE49-F238E27FC236}">
                <a16:creationId xmlns:a16="http://schemas.microsoft.com/office/drawing/2014/main" id="{2C6B7CE4-8035-FE4A-6BB8-E712A5877B21}"/>
              </a:ext>
            </a:extLst>
          </p:cNvPr>
          <p:cNvSpPr>
            <a:spLocks noGrp="1" noChangeArrowheads="1"/>
          </p:cNvSpPr>
          <p:nvPr>
            <p:ph idx="1"/>
          </p:nvPr>
        </p:nvSpPr>
        <p:spPr>
          <a:xfrm>
            <a:off x="381000" y="1633538"/>
            <a:ext cx="7772400" cy="4114800"/>
          </a:xfrm>
        </p:spPr>
        <p:txBody>
          <a:bodyPr/>
          <a:lstStyle/>
          <a:p>
            <a:pPr algn="just"/>
            <a:r>
              <a:rPr lang="en-US" dirty="0"/>
              <a:t>This project was funded by the Swiss National Center of Competence Research (NCCR) Robotics, through the Swiss National Science Foundation, and the SNSF-ERC starting grant. This work has also been partially supported by the </a:t>
            </a:r>
            <a:r>
              <a:rPr lang="en-US" dirty="0" err="1"/>
              <a:t>Ministerio</a:t>
            </a:r>
            <a:r>
              <a:rPr lang="en-US" dirty="0"/>
              <a:t> de </a:t>
            </a:r>
            <a:r>
              <a:rPr lang="en-US" dirty="0" err="1"/>
              <a:t>Econom´ıa</a:t>
            </a:r>
            <a:r>
              <a:rPr lang="en-US" dirty="0"/>
              <a:t>, </a:t>
            </a:r>
            <a:r>
              <a:rPr lang="en-US" dirty="0" err="1"/>
              <a:t>Industria</a:t>
            </a:r>
            <a:r>
              <a:rPr lang="en-US" dirty="0"/>
              <a:t> y </a:t>
            </a:r>
            <a:r>
              <a:rPr lang="en-US" dirty="0" err="1"/>
              <a:t>Competitividad</a:t>
            </a:r>
            <a:r>
              <a:rPr lang="en-US" dirty="0"/>
              <a:t> (AEI/FEDER) of the Spanish Government under project TEC2016-75981 (IVME). </a:t>
            </a:r>
          </a:p>
          <a:p>
            <a:pPr algn="just"/>
            <a:r>
              <a:rPr lang="en-US" dirty="0"/>
              <a:t>The Titan </a:t>
            </a:r>
            <a:r>
              <a:rPr lang="en-US" dirty="0" err="1"/>
              <a:t>Xp</a:t>
            </a:r>
            <a:r>
              <a:rPr lang="en-US" dirty="0"/>
              <a:t> used for this research was donated by the NVIDIA Corporation.</a:t>
            </a:r>
            <a:endParaRPr lang="en-US"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59514272-EB9C-B1A3-5179-9A2577771C89}"/>
              </a:ext>
            </a:extLst>
          </p:cNvPr>
          <p:cNvSpPr>
            <a:spLocks noGrp="1" noChangeArrowheads="1"/>
          </p:cNvSpPr>
          <p:nvPr>
            <p:ph type="title"/>
          </p:nvPr>
        </p:nvSpPr>
        <p:spPr>
          <a:xfrm>
            <a:off x="381000" y="533400"/>
            <a:ext cx="7772400" cy="1143000"/>
          </a:xfrm>
        </p:spPr>
        <p:txBody>
          <a:bodyPr/>
          <a:lstStyle/>
          <a:p>
            <a:r>
              <a:rPr lang="en-US" altLang="en-US" dirty="0"/>
              <a:t>Questions?</a:t>
            </a:r>
          </a:p>
        </p:txBody>
      </p:sp>
      <p:sp>
        <p:nvSpPr>
          <p:cNvPr id="26627" name="Content Placeholder 2">
            <a:extLst>
              <a:ext uri="{FF2B5EF4-FFF2-40B4-BE49-F238E27FC236}">
                <a16:creationId xmlns:a16="http://schemas.microsoft.com/office/drawing/2014/main" id="{EB1108CA-858E-157B-51C4-A784429D8196}"/>
              </a:ext>
            </a:extLst>
          </p:cNvPr>
          <p:cNvSpPr>
            <a:spLocks noGrp="1" noChangeArrowheads="1"/>
          </p:cNvSpPr>
          <p:nvPr>
            <p:ph idx="1"/>
          </p:nvPr>
        </p:nvSpPr>
        <p:spPr>
          <a:xfrm>
            <a:off x="381000" y="1905000"/>
            <a:ext cx="7772400" cy="4114800"/>
          </a:xfrm>
        </p:spPr>
        <p:txBody>
          <a:bodyPr/>
          <a:lstStyle/>
          <a:p>
            <a:pPr algn="just"/>
            <a:r>
              <a:rPr lang="en-US" altLang="en-US" sz="2400" dirty="0">
                <a:solidFill>
                  <a:srgbClr val="1E1E1E"/>
                </a:solidFill>
                <a:cs typeface="Calibri" panose="020F0502020204030204" pitchFamily="34" charset="0"/>
              </a:rPr>
              <a:t>Thank the committee for their attention and ask if there are any questions.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D78FB6F8-4FB6-25BE-1667-486F714CCDC7}"/>
              </a:ext>
            </a:extLst>
          </p:cNvPr>
          <p:cNvSpPr>
            <a:spLocks noGrp="1" noChangeArrowheads="1"/>
          </p:cNvSpPr>
          <p:nvPr>
            <p:ph type="title"/>
          </p:nvPr>
        </p:nvSpPr>
        <p:spPr>
          <a:xfrm>
            <a:off x="228600" y="838200"/>
            <a:ext cx="8534400" cy="1676400"/>
          </a:xfrm>
          <a:noFill/>
        </p:spPr>
        <p:txBody>
          <a:bodyPr/>
          <a:lstStyle/>
          <a:p>
            <a:pPr algn="ctr" eaLnBrk="1" hangingPunct="1"/>
            <a:r>
              <a:rPr lang="en-US" dirty="0"/>
              <a:t>L3 -Net: Towards Learning based LiDAR Localization for Autonomous Driving</a:t>
            </a:r>
            <a:endParaRPr lang="en-US" altLang="en-US" dirty="0"/>
          </a:p>
        </p:txBody>
      </p:sp>
      <p:sp>
        <p:nvSpPr>
          <p:cNvPr id="6147" name="Rectangle 3">
            <a:extLst>
              <a:ext uri="{FF2B5EF4-FFF2-40B4-BE49-F238E27FC236}">
                <a16:creationId xmlns:a16="http://schemas.microsoft.com/office/drawing/2014/main" id="{C76668D7-FD40-2BDE-B69C-A4EDB8FA49F8}"/>
              </a:ext>
            </a:extLst>
          </p:cNvPr>
          <p:cNvSpPr>
            <a:spLocks noGrp="1" noChangeArrowheads="1"/>
          </p:cNvSpPr>
          <p:nvPr>
            <p:ph type="body" idx="1"/>
          </p:nvPr>
        </p:nvSpPr>
        <p:spPr>
          <a:xfrm>
            <a:off x="457200" y="3810000"/>
            <a:ext cx="7772400" cy="1828800"/>
          </a:xfrm>
          <a:noFill/>
        </p:spPr>
        <p:txBody>
          <a:bodyPr/>
          <a:lstStyle/>
          <a:p>
            <a:pPr eaLnBrk="1" hangingPunct="1">
              <a:buFontTx/>
              <a:buNone/>
            </a:pPr>
            <a:r>
              <a:rPr lang="en-US" altLang="en-US" sz="1800" dirty="0"/>
              <a:t>Abdur Rahman Mohammed</a:t>
            </a:r>
          </a:p>
          <a:p>
            <a:pPr eaLnBrk="1" hangingPunct="1">
              <a:buFontTx/>
              <a:buNone/>
            </a:pPr>
            <a:r>
              <a:rPr lang="en-US" altLang="en-US" sz="1800" dirty="0"/>
              <a:t>MS Electrical Engineering, ECE Department </a:t>
            </a:r>
          </a:p>
          <a:p>
            <a:pPr eaLnBrk="1" hangingPunct="1">
              <a:buFontTx/>
              <a:buNone/>
            </a:pPr>
            <a:r>
              <a:rPr lang="en-US" altLang="en-US" sz="1800" dirty="0"/>
              <a:t>Advisors : Cong wang , Monteria Bass</a:t>
            </a:r>
          </a:p>
          <a:p>
            <a:pPr eaLnBrk="1" hangingPunct="1">
              <a:buFontTx/>
              <a:buNone/>
            </a:pPr>
            <a:r>
              <a:rPr lang="en-US" altLang="en-US" sz="1800" dirty="0"/>
              <a:t>Committee Members : Tao Han</a:t>
            </a:r>
          </a:p>
          <a:p>
            <a:pPr eaLnBrk="1" hangingPunct="1">
              <a:buFontTx/>
              <a:buNone/>
            </a:pPr>
            <a:r>
              <a:rPr lang="en-US" altLang="en-US" sz="1800" dirty="0"/>
              <a:t>Date : 03/01/2023</a:t>
            </a:r>
            <a:endParaRPr lang="en-US" altLang="en-US" sz="1400" dirty="0"/>
          </a:p>
        </p:txBody>
      </p:sp>
    </p:spTree>
    <p:extLst>
      <p:ext uri="{BB962C8B-B14F-4D97-AF65-F5344CB8AC3E}">
        <p14:creationId xmlns:p14="http://schemas.microsoft.com/office/powerpoint/2010/main" val="26422532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3E64ED13-DF71-6F0E-2EB5-AB73347B520B}"/>
              </a:ext>
            </a:extLst>
          </p:cNvPr>
          <p:cNvSpPr>
            <a:spLocks noGrp="1" noChangeArrowheads="1"/>
          </p:cNvSpPr>
          <p:nvPr>
            <p:ph type="title"/>
          </p:nvPr>
        </p:nvSpPr>
        <p:spPr>
          <a:xfrm>
            <a:off x="533400" y="457200"/>
            <a:ext cx="8153400" cy="992188"/>
          </a:xfrm>
        </p:spPr>
        <p:txBody>
          <a:bodyPr/>
          <a:lstStyle/>
          <a:p>
            <a:r>
              <a:rPr lang="en-US" altLang="en-US" sz="3600" dirty="0"/>
              <a:t>Problem Statement</a:t>
            </a:r>
          </a:p>
        </p:txBody>
      </p:sp>
      <p:sp>
        <p:nvSpPr>
          <p:cNvPr id="8195" name="Rectangle 3">
            <a:extLst>
              <a:ext uri="{FF2B5EF4-FFF2-40B4-BE49-F238E27FC236}">
                <a16:creationId xmlns:a16="http://schemas.microsoft.com/office/drawing/2014/main" id="{518F0E51-7391-9CEB-0C64-2845BF7C5B37}"/>
              </a:ext>
            </a:extLst>
          </p:cNvPr>
          <p:cNvSpPr>
            <a:spLocks noGrp="1" noChangeArrowheads="1"/>
          </p:cNvSpPr>
          <p:nvPr>
            <p:ph idx="1"/>
          </p:nvPr>
        </p:nvSpPr>
        <p:spPr>
          <a:xfrm>
            <a:off x="503734" y="1371600"/>
            <a:ext cx="8077200" cy="4114800"/>
          </a:xfrm>
        </p:spPr>
        <p:txBody>
          <a:bodyPr/>
          <a:lstStyle/>
          <a:p>
            <a:pPr algn="just">
              <a:lnSpc>
                <a:spcPct val="90000"/>
              </a:lnSpc>
            </a:pPr>
            <a:r>
              <a:rPr lang="en-US" dirty="0"/>
              <a:t>In recent years, autonomous driving has gained substantial interest in both academia and in the industry. </a:t>
            </a:r>
          </a:p>
          <a:p>
            <a:pPr algn="just">
              <a:lnSpc>
                <a:spcPct val="90000"/>
              </a:lnSpc>
            </a:pPr>
            <a:r>
              <a:rPr lang="en-US" dirty="0"/>
              <a:t>A precise and reliable localization module that estimates the position and orientation of the autonomous vehicle is highly critical. </a:t>
            </a:r>
          </a:p>
          <a:p>
            <a:pPr algn="just">
              <a:lnSpc>
                <a:spcPct val="90000"/>
              </a:lnSpc>
            </a:pPr>
            <a:r>
              <a:rPr lang="en-US" dirty="0"/>
              <a:t>In an ideal situation, the positioning accuracy has to be specific to the level of centimeters and reach </a:t>
            </a:r>
            <a:r>
              <a:rPr lang="en-US" dirty="0" err="1"/>
              <a:t>subdegree</a:t>
            </a:r>
            <a:r>
              <a:rPr lang="en-US" dirty="0"/>
              <a:t> attitude accuracy universally.</a:t>
            </a:r>
          </a:p>
        </p:txBody>
      </p:sp>
    </p:spTree>
    <p:extLst>
      <p:ext uri="{BB962C8B-B14F-4D97-AF65-F5344CB8AC3E}">
        <p14:creationId xmlns:p14="http://schemas.microsoft.com/office/powerpoint/2010/main" val="4067746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F618F-54D0-348A-7464-7412DEFBBE8A}"/>
              </a:ext>
            </a:extLst>
          </p:cNvPr>
          <p:cNvSpPr>
            <a:spLocks noGrp="1"/>
          </p:cNvSpPr>
          <p:nvPr>
            <p:ph type="title"/>
          </p:nvPr>
        </p:nvSpPr>
        <p:spPr>
          <a:xfrm>
            <a:off x="152400" y="76200"/>
            <a:ext cx="7772400" cy="533400"/>
          </a:xfrm>
        </p:spPr>
        <p:txBody>
          <a:bodyPr/>
          <a:lstStyle/>
          <a:p>
            <a:r>
              <a:rPr lang="en-US" altLang="en-US" sz="3600" dirty="0"/>
              <a:t>Problem Statement</a:t>
            </a:r>
            <a:endParaRPr lang="en-US" sz="3600" dirty="0"/>
          </a:p>
        </p:txBody>
      </p:sp>
      <p:sp>
        <p:nvSpPr>
          <p:cNvPr id="3" name="Content Placeholder 2">
            <a:extLst>
              <a:ext uri="{FF2B5EF4-FFF2-40B4-BE49-F238E27FC236}">
                <a16:creationId xmlns:a16="http://schemas.microsoft.com/office/drawing/2014/main" id="{21F8FCC6-D991-D618-2373-5D3BCFB0AC4D}"/>
              </a:ext>
            </a:extLst>
          </p:cNvPr>
          <p:cNvSpPr>
            <a:spLocks noGrp="1"/>
          </p:cNvSpPr>
          <p:nvPr>
            <p:ph idx="1"/>
          </p:nvPr>
        </p:nvSpPr>
        <p:spPr>
          <a:xfrm>
            <a:off x="609600" y="914400"/>
            <a:ext cx="7772400" cy="4114800"/>
          </a:xfrm>
        </p:spPr>
        <p:txBody>
          <a:bodyPr/>
          <a:lstStyle/>
          <a:p>
            <a:r>
              <a:rPr lang="en-US" dirty="0"/>
              <a:t>In the last decade, several methods have been proposed to achieve this goal with the help of 3D light detection and ranging (LiDAR) scanners. </a:t>
            </a:r>
          </a:p>
          <a:p>
            <a:r>
              <a:rPr lang="en-US" dirty="0"/>
              <a:t>A classic localization pipeline typically involves several steps with certain variations as shown in below figure.</a:t>
            </a:r>
          </a:p>
        </p:txBody>
      </p:sp>
    </p:spTree>
    <p:extLst>
      <p:ext uri="{BB962C8B-B14F-4D97-AF65-F5344CB8AC3E}">
        <p14:creationId xmlns:p14="http://schemas.microsoft.com/office/powerpoint/2010/main" val="22683146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450A8-9583-F94C-E3CA-467F7BDB2C33}"/>
              </a:ext>
            </a:extLst>
          </p:cNvPr>
          <p:cNvSpPr>
            <a:spLocks noGrp="1"/>
          </p:cNvSpPr>
          <p:nvPr>
            <p:ph type="title"/>
          </p:nvPr>
        </p:nvSpPr>
        <p:spPr>
          <a:xfrm>
            <a:off x="124479" y="173050"/>
            <a:ext cx="7772400" cy="1143000"/>
          </a:xfrm>
        </p:spPr>
        <p:txBody>
          <a:bodyPr/>
          <a:lstStyle/>
          <a:p>
            <a:r>
              <a:rPr lang="en-US" altLang="en-US" sz="3600" dirty="0"/>
              <a:t>Problem Statement          contd.</a:t>
            </a:r>
            <a:endParaRPr lang="en-US" sz="3600" dirty="0"/>
          </a:p>
        </p:txBody>
      </p:sp>
      <p:sp>
        <p:nvSpPr>
          <p:cNvPr id="3" name="Content Placeholder 2">
            <a:extLst>
              <a:ext uri="{FF2B5EF4-FFF2-40B4-BE49-F238E27FC236}">
                <a16:creationId xmlns:a16="http://schemas.microsoft.com/office/drawing/2014/main" id="{68D845BE-D853-D522-7FC6-E4129767E273}"/>
              </a:ext>
            </a:extLst>
          </p:cNvPr>
          <p:cNvSpPr>
            <a:spLocks noGrp="1"/>
          </p:cNvSpPr>
          <p:nvPr>
            <p:ph idx="1"/>
          </p:nvPr>
        </p:nvSpPr>
        <p:spPr>
          <a:xfrm>
            <a:off x="152400" y="3733800"/>
            <a:ext cx="8642350" cy="2362200"/>
          </a:xfrm>
        </p:spPr>
        <p:txBody>
          <a:bodyPr/>
          <a:lstStyle/>
          <a:p>
            <a:pPr algn="just"/>
            <a:r>
              <a:rPr lang="en-US" dirty="0"/>
              <a:t>Architectures of the traditional and the proposed learning based method. In our method, L3-Net takes online LiDAR scans, a pre-built map and a predicted pose as inputs, learns features by </a:t>
            </a:r>
            <a:r>
              <a:rPr lang="en-US" dirty="0" err="1"/>
              <a:t>PointNet</a:t>
            </a:r>
            <a:r>
              <a:rPr lang="en-US" dirty="0"/>
              <a:t>, constructs cost volumes over the solution space, applies CNNs and RNNs to estimate the optimal pose.</a:t>
            </a:r>
          </a:p>
        </p:txBody>
      </p:sp>
      <p:pic>
        <p:nvPicPr>
          <p:cNvPr id="4" name="Picture 3">
            <a:extLst>
              <a:ext uri="{FF2B5EF4-FFF2-40B4-BE49-F238E27FC236}">
                <a16:creationId xmlns:a16="http://schemas.microsoft.com/office/drawing/2014/main" id="{317119FB-EAEC-68BE-0E85-52DEFD685D15}"/>
              </a:ext>
            </a:extLst>
          </p:cNvPr>
          <p:cNvPicPr>
            <a:picLocks noChangeAspect="1"/>
          </p:cNvPicPr>
          <p:nvPr/>
        </p:nvPicPr>
        <p:blipFill>
          <a:blip r:embed="rId2"/>
          <a:stretch>
            <a:fillRect/>
          </a:stretch>
        </p:blipFill>
        <p:spPr>
          <a:xfrm>
            <a:off x="1524000" y="744550"/>
            <a:ext cx="5181866" cy="3079897"/>
          </a:xfrm>
          <a:prstGeom prst="rect">
            <a:avLst/>
          </a:prstGeom>
        </p:spPr>
      </p:pic>
    </p:spTree>
    <p:extLst>
      <p:ext uri="{BB962C8B-B14F-4D97-AF65-F5344CB8AC3E}">
        <p14:creationId xmlns:p14="http://schemas.microsoft.com/office/powerpoint/2010/main" val="14126108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C1DE099D-E7EC-12AB-CEB4-52F2C5560C0D}"/>
              </a:ext>
            </a:extLst>
          </p:cNvPr>
          <p:cNvSpPr>
            <a:spLocks noGrp="1" noChangeArrowheads="1"/>
          </p:cNvSpPr>
          <p:nvPr>
            <p:ph type="title"/>
          </p:nvPr>
        </p:nvSpPr>
        <p:spPr>
          <a:xfrm>
            <a:off x="304800" y="150812"/>
            <a:ext cx="8153400" cy="992188"/>
          </a:xfrm>
        </p:spPr>
        <p:txBody>
          <a:bodyPr/>
          <a:lstStyle/>
          <a:p>
            <a:pPr algn="just"/>
            <a:r>
              <a:rPr lang="en-US" altLang="en-US" sz="3600" dirty="0"/>
              <a:t>Significance of the problem and its impact</a:t>
            </a:r>
          </a:p>
        </p:txBody>
      </p:sp>
      <p:sp>
        <p:nvSpPr>
          <p:cNvPr id="6147" name="Rectangle 3">
            <a:extLst>
              <a:ext uri="{FF2B5EF4-FFF2-40B4-BE49-F238E27FC236}">
                <a16:creationId xmlns:a16="http://schemas.microsoft.com/office/drawing/2014/main" id="{A64BA53A-D4D3-B3D6-67BF-25471B164CB5}"/>
              </a:ext>
            </a:extLst>
          </p:cNvPr>
          <p:cNvSpPr>
            <a:spLocks noGrp="1" noChangeArrowheads="1"/>
          </p:cNvSpPr>
          <p:nvPr>
            <p:ph idx="1"/>
          </p:nvPr>
        </p:nvSpPr>
        <p:spPr>
          <a:xfrm>
            <a:off x="228600" y="990600"/>
            <a:ext cx="8382000" cy="5029200"/>
          </a:xfrm>
        </p:spPr>
        <p:txBody>
          <a:bodyPr/>
          <a:lstStyle/>
          <a:p>
            <a:pPr lvl="1" algn="just">
              <a:lnSpc>
                <a:spcPct val="90000"/>
              </a:lnSpc>
              <a:buFont typeface="Arial" panose="020B0604020202020204" pitchFamily="34" charset="0"/>
              <a:buChar char="•"/>
              <a:defRPr/>
            </a:pPr>
            <a:r>
              <a:rPr lang="en-US" sz="2200" dirty="0"/>
              <a:t>The learning based method opens a completely new window to solving the above problems in a data-driven fashion. The good part is that it’s easy to collect a huge amount of training data for a localization task because the ground truth trajectory typically can be obtained automatically or semi-automatically using offline methods. In this way, human labeling efforts can be minimized making it more attractive and more cost-effective.</a:t>
            </a:r>
          </a:p>
          <a:p>
            <a:pPr lvl="1" algn="just">
              <a:lnSpc>
                <a:spcPct val="90000"/>
              </a:lnSpc>
              <a:buFont typeface="Arial" panose="020B0604020202020204" pitchFamily="34" charset="0"/>
              <a:buChar char="•"/>
              <a:defRPr/>
            </a:pPr>
            <a:r>
              <a:rPr lang="en-US" sz="2200" dirty="0"/>
              <a:t>Thus, localization or other 3D related geometry problems are naturally well suited to be solved using the data-driven techniques. Conversely, learning based methods have shown excellent performance in redundant tasks, such as classification, detection or segmentation. </a:t>
            </a:r>
          </a:p>
          <a:p>
            <a:pPr lvl="1" algn="just">
              <a:lnSpc>
                <a:spcPct val="90000"/>
              </a:lnSpc>
              <a:buFont typeface="Arial" panose="020B0604020202020204" pitchFamily="34" charset="0"/>
              <a:buChar char="•"/>
              <a:defRPr/>
            </a:pPr>
            <a:r>
              <a:rPr lang="en-US" sz="2200" dirty="0"/>
              <a:t>These examples have demonstrated that deep neural networks are very efficient for understanding semantics. But this has not been the case for tasks related to the 3D geometry, for example, the localization problem</a:t>
            </a:r>
            <a:endParaRPr lang="en-US" altLang="en-US" sz="2200" dirty="0"/>
          </a:p>
        </p:txBody>
      </p:sp>
    </p:spTree>
    <p:extLst>
      <p:ext uri="{BB962C8B-B14F-4D97-AF65-F5344CB8AC3E}">
        <p14:creationId xmlns:p14="http://schemas.microsoft.com/office/powerpoint/2010/main" val="31285236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8C1F015D-0A54-410C-D859-E9F9C0C20CBE}"/>
              </a:ext>
            </a:extLst>
          </p:cNvPr>
          <p:cNvSpPr>
            <a:spLocks noGrp="1" noChangeArrowheads="1"/>
          </p:cNvSpPr>
          <p:nvPr>
            <p:ph type="title"/>
          </p:nvPr>
        </p:nvSpPr>
        <p:spPr>
          <a:xfrm>
            <a:off x="533400" y="304800"/>
            <a:ext cx="8153400" cy="992188"/>
          </a:xfrm>
        </p:spPr>
        <p:txBody>
          <a:bodyPr/>
          <a:lstStyle/>
          <a:p>
            <a:pPr algn="just"/>
            <a:r>
              <a:rPr lang="en-US" altLang="en-US" sz="3600" dirty="0"/>
              <a:t>Prior Art</a:t>
            </a:r>
          </a:p>
        </p:txBody>
      </p:sp>
      <p:sp>
        <p:nvSpPr>
          <p:cNvPr id="12291" name="Rectangle 3">
            <a:extLst>
              <a:ext uri="{FF2B5EF4-FFF2-40B4-BE49-F238E27FC236}">
                <a16:creationId xmlns:a16="http://schemas.microsoft.com/office/drawing/2014/main" id="{F4E9BDC8-E596-1C15-8DDE-60B55DD71DDB}"/>
              </a:ext>
            </a:extLst>
          </p:cNvPr>
          <p:cNvSpPr>
            <a:spLocks noGrp="1" noChangeArrowheads="1"/>
          </p:cNvSpPr>
          <p:nvPr>
            <p:ph idx="1"/>
          </p:nvPr>
        </p:nvSpPr>
        <p:spPr>
          <a:xfrm>
            <a:off x="457200" y="1066800"/>
            <a:ext cx="8077200" cy="4572000"/>
          </a:xfrm>
        </p:spPr>
        <p:txBody>
          <a:bodyPr/>
          <a:lstStyle/>
          <a:p>
            <a:pPr algn="just">
              <a:spcBef>
                <a:spcPct val="0"/>
              </a:spcBef>
            </a:pPr>
            <a:r>
              <a:rPr lang="en-US" dirty="0"/>
              <a:t>LiDAR-based localization for autonomous vehicles has been under study for quite some time because of its precision and reliability compared to other sensors.</a:t>
            </a:r>
          </a:p>
          <a:p>
            <a:pPr algn="just">
              <a:spcBef>
                <a:spcPct val="0"/>
              </a:spcBef>
            </a:pPr>
            <a:r>
              <a:rPr lang="en-US" dirty="0"/>
              <a:t>Traditional LiDAR localization methods are based on geometry. They rely heavily on geometric constraints to estimate the motion of the vehicle. The most straightforward method is to apply point-cloud registration algorithms to solve the motion problem. Iterative Closest Point (ICP) G-ICP and Normal Distributions Transform (NDT) are common registration algorithms that can be considered.</a:t>
            </a:r>
            <a:endParaRPr lang="en-US" altLang="en-US" dirty="0"/>
          </a:p>
        </p:txBody>
      </p:sp>
    </p:spTree>
    <p:extLst>
      <p:ext uri="{BB962C8B-B14F-4D97-AF65-F5344CB8AC3E}">
        <p14:creationId xmlns:p14="http://schemas.microsoft.com/office/powerpoint/2010/main" val="21580670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81380-6ACC-47A1-A2B6-570A87F1DE7D}"/>
              </a:ext>
            </a:extLst>
          </p:cNvPr>
          <p:cNvSpPr>
            <a:spLocks noGrp="1"/>
          </p:cNvSpPr>
          <p:nvPr>
            <p:ph type="title"/>
          </p:nvPr>
        </p:nvSpPr>
        <p:spPr>
          <a:xfrm>
            <a:off x="457200" y="190500"/>
            <a:ext cx="7772400" cy="1143000"/>
          </a:xfrm>
        </p:spPr>
        <p:txBody>
          <a:bodyPr/>
          <a:lstStyle/>
          <a:p>
            <a:r>
              <a:rPr lang="en-US" altLang="en-US" sz="4000" dirty="0"/>
              <a:t>Prior Art                    contd.</a:t>
            </a:r>
            <a:endParaRPr lang="en-US" dirty="0"/>
          </a:p>
        </p:txBody>
      </p:sp>
      <p:sp>
        <p:nvSpPr>
          <p:cNvPr id="3" name="Content Placeholder 2">
            <a:extLst>
              <a:ext uri="{FF2B5EF4-FFF2-40B4-BE49-F238E27FC236}">
                <a16:creationId xmlns:a16="http://schemas.microsoft.com/office/drawing/2014/main" id="{C3E1D968-35E9-2FA7-1733-874163976134}"/>
              </a:ext>
            </a:extLst>
          </p:cNvPr>
          <p:cNvSpPr>
            <a:spLocks noGrp="1"/>
          </p:cNvSpPr>
          <p:nvPr>
            <p:ph idx="1"/>
          </p:nvPr>
        </p:nvSpPr>
        <p:spPr>
          <a:xfrm>
            <a:off x="457200" y="1333500"/>
            <a:ext cx="7772400" cy="4114800"/>
          </a:xfrm>
        </p:spPr>
        <p:txBody>
          <a:bodyPr/>
          <a:lstStyle/>
          <a:p>
            <a:pPr algn="just"/>
            <a:r>
              <a:rPr lang="en-US" dirty="0"/>
              <a:t>However, it is known that these registration methods are very sensitive to the initial guess. They fail in scenes without abundant 3D features, such as highways or other open spaces.</a:t>
            </a:r>
          </a:p>
          <a:p>
            <a:pPr algn="just"/>
            <a:r>
              <a:rPr lang="en-US" dirty="0"/>
              <a:t>Deep learning is a machine learning technique inspired by the structure and function of the human brain. It has shown excellent performance in semantic tasks, for example, detection, classification or segmentation. However, they typically are not considered as effective approaches to geometric problems as humans are not good at accurate distance measuring without the assistance of tools, either.</a:t>
            </a:r>
          </a:p>
        </p:txBody>
      </p:sp>
    </p:spTree>
    <p:extLst>
      <p:ext uri="{BB962C8B-B14F-4D97-AF65-F5344CB8AC3E}">
        <p14:creationId xmlns:p14="http://schemas.microsoft.com/office/powerpoint/2010/main" val="30663771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3E64ED13-DF71-6F0E-2EB5-AB73347B520B}"/>
              </a:ext>
            </a:extLst>
          </p:cNvPr>
          <p:cNvSpPr>
            <a:spLocks noGrp="1" noChangeArrowheads="1"/>
          </p:cNvSpPr>
          <p:nvPr>
            <p:ph type="title"/>
          </p:nvPr>
        </p:nvSpPr>
        <p:spPr>
          <a:xfrm>
            <a:off x="152400" y="71122"/>
            <a:ext cx="8153400" cy="843278"/>
          </a:xfrm>
        </p:spPr>
        <p:txBody>
          <a:bodyPr/>
          <a:lstStyle/>
          <a:p>
            <a:r>
              <a:rPr lang="en-US" altLang="en-US" sz="3600" dirty="0"/>
              <a:t>Problem Statement</a:t>
            </a:r>
          </a:p>
        </p:txBody>
      </p:sp>
      <p:sp>
        <p:nvSpPr>
          <p:cNvPr id="8195" name="Rectangle 3">
            <a:extLst>
              <a:ext uri="{FF2B5EF4-FFF2-40B4-BE49-F238E27FC236}">
                <a16:creationId xmlns:a16="http://schemas.microsoft.com/office/drawing/2014/main" id="{518F0E51-7391-9CEB-0C64-2845BF7C5B37}"/>
              </a:ext>
            </a:extLst>
          </p:cNvPr>
          <p:cNvSpPr>
            <a:spLocks noGrp="1" noChangeArrowheads="1"/>
          </p:cNvSpPr>
          <p:nvPr>
            <p:ph idx="1"/>
          </p:nvPr>
        </p:nvSpPr>
        <p:spPr>
          <a:xfrm>
            <a:off x="183811" y="1371600"/>
            <a:ext cx="8458200" cy="4648200"/>
          </a:xfrm>
        </p:spPr>
        <p:txBody>
          <a:bodyPr/>
          <a:lstStyle/>
          <a:p>
            <a:pPr marL="0" indent="0" algn="just">
              <a:lnSpc>
                <a:spcPct val="90000"/>
              </a:lnSpc>
              <a:buNone/>
            </a:pPr>
            <a:endParaRPr lang="en-US" sz="2000" dirty="0">
              <a:latin typeface="+mj-lt"/>
            </a:endParaRPr>
          </a:p>
          <a:p>
            <a:pPr algn="just">
              <a:lnSpc>
                <a:spcPct val="90000"/>
              </a:lnSpc>
            </a:pPr>
            <a:r>
              <a:rPr lang="en-US" sz="2000" dirty="0">
                <a:latin typeface="+mj-lt"/>
              </a:rPr>
              <a:t>“Steering angle” is very </a:t>
            </a:r>
          </a:p>
          <a:p>
            <a:pPr marL="0" indent="0" algn="just">
              <a:lnSpc>
                <a:spcPct val="90000"/>
              </a:lnSpc>
              <a:buNone/>
            </a:pPr>
            <a:r>
              <a:rPr lang="en-US" sz="2000" dirty="0">
                <a:latin typeface="+mj-lt"/>
              </a:rPr>
              <a:t>Important parameter when it</a:t>
            </a:r>
          </a:p>
          <a:p>
            <a:pPr marL="0" indent="0" algn="just">
              <a:lnSpc>
                <a:spcPct val="90000"/>
              </a:lnSpc>
              <a:buNone/>
            </a:pPr>
            <a:r>
              <a:rPr lang="en-US" sz="2000" dirty="0">
                <a:latin typeface="+mj-lt"/>
              </a:rPr>
              <a:t>Comes to self-driving cars,</a:t>
            </a:r>
          </a:p>
          <a:p>
            <a:pPr marL="0" indent="0" algn="just">
              <a:lnSpc>
                <a:spcPct val="90000"/>
              </a:lnSpc>
              <a:buNone/>
            </a:pPr>
            <a:r>
              <a:rPr lang="en-US" sz="2000" dirty="0">
                <a:latin typeface="+mj-lt"/>
              </a:rPr>
              <a:t>If its not predicted accurately then it could lead to accidents and collision which certainly is not a suitable outcome</a:t>
            </a:r>
          </a:p>
          <a:p>
            <a:pPr algn="just">
              <a:lnSpc>
                <a:spcPct val="90000"/>
              </a:lnSpc>
            </a:pPr>
            <a:r>
              <a:rPr lang="en-US" altLang="en-US" sz="2000" u="sng" dirty="0">
                <a:latin typeface="+mj-lt"/>
              </a:rPr>
              <a:t>Figure</a:t>
            </a:r>
            <a:r>
              <a:rPr lang="en-US" altLang="en-US" sz="2000" dirty="0">
                <a:latin typeface="+mj-lt"/>
              </a:rPr>
              <a:t>: </a:t>
            </a:r>
            <a:r>
              <a:rPr lang="en-US" sz="2000" dirty="0">
                <a:latin typeface="+mj-lt"/>
              </a:rPr>
              <a:t>Steering angle regression performance on grayscale frames, The first image shows a sunny day where visual features can be extracted from grayscale frames. However the camera saturation and the lack of temporal information makes the network predict a wrong steering angle and the second image shows a night scene, from which the network hardly predicts the correct steering angle when using grayscale frames.</a:t>
            </a:r>
            <a:endParaRPr lang="en-US" altLang="en-US" sz="2000" dirty="0">
              <a:latin typeface="+mj-lt"/>
            </a:endParaRPr>
          </a:p>
          <a:p>
            <a:pPr algn="just">
              <a:lnSpc>
                <a:spcPct val="90000"/>
              </a:lnSpc>
            </a:pPr>
            <a:r>
              <a:rPr lang="en-US" altLang="en-US" sz="2000" dirty="0">
                <a:latin typeface="+mj-lt"/>
              </a:rPr>
              <a:t>Basically if the predicted steering angle goes wrong even by minute difference there potentially could be collisions and accidents.</a:t>
            </a:r>
          </a:p>
          <a:p>
            <a:pPr algn="just">
              <a:lnSpc>
                <a:spcPct val="90000"/>
              </a:lnSpc>
            </a:pPr>
            <a:endParaRPr lang="en-US" altLang="en-US" sz="2000" b="1" dirty="0">
              <a:latin typeface="+mj-lt"/>
            </a:endParaRPr>
          </a:p>
        </p:txBody>
      </p:sp>
      <p:pic>
        <p:nvPicPr>
          <p:cNvPr id="3" name="Picture 2" descr="A picture containing diagram&#10;&#10;Description automatically generated">
            <a:extLst>
              <a:ext uri="{FF2B5EF4-FFF2-40B4-BE49-F238E27FC236}">
                <a16:creationId xmlns:a16="http://schemas.microsoft.com/office/drawing/2014/main" id="{0C89E364-F200-8FFC-5107-77BF6CE6B1AF}"/>
              </a:ext>
            </a:extLst>
          </p:cNvPr>
          <p:cNvPicPr>
            <a:picLocks noChangeAspect="1"/>
          </p:cNvPicPr>
          <p:nvPr/>
        </p:nvPicPr>
        <p:blipFill>
          <a:blip r:embed="rId3"/>
          <a:stretch>
            <a:fillRect/>
          </a:stretch>
        </p:blipFill>
        <p:spPr>
          <a:xfrm>
            <a:off x="3447887" y="609600"/>
            <a:ext cx="2185401" cy="2133600"/>
          </a:xfrm>
          <a:prstGeom prst="rect">
            <a:avLst/>
          </a:prstGeom>
        </p:spPr>
      </p:pic>
      <p:pic>
        <p:nvPicPr>
          <p:cNvPr id="9" name="Picture 8" descr="A picture containing graphical user interface&#10;&#10;Description automatically generated">
            <a:extLst>
              <a:ext uri="{FF2B5EF4-FFF2-40B4-BE49-F238E27FC236}">
                <a16:creationId xmlns:a16="http://schemas.microsoft.com/office/drawing/2014/main" id="{88F8BDD3-B30A-9695-3CE5-3AC92E78E6D6}"/>
              </a:ext>
            </a:extLst>
          </p:cNvPr>
          <p:cNvPicPr>
            <a:picLocks noChangeAspect="1"/>
          </p:cNvPicPr>
          <p:nvPr/>
        </p:nvPicPr>
        <p:blipFill>
          <a:blip r:embed="rId4"/>
          <a:stretch>
            <a:fillRect/>
          </a:stretch>
        </p:blipFill>
        <p:spPr>
          <a:xfrm>
            <a:off x="6044949" y="643415"/>
            <a:ext cx="2185401" cy="2099785"/>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D290F5BF-A94F-C5B6-E034-6D76E26CB0EA}"/>
              </a:ext>
            </a:extLst>
          </p:cNvPr>
          <p:cNvSpPr>
            <a:spLocks noGrp="1" noChangeArrowheads="1"/>
          </p:cNvSpPr>
          <p:nvPr>
            <p:ph type="title"/>
          </p:nvPr>
        </p:nvSpPr>
        <p:spPr>
          <a:xfrm>
            <a:off x="304800" y="381000"/>
            <a:ext cx="8077200" cy="1143000"/>
          </a:xfrm>
        </p:spPr>
        <p:txBody>
          <a:bodyPr/>
          <a:lstStyle/>
          <a:p>
            <a:r>
              <a:rPr lang="en-US" altLang="en-US" dirty="0"/>
              <a:t>Objectives</a:t>
            </a:r>
          </a:p>
        </p:txBody>
      </p:sp>
      <p:sp>
        <p:nvSpPr>
          <p:cNvPr id="14339" name="Rectangle 3">
            <a:extLst>
              <a:ext uri="{FF2B5EF4-FFF2-40B4-BE49-F238E27FC236}">
                <a16:creationId xmlns:a16="http://schemas.microsoft.com/office/drawing/2014/main" id="{3EB21A04-9494-10FC-8A79-38BFE0690C9F}"/>
              </a:ext>
            </a:extLst>
          </p:cNvPr>
          <p:cNvSpPr>
            <a:spLocks noGrp="1" noChangeArrowheads="1"/>
          </p:cNvSpPr>
          <p:nvPr>
            <p:ph idx="1"/>
          </p:nvPr>
        </p:nvSpPr>
        <p:spPr>
          <a:xfrm>
            <a:off x="76200" y="967042"/>
            <a:ext cx="8915400" cy="5128958"/>
          </a:xfrm>
        </p:spPr>
        <p:txBody>
          <a:bodyPr/>
          <a:lstStyle/>
          <a:p>
            <a:pPr lvl="2"/>
            <a:r>
              <a:rPr lang="en-US" sz="2200" dirty="0"/>
              <a:t>We present L3-Net - a novel learning-based LiDAR localization system that achieves centimeter-level localization accuracy, comparable to prior state-of-the-art systems with hand-crafted pipelines. Rather than relying on these handcrafted modules, we innovatively implement the use of various deep neural network structures to establish a </a:t>
            </a:r>
            <a:r>
              <a:rPr lang="en-US" sz="2200" dirty="0" err="1"/>
              <a:t>learningbased</a:t>
            </a:r>
            <a:r>
              <a:rPr lang="en-US" sz="2200" dirty="0"/>
              <a:t> approach. </a:t>
            </a:r>
          </a:p>
          <a:p>
            <a:pPr lvl="2"/>
            <a:r>
              <a:rPr lang="en-US" sz="2200" dirty="0"/>
              <a:t>L3-Net learns local descriptors specifically optimized for matching in different real-world driving scenarios. 3D convolutions over a cost volume built in the solution space significantly boosts the localization accuracy. RNNs are demonstrated to be effective in modeling the vehicle’s dynamics, yielding better temporal smoothness and accuracy.</a:t>
            </a:r>
            <a:endParaRPr lang="en-US" altLang="en-US" sz="2200" dirty="0"/>
          </a:p>
        </p:txBody>
      </p:sp>
    </p:spTree>
    <p:extLst>
      <p:ext uri="{BB962C8B-B14F-4D97-AF65-F5344CB8AC3E}">
        <p14:creationId xmlns:p14="http://schemas.microsoft.com/office/powerpoint/2010/main" val="41015238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A6D4A-DC0C-88D1-84AB-59703E531A98}"/>
              </a:ext>
            </a:extLst>
          </p:cNvPr>
          <p:cNvSpPr>
            <a:spLocks noGrp="1"/>
          </p:cNvSpPr>
          <p:nvPr>
            <p:ph type="title"/>
          </p:nvPr>
        </p:nvSpPr>
        <p:spPr>
          <a:xfrm>
            <a:off x="685800" y="381000"/>
            <a:ext cx="7772400" cy="1143000"/>
          </a:xfrm>
        </p:spPr>
        <p:txBody>
          <a:bodyPr/>
          <a:lstStyle/>
          <a:p>
            <a:r>
              <a:rPr lang="en-US" altLang="en-US" dirty="0"/>
              <a:t>Objectives                   contd.</a:t>
            </a:r>
            <a:endParaRPr lang="en-US" dirty="0"/>
          </a:p>
        </p:txBody>
      </p:sp>
      <p:sp>
        <p:nvSpPr>
          <p:cNvPr id="3" name="Content Placeholder 2">
            <a:extLst>
              <a:ext uri="{FF2B5EF4-FFF2-40B4-BE49-F238E27FC236}">
                <a16:creationId xmlns:a16="http://schemas.microsoft.com/office/drawing/2014/main" id="{BE80B843-8B09-A3C6-0280-0D73A3F5B67D}"/>
              </a:ext>
            </a:extLst>
          </p:cNvPr>
          <p:cNvSpPr>
            <a:spLocks noGrp="1"/>
          </p:cNvSpPr>
          <p:nvPr>
            <p:ph idx="1"/>
          </p:nvPr>
        </p:nvSpPr>
        <p:spPr>
          <a:xfrm>
            <a:off x="609600" y="1752600"/>
            <a:ext cx="7772400" cy="4114800"/>
          </a:xfrm>
        </p:spPr>
        <p:txBody>
          <a:bodyPr/>
          <a:lstStyle/>
          <a:p>
            <a:pPr algn="just"/>
            <a:r>
              <a:rPr lang="en-US" dirty="0"/>
              <a:t>We comprehensively validate the effectiveness of our approach using freshly collected datasets. Multiple trials of repetitive data collection over the same road and areas make our dataset ideal for testing localization systems. </a:t>
            </a:r>
          </a:p>
          <a:p>
            <a:pPr algn="just"/>
            <a:r>
              <a:rPr lang="en-US" dirty="0"/>
              <a:t>The </a:t>
            </a:r>
            <a:r>
              <a:rPr lang="en-US" dirty="0" err="1"/>
              <a:t>SunnyvaleBigLoop</a:t>
            </a:r>
            <a:r>
              <a:rPr lang="en-US" dirty="0"/>
              <a:t> sequences, with a year’s time interval between the collected mapping and testing data, made it quite challenging, but the low localization error of our method in these datasets demonstrates its maturity for real industrial implementation.</a:t>
            </a:r>
          </a:p>
        </p:txBody>
      </p:sp>
    </p:spTree>
    <p:extLst>
      <p:ext uri="{BB962C8B-B14F-4D97-AF65-F5344CB8AC3E}">
        <p14:creationId xmlns:p14="http://schemas.microsoft.com/office/powerpoint/2010/main" val="27098098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BABC5D8A-24FB-9774-06CE-D8E2E281984C}"/>
              </a:ext>
            </a:extLst>
          </p:cNvPr>
          <p:cNvSpPr>
            <a:spLocks noGrp="1" noChangeArrowheads="1"/>
          </p:cNvSpPr>
          <p:nvPr>
            <p:ph type="title"/>
          </p:nvPr>
        </p:nvSpPr>
        <p:spPr>
          <a:xfrm>
            <a:off x="217548" y="114300"/>
            <a:ext cx="7772400" cy="990600"/>
          </a:xfrm>
        </p:spPr>
        <p:txBody>
          <a:bodyPr/>
          <a:lstStyle/>
          <a:p>
            <a:r>
              <a:rPr lang="en-US" altLang="en-US" dirty="0"/>
              <a:t>Research Methodology and Approach</a:t>
            </a:r>
          </a:p>
        </p:txBody>
      </p:sp>
      <p:sp>
        <p:nvSpPr>
          <p:cNvPr id="16387" name="Content Placeholder 2">
            <a:extLst>
              <a:ext uri="{FF2B5EF4-FFF2-40B4-BE49-F238E27FC236}">
                <a16:creationId xmlns:a16="http://schemas.microsoft.com/office/drawing/2014/main" id="{A26702D2-3C8D-A16E-B0CF-7CB891118C77}"/>
              </a:ext>
            </a:extLst>
          </p:cNvPr>
          <p:cNvSpPr>
            <a:spLocks noGrp="1" noChangeArrowheads="1"/>
          </p:cNvSpPr>
          <p:nvPr>
            <p:ph idx="1"/>
          </p:nvPr>
        </p:nvSpPr>
        <p:spPr>
          <a:xfrm>
            <a:off x="228600" y="1104900"/>
            <a:ext cx="8382000" cy="4648200"/>
          </a:xfrm>
        </p:spPr>
        <p:txBody>
          <a:bodyPr/>
          <a:lstStyle/>
          <a:p>
            <a:pPr algn="just"/>
            <a:r>
              <a:rPr lang="en-US" dirty="0" err="1"/>
              <a:t>Keypoint</a:t>
            </a:r>
            <a:r>
              <a:rPr lang="en-US" dirty="0"/>
              <a:t> Features :- The first step is extracting local feature descriptors from a set of local patches, which we call </a:t>
            </a:r>
            <a:r>
              <a:rPr lang="en-US" dirty="0" err="1"/>
              <a:t>keypoints</a:t>
            </a:r>
            <a:r>
              <a:rPr lang="en-US" dirty="0"/>
              <a:t>. The selection of </a:t>
            </a:r>
            <a:r>
              <a:rPr lang="en-US" dirty="0" err="1"/>
              <a:t>keypoints</a:t>
            </a:r>
            <a:r>
              <a:rPr lang="en-US" dirty="0"/>
              <a:t> considers several local and global geometry characteristics from different aspects. After the </a:t>
            </a:r>
            <a:r>
              <a:rPr lang="en-US" dirty="0" err="1"/>
              <a:t>keypoint</a:t>
            </a:r>
            <a:r>
              <a:rPr lang="en-US" dirty="0"/>
              <a:t> selection, feature descriptors are extracted using a </a:t>
            </a:r>
            <a:r>
              <a:rPr lang="en-US" dirty="0" err="1"/>
              <a:t>miniversion</a:t>
            </a:r>
            <a:r>
              <a:rPr lang="en-US" dirty="0"/>
              <a:t> of </a:t>
            </a:r>
            <a:r>
              <a:rPr lang="en-US" dirty="0" err="1"/>
              <a:t>PointNet</a:t>
            </a:r>
            <a:r>
              <a:rPr lang="en-US" dirty="0"/>
              <a:t>.</a:t>
            </a:r>
          </a:p>
          <a:p>
            <a:pPr algn="just"/>
            <a:r>
              <a:rPr lang="en-US" altLang="en-US" dirty="0"/>
              <a:t>Cost volumes and 3D CNN’s :- </a:t>
            </a:r>
            <a:r>
              <a:rPr lang="en-US" dirty="0"/>
              <a:t>The next step is building a network to accurately infer the localization offset (</a:t>
            </a:r>
            <a:r>
              <a:rPr lang="en-US" dirty="0" err="1"/>
              <a:t>Δx</a:t>
            </a:r>
            <a:r>
              <a:rPr lang="en-US" dirty="0"/>
              <a:t>, </a:t>
            </a:r>
            <a:r>
              <a:rPr lang="en-US" dirty="0" err="1"/>
              <a:t>Δy</a:t>
            </a:r>
            <a:r>
              <a:rPr lang="en-US" dirty="0"/>
              <a:t>, </a:t>
            </a:r>
            <a:r>
              <a:rPr lang="en-US" dirty="0" err="1"/>
              <a:t>Δψ</a:t>
            </a:r>
            <a:r>
              <a:rPr lang="en-US" dirty="0"/>
              <a:t>). This is done by constructing a cost volume in the solution space (x, y, ψ), and regularize it with 3D convolutional neural networks (3D CNNs). </a:t>
            </a:r>
          </a:p>
          <a:p>
            <a:pPr algn="just"/>
            <a:r>
              <a:rPr lang="en-US" dirty="0"/>
              <a:t>First of all, we divide the solution space into discrete spaces in x, y and ψ dimensions, and denote </a:t>
            </a:r>
            <a:r>
              <a:rPr lang="en-US" dirty="0" err="1"/>
              <a:t>nx</a:t>
            </a:r>
            <a:r>
              <a:rPr lang="en-US" dirty="0"/>
              <a:t>, </a:t>
            </a:r>
            <a:r>
              <a:rPr lang="en-US" dirty="0" err="1"/>
              <a:t>ny</a:t>
            </a:r>
            <a:r>
              <a:rPr lang="en-US" dirty="0"/>
              <a:t>, </a:t>
            </a:r>
            <a:r>
              <a:rPr lang="en-US" dirty="0" err="1"/>
              <a:t>nψ</a:t>
            </a:r>
            <a:r>
              <a:rPr lang="en-US" dirty="0"/>
              <a:t> as the size in each dimension. </a:t>
            </a:r>
            <a:endParaRPr lang="en-US" altLang="en-US" dirty="0"/>
          </a:p>
        </p:txBody>
      </p:sp>
    </p:spTree>
    <p:extLst>
      <p:ext uri="{BB962C8B-B14F-4D97-AF65-F5344CB8AC3E}">
        <p14:creationId xmlns:p14="http://schemas.microsoft.com/office/powerpoint/2010/main" val="4008792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8D399-3310-3734-23CB-6EF2C63385A7}"/>
              </a:ext>
            </a:extLst>
          </p:cNvPr>
          <p:cNvSpPr>
            <a:spLocks noGrp="1"/>
          </p:cNvSpPr>
          <p:nvPr>
            <p:ph type="title"/>
          </p:nvPr>
        </p:nvSpPr>
        <p:spPr>
          <a:xfrm>
            <a:off x="457200" y="304800"/>
            <a:ext cx="7772400" cy="914400"/>
          </a:xfrm>
        </p:spPr>
        <p:txBody>
          <a:bodyPr/>
          <a:lstStyle/>
          <a:p>
            <a:r>
              <a:rPr lang="en-US" altLang="en-US" dirty="0"/>
              <a:t>Research Methodology and Approach</a:t>
            </a:r>
            <a:endParaRPr lang="en-US" dirty="0"/>
          </a:p>
        </p:txBody>
      </p:sp>
      <p:sp>
        <p:nvSpPr>
          <p:cNvPr id="3" name="Content Placeholder 2">
            <a:extLst>
              <a:ext uri="{FF2B5EF4-FFF2-40B4-BE49-F238E27FC236}">
                <a16:creationId xmlns:a16="http://schemas.microsoft.com/office/drawing/2014/main" id="{F029C74D-5B19-826F-E7F4-1686B35A6D1D}"/>
              </a:ext>
            </a:extLst>
          </p:cNvPr>
          <p:cNvSpPr>
            <a:spLocks noGrp="1"/>
          </p:cNvSpPr>
          <p:nvPr>
            <p:ph idx="1"/>
          </p:nvPr>
        </p:nvSpPr>
        <p:spPr>
          <a:xfrm>
            <a:off x="304800" y="1066800"/>
            <a:ext cx="7772400" cy="4876800"/>
          </a:xfrm>
        </p:spPr>
        <p:txBody>
          <a:bodyPr/>
          <a:lstStyle/>
          <a:p>
            <a:pPr algn="just"/>
            <a:r>
              <a:rPr lang="en-US" dirty="0"/>
              <a:t>In the following, we denote {f1, ..., </a:t>
            </a:r>
            <a:r>
              <a:rPr lang="en-US" dirty="0" err="1"/>
              <a:t>fN</a:t>
            </a:r>
            <a:r>
              <a:rPr lang="en-US" dirty="0"/>
              <a:t> } as the </a:t>
            </a:r>
            <a:r>
              <a:rPr lang="en-US" dirty="0" err="1"/>
              <a:t>keypoint</a:t>
            </a:r>
            <a:r>
              <a:rPr lang="en-US" dirty="0"/>
              <a:t> descriptors of the online LiDAR point cloud. Therefore, the cost volume is N × </a:t>
            </a:r>
            <a:r>
              <a:rPr lang="en-US" dirty="0" err="1"/>
              <a:t>nx</a:t>
            </a:r>
            <a:r>
              <a:rPr lang="en-US" dirty="0"/>
              <a:t> × </a:t>
            </a:r>
            <a:r>
              <a:rPr lang="en-US" dirty="0" err="1"/>
              <a:t>ny</a:t>
            </a:r>
            <a:r>
              <a:rPr lang="en-US" dirty="0"/>
              <a:t> × </a:t>
            </a:r>
            <a:r>
              <a:rPr lang="en-US" dirty="0" err="1"/>
              <a:t>nψ</a:t>
            </a:r>
            <a:r>
              <a:rPr lang="en-US" dirty="0"/>
              <a:t>. Each cell represents the matching cost between the corresponding </a:t>
            </a:r>
            <a:r>
              <a:rPr lang="en-US" dirty="0" err="1"/>
              <a:t>keypoint</a:t>
            </a:r>
            <a:r>
              <a:rPr lang="en-US" dirty="0"/>
              <a:t> and the 3D map point with the given offset.</a:t>
            </a:r>
          </a:p>
          <a:p>
            <a:pPr algn="just"/>
            <a:r>
              <a:rPr lang="en-US" dirty="0"/>
              <a:t>Implementation :- Hyperparameters :During the </a:t>
            </a:r>
            <a:r>
              <a:rPr lang="en-US" dirty="0" err="1"/>
              <a:t>keypoint</a:t>
            </a:r>
            <a:r>
              <a:rPr lang="en-US" dirty="0"/>
              <a:t> selection, we choose 128 </a:t>
            </a:r>
            <a:r>
              <a:rPr lang="en-US" dirty="0" err="1"/>
              <a:t>keypoints</a:t>
            </a:r>
            <a:r>
              <a:rPr lang="en-US" dirty="0"/>
              <a:t> within a frame of the LiDAR point cloud. The solution space of the cost volume is set as 11 × 11 × 11, and the steps in x, y and ψ dimensions are 0.25m, 0.25m and 0.5◦, respectively. Therefore, the maximum affordable offset of the predicted pose is about (0.25 × 11−1 2 = 1.25m, 1.25m, 2.5◦) which is sufficient for our application.</a:t>
            </a:r>
          </a:p>
        </p:txBody>
      </p:sp>
    </p:spTree>
    <p:extLst>
      <p:ext uri="{BB962C8B-B14F-4D97-AF65-F5344CB8AC3E}">
        <p14:creationId xmlns:p14="http://schemas.microsoft.com/office/powerpoint/2010/main" val="7223952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A7CEA-C23A-7796-DEF5-6892CE1C94EC}"/>
              </a:ext>
            </a:extLst>
          </p:cNvPr>
          <p:cNvSpPr>
            <a:spLocks noGrp="1"/>
          </p:cNvSpPr>
          <p:nvPr>
            <p:ph type="title"/>
          </p:nvPr>
        </p:nvSpPr>
        <p:spPr>
          <a:xfrm>
            <a:off x="762000" y="262721"/>
            <a:ext cx="7772400" cy="1143000"/>
          </a:xfrm>
        </p:spPr>
        <p:txBody>
          <a:bodyPr/>
          <a:lstStyle/>
          <a:p>
            <a:r>
              <a:rPr lang="en-US" altLang="en-US" dirty="0"/>
              <a:t>Research Methodology and Approach</a:t>
            </a:r>
            <a:endParaRPr lang="en-US" dirty="0"/>
          </a:p>
        </p:txBody>
      </p:sp>
      <p:pic>
        <p:nvPicPr>
          <p:cNvPr id="5" name="Content Placeholder 4">
            <a:extLst>
              <a:ext uri="{FF2B5EF4-FFF2-40B4-BE49-F238E27FC236}">
                <a16:creationId xmlns:a16="http://schemas.microsoft.com/office/drawing/2014/main" id="{B0B846D8-59C3-8680-B936-508DBBD616C9}"/>
              </a:ext>
            </a:extLst>
          </p:cNvPr>
          <p:cNvPicPr>
            <a:picLocks noGrp="1" noChangeAspect="1"/>
          </p:cNvPicPr>
          <p:nvPr>
            <p:ph idx="1"/>
          </p:nvPr>
        </p:nvPicPr>
        <p:blipFill>
          <a:blip r:embed="rId2"/>
          <a:stretch>
            <a:fillRect/>
          </a:stretch>
        </p:blipFill>
        <p:spPr>
          <a:xfrm>
            <a:off x="685800" y="834221"/>
            <a:ext cx="7772400" cy="2827359"/>
          </a:xfrm>
        </p:spPr>
      </p:pic>
      <p:sp>
        <p:nvSpPr>
          <p:cNvPr id="6" name="TextBox 5">
            <a:extLst>
              <a:ext uri="{FF2B5EF4-FFF2-40B4-BE49-F238E27FC236}">
                <a16:creationId xmlns:a16="http://schemas.microsoft.com/office/drawing/2014/main" id="{1766EE7D-69D2-0A57-D3BF-4B5631366DE6}"/>
              </a:ext>
            </a:extLst>
          </p:cNvPr>
          <p:cNvSpPr txBox="1"/>
          <p:nvPr/>
        </p:nvSpPr>
        <p:spPr>
          <a:xfrm>
            <a:off x="685800" y="3733800"/>
            <a:ext cx="7620000" cy="2123658"/>
          </a:xfrm>
          <a:prstGeom prst="rect">
            <a:avLst/>
          </a:prstGeom>
          <a:noFill/>
        </p:spPr>
        <p:txBody>
          <a:bodyPr wrap="square" rtlCol="0">
            <a:spAutoFit/>
          </a:bodyPr>
          <a:lstStyle/>
          <a:p>
            <a:r>
              <a:rPr lang="en-US" sz="2200" dirty="0">
                <a:latin typeface="+mj-lt"/>
              </a:rPr>
              <a:t>Architecture of the proposed Learning-based LiDAR Localization Network, L3-Net. During the first training stage, only the black arrows are involved, which include the </a:t>
            </a:r>
            <a:r>
              <a:rPr lang="en-US" sz="2200" dirty="0" err="1">
                <a:latin typeface="+mj-lt"/>
              </a:rPr>
              <a:t>keypoint</a:t>
            </a:r>
            <a:r>
              <a:rPr lang="en-US" sz="2200" dirty="0">
                <a:latin typeface="+mj-lt"/>
              </a:rPr>
              <a:t> selection, the mini-</a:t>
            </a:r>
            <a:r>
              <a:rPr lang="en-US" sz="2200" dirty="0" err="1">
                <a:latin typeface="+mj-lt"/>
              </a:rPr>
              <a:t>PointNet</a:t>
            </a:r>
            <a:r>
              <a:rPr lang="en-US" sz="2200" dirty="0">
                <a:latin typeface="+mj-lt"/>
              </a:rPr>
              <a:t> feature extraction and the regularization based on the 3D CNNs. The cyan arrows indicate the second training stage where the temporal smoothness based on the RNNs is added</a:t>
            </a:r>
          </a:p>
        </p:txBody>
      </p:sp>
    </p:spTree>
    <p:extLst>
      <p:ext uri="{BB962C8B-B14F-4D97-AF65-F5344CB8AC3E}">
        <p14:creationId xmlns:p14="http://schemas.microsoft.com/office/powerpoint/2010/main" val="34667969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4068B60A-789C-6B4E-D1EC-63B3A93BB24D}"/>
              </a:ext>
            </a:extLst>
          </p:cNvPr>
          <p:cNvSpPr>
            <a:spLocks noGrp="1" noChangeArrowheads="1"/>
          </p:cNvSpPr>
          <p:nvPr>
            <p:ph type="title"/>
          </p:nvPr>
        </p:nvSpPr>
        <p:spPr>
          <a:xfrm>
            <a:off x="457200" y="457200"/>
            <a:ext cx="7772400" cy="762000"/>
          </a:xfrm>
        </p:spPr>
        <p:txBody>
          <a:bodyPr/>
          <a:lstStyle/>
          <a:p>
            <a:r>
              <a:rPr lang="en-US" altLang="en-US" dirty="0"/>
              <a:t>Major Findings and Results</a:t>
            </a:r>
          </a:p>
        </p:txBody>
      </p:sp>
      <p:sp>
        <p:nvSpPr>
          <p:cNvPr id="9218" name="Content Placeholder 2">
            <a:extLst>
              <a:ext uri="{FF2B5EF4-FFF2-40B4-BE49-F238E27FC236}">
                <a16:creationId xmlns:a16="http://schemas.microsoft.com/office/drawing/2014/main" id="{185B098A-BBE8-5964-4DDC-CBC7B7B2B30C}"/>
              </a:ext>
            </a:extLst>
          </p:cNvPr>
          <p:cNvSpPr>
            <a:spLocks noGrp="1"/>
          </p:cNvSpPr>
          <p:nvPr>
            <p:ph idx="1"/>
          </p:nvPr>
        </p:nvSpPr>
        <p:spPr>
          <a:xfrm>
            <a:off x="228600" y="1066800"/>
            <a:ext cx="8001000" cy="4800600"/>
          </a:xfrm>
        </p:spPr>
        <p:txBody>
          <a:bodyPr/>
          <a:lstStyle/>
          <a:p>
            <a:pPr>
              <a:defRPr/>
            </a:pPr>
            <a:r>
              <a:rPr lang="en-US" sz="2000" dirty="0"/>
              <a:t>In order to verify the importance of 3D CNNs, we conduct the following experiments: removing 3D CNNs, decreasing layers from 3 to 1 and increasing layers from 3 to 4, denoted as 3D CNNs ×, 3D CNNs ↓ and 3D CNNs ↑. Our results are shown in below table, where the localization accuracy drops heavily using 3D CNNs × and 3D CNNs ↓. This shows that 3D CNNs can learn the real feature distance and effectively regularize the output in the solution space as compared to directly applying the L2 distance between descriptor pairs (No 3D CNNs). Larger capacity 3D CNNs leads to better localization accuracy, however, more data is also required empirically in training. We use 3 layers as a default setup in our method</a:t>
            </a:r>
            <a:endParaRPr lang="en-US" sz="2400" dirty="0"/>
          </a:p>
          <a:p>
            <a:pPr marL="0" indent="0">
              <a:buFontTx/>
              <a:buNone/>
              <a:defRPr/>
            </a:pPr>
            <a:endParaRPr lang="en-US" dirty="0"/>
          </a:p>
        </p:txBody>
      </p:sp>
      <p:pic>
        <p:nvPicPr>
          <p:cNvPr id="4" name="Picture 3">
            <a:extLst>
              <a:ext uri="{FF2B5EF4-FFF2-40B4-BE49-F238E27FC236}">
                <a16:creationId xmlns:a16="http://schemas.microsoft.com/office/drawing/2014/main" id="{4950C438-BA21-2648-65D5-1145E7EAE9A7}"/>
              </a:ext>
            </a:extLst>
          </p:cNvPr>
          <p:cNvPicPr>
            <a:picLocks noChangeAspect="1"/>
          </p:cNvPicPr>
          <p:nvPr/>
        </p:nvPicPr>
        <p:blipFill>
          <a:blip r:embed="rId3"/>
          <a:stretch>
            <a:fillRect/>
          </a:stretch>
        </p:blipFill>
        <p:spPr>
          <a:xfrm>
            <a:off x="3974901" y="4419600"/>
            <a:ext cx="4254699" cy="1600200"/>
          </a:xfrm>
          <a:prstGeom prst="rect">
            <a:avLst/>
          </a:prstGeom>
        </p:spPr>
      </p:pic>
    </p:spTree>
    <p:extLst>
      <p:ext uri="{BB962C8B-B14F-4D97-AF65-F5344CB8AC3E}">
        <p14:creationId xmlns:p14="http://schemas.microsoft.com/office/powerpoint/2010/main" val="26257616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70EBCCFB-794B-D7A2-8B2F-08E36299CE15}"/>
              </a:ext>
            </a:extLst>
          </p:cNvPr>
          <p:cNvSpPr>
            <a:spLocks noGrp="1" noChangeArrowheads="1"/>
          </p:cNvSpPr>
          <p:nvPr>
            <p:ph type="title"/>
          </p:nvPr>
        </p:nvSpPr>
        <p:spPr>
          <a:xfrm>
            <a:off x="381000" y="228600"/>
            <a:ext cx="7772400" cy="1143000"/>
          </a:xfrm>
        </p:spPr>
        <p:txBody>
          <a:bodyPr/>
          <a:lstStyle/>
          <a:p>
            <a:r>
              <a:rPr lang="en-US" altLang="en-US" dirty="0"/>
              <a:t>Conclusions</a:t>
            </a:r>
          </a:p>
        </p:txBody>
      </p:sp>
      <p:sp>
        <p:nvSpPr>
          <p:cNvPr id="20483" name="Content Placeholder 2">
            <a:extLst>
              <a:ext uri="{FF2B5EF4-FFF2-40B4-BE49-F238E27FC236}">
                <a16:creationId xmlns:a16="http://schemas.microsoft.com/office/drawing/2014/main" id="{FD6F72C7-A0DF-BEE9-A343-AE50F1FE68EC}"/>
              </a:ext>
            </a:extLst>
          </p:cNvPr>
          <p:cNvSpPr>
            <a:spLocks noGrp="1" noChangeArrowheads="1"/>
          </p:cNvSpPr>
          <p:nvPr>
            <p:ph idx="1"/>
          </p:nvPr>
        </p:nvSpPr>
        <p:spPr>
          <a:xfrm>
            <a:off x="381000" y="914400"/>
            <a:ext cx="7772400" cy="5105400"/>
          </a:xfrm>
        </p:spPr>
        <p:txBody>
          <a:bodyPr/>
          <a:lstStyle/>
          <a:p>
            <a:pPr algn="just"/>
            <a:r>
              <a:rPr lang="en-US" dirty="0"/>
              <a:t>We have presented a novel learning-based LiDAR localization framework, designed for autonomous driving applications.</a:t>
            </a:r>
          </a:p>
          <a:p>
            <a:pPr algn="just"/>
            <a:r>
              <a:rPr lang="en-US" dirty="0"/>
              <a:t>Elaborately hand-crafted modules in traditional localization pipelines are substituted with learning-based deep neural networks. </a:t>
            </a:r>
          </a:p>
          <a:p>
            <a:pPr algn="just"/>
            <a:r>
              <a:rPr lang="en-US" dirty="0"/>
              <a:t>Our system achieves comparable localization accuracy to prior state-of-the-art systems, and is ready for industrial use. The probability offset volume implies the matching confidence over the solution space making it ready to be deployed in a multi-sensor fusion based localization framework.</a:t>
            </a:r>
          </a:p>
          <a:p>
            <a:pPr algn="just"/>
            <a:r>
              <a:rPr lang="en-US" dirty="0"/>
              <a:t> A 360◦ 3D LiDAR sensor, a high-end integrated navigation system and the data which includes multiple trials of driving over the same road areas in southern San Francisco Bay make our dataset ideal for benchmarking localization systems.</a:t>
            </a:r>
            <a:endParaRPr lang="en-US" altLang="en-US" dirty="0"/>
          </a:p>
        </p:txBody>
      </p:sp>
    </p:spTree>
    <p:extLst>
      <p:ext uri="{BB962C8B-B14F-4D97-AF65-F5344CB8AC3E}">
        <p14:creationId xmlns:p14="http://schemas.microsoft.com/office/powerpoint/2010/main" val="31663497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F124EAD1-59D0-69DE-837A-682550F7F966}"/>
              </a:ext>
            </a:extLst>
          </p:cNvPr>
          <p:cNvSpPr>
            <a:spLocks noGrp="1" noChangeArrowheads="1"/>
          </p:cNvSpPr>
          <p:nvPr>
            <p:ph type="title"/>
          </p:nvPr>
        </p:nvSpPr>
        <p:spPr>
          <a:xfrm>
            <a:off x="381000" y="457200"/>
            <a:ext cx="7772400" cy="1143000"/>
          </a:xfrm>
        </p:spPr>
        <p:txBody>
          <a:bodyPr/>
          <a:lstStyle/>
          <a:p>
            <a:r>
              <a:rPr lang="en-US" altLang="en-US"/>
              <a:t>Acknowledgements and References  </a:t>
            </a:r>
          </a:p>
        </p:txBody>
      </p:sp>
      <p:sp>
        <p:nvSpPr>
          <p:cNvPr id="24579" name="Content Placeholder 2">
            <a:extLst>
              <a:ext uri="{FF2B5EF4-FFF2-40B4-BE49-F238E27FC236}">
                <a16:creationId xmlns:a16="http://schemas.microsoft.com/office/drawing/2014/main" id="{2C6B7CE4-8035-FE4A-6BB8-E712A5877B21}"/>
              </a:ext>
            </a:extLst>
          </p:cNvPr>
          <p:cNvSpPr>
            <a:spLocks noGrp="1" noChangeArrowheads="1"/>
          </p:cNvSpPr>
          <p:nvPr>
            <p:ph idx="1"/>
          </p:nvPr>
        </p:nvSpPr>
        <p:spPr>
          <a:xfrm>
            <a:off x="381000" y="1633538"/>
            <a:ext cx="7772400" cy="4114800"/>
          </a:xfrm>
        </p:spPr>
        <p:txBody>
          <a:bodyPr/>
          <a:lstStyle/>
          <a:p>
            <a:pPr algn="just"/>
            <a:r>
              <a:rPr lang="en-US" dirty="0"/>
              <a:t>This work is supported by Baidu Autonomous Driving Business Unit (Baidu ADU) in conjunction with the Apollo Project (</a:t>
            </a:r>
            <a:r>
              <a:rPr lang="en-US" dirty="0">
                <a:hlinkClick r:id="rId3"/>
              </a:rPr>
              <a:t>http://apollo.auto/</a:t>
            </a:r>
            <a:r>
              <a:rPr lang="en-US" dirty="0"/>
              <a:t>).</a:t>
            </a:r>
          </a:p>
          <a:p>
            <a:pPr algn="just"/>
            <a:endParaRPr lang="en-US" altLang="en-US" dirty="0"/>
          </a:p>
          <a:p>
            <a:pPr marL="0" indent="0" algn="just">
              <a:buNone/>
            </a:pPr>
            <a:r>
              <a:rPr lang="en-US" dirty="0" err="1"/>
              <a:t>Weixin</a:t>
            </a:r>
            <a:r>
              <a:rPr lang="en-US" dirty="0"/>
              <a:t> Lu∗ Yao Zhou∗ </a:t>
            </a:r>
            <a:r>
              <a:rPr lang="en-US" dirty="0" err="1"/>
              <a:t>Guowei</a:t>
            </a:r>
            <a:r>
              <a:rPr lang="en-US" dirty="0"/>
              <a:t> Wan Shenhua Hou </a:t>
            </a:r>
            <a:r>
              <a:rPr lang="en-US" dirty="0" err="1"/>
              <a:t>Shiyu</a:t>
            </a:r>
            <a:r>
              <a:rPr lang="en-US" dirty="0"/>
              <a:t> Song† Baidu Autonomous Driving Business Unit (ADU) {</a:t>
            </a:r>
            <a:r>
              <a:rPr lang="en-US" dirty="0" err="1"/>
              <a:t>luweixin</a:t>
            </a:r>
            <a:r>
              <a:rPr lang="en-US" dirty="0"/>
              <a:t>, </a:t>
            </a:r>
            <a:r>
              <a:rPr lang="en-US" dirty="0" err="1"/>
              <a:t>zhouyao</a:t>
            </a:r>
            <a:r>
              <a:rPr lang="en-US" dirty="0"/>
              <a:t>, </a:t>
            </a:r>
            <a:r>
              <a:rPr lang="en-US" dirty="0" err="1"/>
              <a:t>wanguowei</a:t>
            </a:r>
            <a:r>
              <a:rPr lang="en-US" dirty="0"/>
              <a:t>, </a:t>
            </a:r>
            <a:r>
              <a:rPr lang="en-US" dirty="0" err="1"/>
              <a:t>houshenhua</a:t>
            </a:r>
            <a:r>
              <a:rPr lang="en-US" dirty="0"/>
              <a:t>, </a:t>
            </a:r>
            <a:r>
              <a:rPr lang="en-US" dirty="0" err="1">
                <a:hlinkClick r:id="rId4"/>
              </a:rPr>
              <a:t>songshiyu</a:t>
            </a:r>
            <a:r>
              <a:rPr lang="en-US" dirty="0">
                <a:hlinkClick r:id="rId4"/>
              </a:rPr>
              <a:t>}@baidu.com</a:t>
            </a:r>
            <a:endParaRPr lang="en-US" dirty="0"/>
          </a:p>
          <a:p>
            <a:pPr marL="0" indent="0" algn="just">
              <a:buNone/>
            </a:pPr>
            <a:endParaRPr lang="en-US" altLang="en-US" dirty="0"/>
          </a:p>
          <a:p>
            <a:pPr marL="0" indent="0" algn="just">
              <a:buNone/>
            </a:pPr>
            <a:r>
              <a:rPr lang="en-US" dirty="0"/>
              <a:t>2019 IEEE/CVF Conference on Computer Vision and Pattern Recognition (CVPR)</a:t>
            </a:r>
            <a:endParaRPr lang="en-US" altLang="en-US" dirty="0"/>
          </a:p>
        </p:txBody>
      </p:sp>
    </p:spTree>
    <p:extLst>
      <p:ext uri="{BB962C8B-B14F-4D97-AF65-F5344CB8AC3E}">
        <p14:creationId xmlns:p14="http://schemas.microsoft.com/office/powerpoint/2010/main" val="5360624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59514272-EB9C-B1A3-5179-9A2577771C89}"/>
              </a:ext>
            </a:extLst>
          </p:cNvPr>
          <p:cNvSpPr>
            <a:spLocks noGrp="1" noChangeArrowheads="1"/>
          </p:cNvSpPr>
          <p:nvPr>
            <p:ph type="title"/>
          </p:nvPr>
        </p:nvSpPr>
        <p:spPr>
          <a:xfrm>
            <a:off x="381000" y="533400"/>
            <a:ext cx="7772400" cy="1143000"/>
          </a:xfrm>
        </p:spPr>
        <p:txBody>
          <a:bodyPr/>
          <a:lstStyle/>
          <a:p>
            <a:r>
              <a:rPr lang="en-US" altLang="en-US" dirty="0"/>
              <a:t>Questions?</a:t>
            </a:r>
          </a:p>
        </p:txBody>
      </p:sp>
    </p:spTree>
    <p:extLst>
      <p:ext uri="{BB962C8B-B14F-4D97-AF65-F5344CB8AC3E}">
        <p14:creationId xmlns:p14="http://schemas.microsoft.com/office/powerpoint/2010/main" val="34561214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C1DE099D-E7EC-12AB-CEB4-52F2C5560C0D}"/>
              </a:ext>
            </a:extLst>
          </p:cNvPr>
          <p:cNvSpPr>
            <a:spLocks noGrp="1" noChangeArrowheads="1"/>
          </p:cNvSpPr>
          <p:nvPr>
            <p:ph type="title"/>
          </p:nvPr>
        </p:nvSpPr>
        <p:spPr>
          <a:xfrm>
            <a:off x="304800" y="228600"/>
            <a:ext cx="8382000" cy="1220788"/>
          </a:xfrm>
        </p:spPr>
        <p:txBody>
          <a:bodyPr/>
          <a:lstStyle/>
          <a:p>
            <a:r>
              <a:rPr lang="en-US" altLang="en-US" sz="3600" dirty="0"/>
              <a:t>Significance of the problem and its impact</a:t>
            </a:r>
          </a:p>
        </p:txBody>
      </p:sp>
      <p:sp>
        <p:nvSpPr>
          <p:cNvPr id="6147" name="Rectangle 3">
            <a:extLst>
              <a:ext uri="{FF2B5EF4-FFF2-40B4-BE49-F238E27FC236}">
                <a16:creationId xmlns:a16="http://schemas.microsoft.com/office/drawing/2014/main" id="{A64BA53A-D4D3-B3D6-67BF-25471B164CB5}"/>
              </a:ext>
            </a:extLst>
          </p:cNvPr>
          <p:cNvSpPr>
            <a:spLocks noGrp="1" noChangeArrowheads="1"/>
          </p:cNvSpPr>
          <p:nvPr>
            <p:ph idx="1"/>
          </p:nvPr>
        </p:nvSpPr>
        <p:spPr>
          <a:xfrm>
            <a:off x="0" y="1219200"/>
            <a:ext cx="8610600" cy="4658513"/>
          </a:xfrm>
        </p:spPr>
        <p:txBody>
          <a:bodyPr/>
          <a:lstStyle/>
          <a:p>
            <a:pPr marL="0" indent="0" algn="just">
              <a:lnSpc>
                <a:spcPct val="90000"/>
              </a:lnSpc>
              <a:buNone/>
              <a:defRPr/>
            </a:pPr>
            <a:endParaRPr lang="en-US" altLang="en-US" sz="2000" dirty="0"/>
          </a:p>
          <a:p>
            <a:pPr lvl="1" algn="just">
              <a:lnSpc>
                <a:spcPct val="90000"/>
              </a:lnSpc>
              <a:buFont typeface="Arial" panose="020B0604020202020204" pitchFamily="34" charset="0"/>
              <a:buChar char="•"/>
              <a:defRPr/>
            </a:pPr>
            <a:r>
              <a:rPr lang="en-US" altLang="en-US" dirty="0"/>
              <a:t>Self-driving cars need the correct and accurate techniques to efficiently predict steering angle when in motion otherwise it could lead to failure and potential mishaps.</a:t>
            </a:r>
          </a:p>
          <a:p>
            <a:pPr lvl="1" algn="just">
              <a:lnSpc>
                <a:spcPct val="90000"/>
              </a:lnSpc>
              <a:buFont typeface="Arial" panose="020B0604020202020204" pitchFamily="34" charset="0"/>
              <a:buChar char="•"/>
              <a:defRPr/>
            </a:pPr>
            <a:r>
              <a:rPr lang="en-US" altLang="en-US" dirty="0"/>
              <a:t>Developing robust policies for autonomous driving is challenging research problem and developing a robust and efficient method for predicting accurate steering angle becomes a priority </a:t>
            </a:r>
          </a:p>
          <a:p>
            <a:pPr lvl="1" algn="just">
              <a:lnSpc>
                <a:spcPct val="90000"/>
              </a:lnSpc>
              <a:buFont typeface="Arial" panose="020B0604020202020204" pitchFamily="34" charset="0"/>
              <a:buChar char="•"/>
              <a:defRPr/>
            </a:pPr>
            <a:r>
              <a:rPr lang="en-US" altLang="en-US" dirty="0"/>
              <a:t>If there is an approach which can be used to predict steering angles, especially under </a:t>
            </a:r>
            <a:r>
              <a:rPr lang="en-US" dirty="0"/>
              <a:t>conditions where grayscale frames fail, e.g., large input spaces, challenging illumination conditions, and fast motion then it could significantly reduce the collisions and accidents and</a:t>
            </a:r>
            <a:r>
              <a:rPr lang="en-US" altLang="en-US" dirty="0"/>
              <a:t> if this problem is addressed then so</a:t>
            </a:r>
            <a:r>
              <a:rPr lang="en-US" dirty="0"/>
              <a:t>lving all tasks related to motion estimation will be smooth and efficient</a:t>
            </a:r>
            <a:endParaRPr lang="en-US" altLang="en-US" dirty="0"/>
          </a:p>
          <a:p>
            <a:pPr lvl="1" algn="just">
              <a:lnSpc>
                <a:spcPct val="90000"/>
              </a:lnSpc>
              <a:defRPr/>
            </a:pPr>
            <a:endParaRPr lang="en-US" altLang="en-US" dirty="0"/>
          </a:p>
          <a:p>
            <a:pPr marL="457200" lvl="1" indent="0" algn="just">
              <a:lnSpc>
                <a:spcPct val="90000"/>
              </a:lnSpc>
              <a:buFontTx/>
              <a:buNone/>
              <a:defRPr/>
            </a:pPr>
            <a:endParaRPr lang="en-US"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8C1F015D-0A54-410C-D859-E9F9C0C20CBE}"/>
              </a:ext>
            </a:extLst>
          </p:cNvPr>
          <p:cNvSpPr>
            <a:spLocks noGrp="1" noChangeArrowheads="1"/>
          </p:cNvSpPr>
          <p:nvPr>
            <p:ph type="title"/>
          </p:nvPr>
        </p:nvSpPr>
        <p:spPr>
          <a:xfrm>
            <a:off x="228600" y="228600"/>
            <a:ext cx="8153400" cy="992188"/>
          </a:xfrm>
        </p:spPr>
        <p:txBody>
          <a:bodyPr/>
          <a:lstStyle/>
          <a:p>
            <a:r>
              <a:rPr lang="en-US" altLang="en-US" sz="3600" dirty="0"/>
              <a:t>Prior Work</a:t>
            </a:r>
          </a:p>
        </p:txBody>
      </p:sp>
      <p:sp>
        <p:nvSpPr>
          <p:cNvPr id="12291" name="Rectangle 3">
            <a:extLst>
              <a:ext uri="{FF2B5EF4-FFF2-40B4-BE49-F238E27FC236}">
                <a16:creationId xmlns:a16="http://schemas.microsoft.com/office/drawing/2014/main" id="{F4E9BDC8-E596-1C15-8DDE-60B55DD71DDB}"/>
              </a:ext>
            </a:extLst>
          </p:cNvPr>
          <p:cNvSpPr>
            <a:spLocks noGrp="1" noChangeArrowheads="1"/>
          </p:cNvSpPr>
          <p:nvPr>
            <p:ph idx="1"/>
          </p:nvPr>
        </p:nvSpPr>
        <p:spPr>
          <a:xfrm>
            <a:off x="533400" y="1066800"/>
            <a:ext cx="8077200" cy="4875212"/>
          </a:xfrm>
        </p:spPr>
        <p:txBody>
          <a:bodyPr/>
          <a:lstStyle/>
          <a:p>
            <a:pPr algn="just">
              <a:spcBef>
                <a:spcPct val="0"/>
              </a:spcBef>
            </a:pPr>
            <a:r>
              <a:rPr lang="en-US" sz="2000" dirty="0"/>
              <a:t>Highly engineered, modular systems demonstrated incredible performance in both urban and off-road scenarios. </a:t>
            </a:r>
          </a:p>
          <a:p>
            <a:pPr algn="just">
              <a:spcBef>
                <a:spcPct val="0"/>
              </a:spcBef>
            </a:pPr>
            <a:r>
              <a:rPr lang="en-US" sz="2000" dirty="0"/>
              <a:t>Another approach to the problem is to directly map visual observations to control actions, tightly coupling the perception and control parts of the problem. </a:t>
            </a:r>
          </a:p>
          <a:p>
            <a:pPr algn="just">
              <a:spcBef>
                <a:spcPct val="0"/>
              </a:spcBef>
            </a:pPr>
            <a:r>
              <a:rPr lang="en-US" sz="2000" dirty="0"/>
              <a:t>The first attempt to learn a visuomotor policy was done with ALVINN (Autonomous land vehicle in a neural network), where a shallow network was used to predict actions directly from images. Even though it only succeeded in simple scenarios, it suggested the potential of neural networks for autonomous navigation.</a:t>
            </a:r>
            <a:endParaRPr lang="en-US" sz="2000" dirty="0">
              <a:solidFill>
                <a:srgbClr val="1E1E1E"/>
              </a:solidFill>
              <a:cs typeface="Times New Roman" panose="02020603050405020304" pitchFamily="18" charset="0"/>
            </a:endParaRPr>
          </a:p>
          <a:p>
            <a:pPr algn="just">
              <a:spcBef>
                <a:spcPct val="0"/>
              </a:spcBef>
            </a:pPr>
            <a:r>
              <a:rPr lang="en-US" sz="2000" dirty="0"/>
              <a:t>More recently, NVIDIA used a CNN to learn a driving policy from video           frames. In spite of being a very simple approach, the learned controls were  able to drive a car in basic scenarios.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56A92-A48A-DBFC-F190-D8DEB40D5CC5}"/>
              </a:ext>
            </a:extLst>
          </p:cNvPr>
          <p:cNvSpPr>
            <a:spLocks noGrp="1"/>
          </p:cNvSpPr>
          <p:nvPr>
            <p:ph type="title"/>
          </p:nvPr>
        </p:nvSpPr>
        <p:spPr>
          <a:xfrm>
            <a:off x="304800" y="152400"/>
            <a:ext cx="7772400" cy="1143000"/>
          </a:xfrm>
        </p:spPr>
        <p:txBody>
          <a:bodyPr/>
          <a:lstStyle/>
          <a:p>
            <a:r>
              <a:rPr lang="en-US" altLang="en-US" sz="3600" dirty="0"/>
              <a:t>Prior Art                                         contd.</a:t>
            </a:r>
            <a:endParaRPr lang="en-US" sz="3600" dirty="0"/>
          </a:p>
        </p:txBody>
      </p:sp>
      <p:sp>
        <p:nvSpPr>
          <p:cNvPr id="3" name="Content Placeholder 2">
            <a:extLst>
              <a:ext uri="{FF2B5EF4-FFF2-40B4-BE49-F238E27FC236}">
                <a16:creationId xmlns:a16="http://schemas.microsoft.com/office/drawing/2014/main" id="{CCC803FF-F17E-FCC7-0EEF-9636B83FEC3A}"/>
              </a:ext>
            </a:extLst>
          </p:cNvPr>
          <p:cNvSpPr>
            <a:spLocks noGrp="1"/>
          </p:cNvSpPr>
          <p:nvPr>
            <p:ph idx="1"/>
          </p:nvPr>
        </p:nvSpPr>
        <p:spPr>
          <a:xfrm>
            <a:off x="685800" y="1371600"/>
            <a:ext cx="7772400" cy="4572000"/>
          </a:xfrm>
        </p:spPr>
        <p:txBody>
          <a:bodyPr/>
          <a:lstStyle/>
          <a:p>
            <a:pPr algn="just"/>
            <a:r>
              <a:rPr lang="en-US" sz="2000" dirty="0"/>
              <a:t>All previous methods operate on images acquired by traditional frame-based camera.</a:t>
            </a:r>
          </a:p>
          <a:p>
            <a:pPr algn="just"/>
            <a:r>
              <a:rPr lang="en-US" sz="2000" dirty="0"/>
              <a:t>As opposed to the classification approximation of all previous methods, this paper addresses a continuous estimation problem (steering angle prediction) from a regression point of view. </a:t>
            </a:r>
          </a:p>
          <a:p>
            <a:pPr algn="just"/>
            <a:r>
              <a:rPr lang="en-US" sz="2000" dirty="0"/>
              <a:t>Hence, we are the first to tackle continuous estimation problems with event cameras in a principled way without resorting to partitioning the solution space.</a:t>
            </a:r>
          </a:p>
          <a:p>
            <a:pPr algn="just"/>
            <a:r>
              <a:rPr lang="en-US" sz="2000" dirty="0"/>
              <a:t> Moreover, in contrast to previous event-based vision learning works which use small datasets, we show results on the largest and most challenging (due to scene variability) event-based dataset to date</a:t>
            </a:r>
          </a:p>
        </p:txBody>
      </p:sp>
    </p:spTree>
    <p:extLst>
      <p:ext uri="{BB962C8B-B14F-4D97-AF65-F5344CB8AC3E}">
        <p14:creationId xmlns:p14="http://schemas.microsoft.com/office/powerpoint/2010/main" val="10020344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D290F5BF-A94F-C5B6-E034-6D76E26CB0EA}"/>
              </a:ext>
            </a:extLst>
          </p:cNvPr>
          <p:cNvSpPr>
            <a:spLocks noGrp="1" noChangeArrowheads="1"/>
          </p:cNvSpPr>
          <p:nvPr>
            <p:ph type="title"/>
          </p:nvPr>
        </p:nvSpPr>
        <p:spPr>
          <a:xfrm>
            <a:off x="304800" y="381000"/>
            <a:ext cx="8077200" cy="609600"/>
          </a:xfrm>
        </p:spPr>
        <p:txBody>
          <a:bodyPr/>
          <a:lstStyle/>
          <a:p>
            <a:r>
              <a:rPr lang="en-US" altLang="en-US" sz="3600" dirty="0"/>
              <a:t>Objectives</a:t>
            </a:r>
          </a:p>
        </p:txBody>
      </p:sp>
      <p:sp>
        <p:nvSpPr>
          <p:cNvPr id="14339" name="Rectangle 3">
            <a:extLst>
              <a:ext uri="{FF2B5EF4-FFF2-40B4-BE49-F238E27FC236}">
                <a16:creationId xmlns:a16="http://schemas.microsoft.com/office/drawing/2014/main" id="{3EB21A04-9494-10FC-8A79-38BFE0690C9F}"/>
              </a:ext>
            </a:extLst>
          </p:cNvPr>
          <p:cNvSpPr>
            <a:spLocks noGrp="1" noChangeArrowheads="1"/>
          </p:cNvSpPr>
          <p:nvPr>
            <p:ph idx="1"/>
          </p:nvPr>
        </p:nvSpPr>
        <p:spPr>
          <a:xfrm>
            <a:off x="381000" y="1066800"/>
            <a:ext cx="8382000" cy="4724400"/>
          </a:xfrm>
        </p:spPr>
        <p:txBody>
          <a:bodyPr/>
          <a:lstStyle/>
          <a:p>
            <a:pPr algn="just"/>
            <a:endParaRPr lang="en-US" altLang="en-US" dirty="0">
              <a:solidFill>
                <a:srgbClr val="1E1E1E"/>
              </a:solidFill>
              <a:cs typeface="Times New Roman" panose="02020603050405020304" pitchFamily="18" charset="0"/>
            </a:endParaRPr>
          </a:p>
          <a:p>
            <a:pPr algn="just"/>
            <a:r>
              <a:rPr lang="en-US" altLang="en-US" dirty="0">
                <a:solidFill>
                  <a:srgbClr val="1E1E1E"/>
                </a:solidFill>
                <a:cs typeface="Times New Roman" panose="02020603050405020304" pitchFamily="18" charset="0"/>
              </a:rPr>
              <a:t>This paper presents a deep neural network approach that unlocks the potential of event cameras on a challenging motion-estimation task: prediction of a vehicle’s steering angle.</a:t>
            </a:r>
          </a:p>
          <a:p>
            <a:pPr algn="just"/>
            <a:r>
              <a:rPr lang="en-US" altLang="en-US" dirty="0">
                <a:solidFill>
                  <a:srgbClr val="1E1E1E"/>
                </a:solidFill>
                <a:cs typeface="Times New Roman" panose="02020603050405020304" pitchFamily="18" charset="0"/>
              </a:rPr>
              <a:t>To make the best out of this sensor–algorithm combination, we adapt state-of-the-art convolutional architectures to the output of event sensors and extensively evaluate the performance of our approach on a publicly available large scale event-camera dataset (≈1000 km).</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031DF-983B-85C4-BE16-3757FF0BC0B9}"/>
              </a:ext>
            </a:extLst>
          </p:cNvPr>
          <p:cNvSpPr>
            <a:spLocks noGrp="1"/>
          </p:cNvSpPr>
          <p:nvPr>
            <p:ph type="title"/>
          </p:nvPr>
        </p:nvSpPr>
        <p:spPr>
          <a:xfrm>
            <a:off x="381000" y="190500"/>
            <a:ext cx="7772400" cy="1143000"/>
          </a:xfrm>
        </p:spPr>
        <p:txBody>
          <a:bodyPr/>
          <a:lstStyle/>
          <a:p>
            <a:r>
              <a:rPr lang="en-US" altLang="en-US" sz="3600" dirty="0"/>
              <a:t>Objectives                                contd.</a:t>
            </a:r>
            <a:endParaRPr lang="en-US" sz="3600" dirty="0"/>
          </a:p>
        </p:txBody>
      </p:sp>
      <p:sp>
        <p:nvSpPr>
          <p:cNvPr id="3" name="Content Placeholder 2">
            <a:extLst>
              <a:ext uri="{FF2B5EF4-FFF2-40B4-BE49-F238E27FC236}">
                <a16:creationId xmlns:a16="http://schemas.microsoft.com/office/drawing/2014/main" id="{3F9983AF-D867-B992-5DF0-D58FFEF81042}"/>
              </a:ext>
            </a:extLst>
          </p:cNvPr>
          <p:cNvSpPr>
            <a:spLocks noGrp="1"/>
          </p:cNvSpPr>
          <p:nvPr>
            <p:ph idx="1"/>
          </p:nvPr>
        </p:nvSpPr>
        <p:spPr>
          <a:xfrm>
            <a:off x="304800" y="990600"/>
            <a:ext cx="7772400" cy="5029200"/>
          </a:xfrm>
        </p:spPr>
        <p:txBody>
          <a:bodyPr/>
          <a:lstStyle/>
          <a:p>
            <a:pPr algn="just"/>
            <a:r>
              <a:rPr lang="en-US" dirty="0"/>
              <a:t>Event cameras, such as the Dynamic Vision Sensor (DVS) are bio-inspired sensors that, in contrast to traditional cameras, do not acquire full images at a fixed framerate but rather have independent pixels that output only intensity changes (called “events”) asynchronously at the time they occur. </a:t>
            </a:r>
          </a:p>
          <a:p>
            <a:pPr algn="just"/>
            <a:r>
              <a:rPr lang="en-US" dirty="0"/>
              <a:t>Hence, the output of an event camera is not a sequence of images but a stream of asynchronous events. </a:t>
            </a:r>
          </a:p>
          <a:p>
            <a:pPr algn="just"/>
            <a:r>
              <a:rPr lang="en-US" dirty="0"/>
              <a:t>Event cameras have multiple advantages over traditional cameras: very high temporal resolution (microseconds), very high dynamic range (HDR) (140 dB) and low power and bandwidth requirements. </a:t>
            </a:r>
          </a:p>
          <a:p>
            <a:pPr algn="just"/>
            <a:r>
              <a:rPr lang="en-US" dirty="0"/>
              <a:t>Moreover, since events are generated by moving edges in the scene, event cameras are natural motion detectors and automatically filter out any temporally-redundant information.</a:t>
            </a:r>
          </a:p>
          <a:p>
            <a:pPr algn="just"/>
            <a:endParaRPr lang="en-US" dirty="0"/>
          </a:p>
        </p:txBody>
      </p:sp>
    </p:spTree>
    <p:extLst>
      <p:ext uri="{BB962C8B-B14F-4D97-AF65-F5344CB8AC3E}">
        <p14:creationId xmlns:p14="http://schemas.microsoft.com/office/powerpoint/2010/main" val="27917798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B2D13-8767-D2AD-D7D4-8BDB59322F74}"/>
              </a:ext>
            </a:extLst>
          </p:cNvPr>
          <p:cNvSpPr>
            <a:spLocks noGrp="1"/>
          </p:cNvSpPr>
          <p:nvPr>
            <p:ph type="title"/>
          </p:nvPr>
        </p:nvSpPr>
        <p:spPr>
          <a:xfrm>
            <a:off x="609600" y="228600"/>
            <a:ext cx="7772400" cy="1143000"/>
          </a:xfrm>
        </p:spPr>
        <p:txBody>
          <a:bodyPr/>
          <a:lstStyle/>
          <a:p>
            <a:r>
              <a:rPr lang="en-US" altLang="en-US" sz="3600" dirty="0"/>
              <a:t>Objectives                                contd.</a:t>
            </a:r>
            <a:endParaRPr lang="en-US" sz="3600" dirty="0"/>
          </a:p>
        </p:txBody>
      </p:sp>
      <p:sp>
        <p:nvSpPr>
          <p:cNvPr id="3" name="Content Placeholder 2">
            <a:extLst>
              <a:ext uri="{FF2B5EF4-FFF2-40B4-BE49-F238E27FC236}">
                <a16:creationId xmlns:a16="http://schemas.microsoft.com/office/drawing/2014/main" id="{77DCFDFA-6CBD-089B-7E1B-3B16EDAB3C62}"/>
              </a:ext>
            </a:extLst>
          </p:cNvPr>
          <p:cNvSpPr>
            <a:spLocks noGrp="1"/>
          </p:cNvSpPr>
          <p:nvPr>
            <p:ph idx="1"/>
          </p:nvPr>
        </p:nvSpPr>
        <p:spPr>
          <a:xfrm>
            <a:off x="685800" y="1600200"/>
            <a:ext cx="7772400" cy="4114800"/>
          </a:xfrm>
        </p:spPr>
        <p:txBody>
          <a:bodyPr/>
          <a:lstStyle/>
          <a:p>
            <a:pPr algn="just"/>
            <a:r>
              <a:rPr lang="en-US" dirty="0"/>
              <a:t>We present qualitative and quantitative explanations of why event cameras allow robust steering prediction even in cases where traditional cameras fail, e.g., challenging illumination conditions and fast motion. </a:t>
            </a:r>
          </a:p>
          <a:p>
            <a:pPr algn="just"/>
            <a:r>
              <a:rPr lang="en-US" dirty="0"/>
              <a:t>Finally, we demonstrate the advantages of leveraging transfer learning from traditional to event-based vision and show that our approach outperforms state-of-the-art algorithms based on standard cameras.</a:t>
            </a:r>
          </a:p>
          <a:p>
            <a:pPr algn="just"/>
            <a:r>
              <a:rPr lang="en-US" dirty="0"/>
              <a:t>Our approach aims at predicting steering wheel commands from a forward-looking DVS sensor mounted on a car.</a:t>
            </a:r>
          </a:p>
        </p:txBody>
      </p:sp>
    </p:spTree>
    <p:extLst>
      <p:ext uri="{BB962C8B-B14F-4D97-AF65-F5344CB8AC3E}">
        <p14:creationId xmlns:p14="http://schemas.microsoft.com/office/powerpoint/2010/main" val="1091997220"/>
      </p:ext>
    </p:extLst>
  </p:cSld>
  <p:clrMapOvr>
    <a:masterClrMapping/>
  </p:clrMapOvr>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ITC Stone Sans Std Semibold"/>
        <a:ea typeface="ＭＳ Ｐゴシック"/>
        <a:cs typeface="ＭＳ Ｐゴシック"/>
      </a:majorFont>
      <a:minorFont>
        <a:latin typeface="ITC Stone Sans Std Semibold"/>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01" charset="0"/>
            <a:ea typeface="ＭＳ Ｐゴシック" pitchFamily="-112" charset="-128"/>
            <a:cs typeface="ＭＳ Ｐゴシック" pitchFamily="-112"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01" charset="0"/>
            <a:ea typeface="ＭＳ Ｐゴシック" pitchFamily="-112" charset="-128"/>
            <a:cs typeface="ＭＳ Ｐゴシック" pitchFamily="-112"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
    <a:dk1>
      <a:srgbClr val="000000"/>
    </a:dk1>
    <a:lt1>
      <a:srgbClr val="CF1E21"/>
    </a:lt1>
    <a:dk2>
      <a:srgbClr val="000000"/>
    </a:dk2>
    <a:lt2>
      <a:srgbClr val="808080"/>
    </a:lt2>
    <a:accent1>
      <a:srgbClr val="BBE0E3"/>
    </a:accent1>
    <a:accent2>
      <a:srgbClr val="333399"/>
    </a:accent2>
    <a:accent3>
      <a:srgbClr val="E4ABAB"/>
    </a:accent3>
    <a:accent4>
      <a:srgbClr val="000000"/>
    </a:accent4>
    <a:accent5>
      <a:srgbClr val="DAEDEF"/>
    </a:accent5>
    <a:accent6>
      <a:srgbClr val="2D2D8A"/>
    </a:accent6>
    <a:hlink>
      <a:srgbClr val="009999"/>
    </a:hlink>
    <a:folHlink>
      <a:srgbClr val="99CC0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8361F3A68F7AFC4C871451153351D93E" ma:contentTypeVersion="2" ma:contentTypeDescription="Create a new document." ma:contentTypeScope="" ma:versionID="cf91f00ef2caad86ff02926658ff800a">
  <xsd:schema xmlns:xsd="http://www.w3.org/2001/XMLSchema" xmlns:xs="http://www.w3.org/2001/XMLSchema" xmlns:p="http://schemas.microsoft.com/office/2006/metadata/properties" xmlns:ns3="82a531ea-3cf1-4b42-948e-2682f95bf608" targetNamespace="http://schemas.microsoft.com/office/2006/metadata/properties" ma:root="true" ma:fieldsID="67fa396bedefd758577520a3bb06769f" ns3:_="">
    <xsd:import namespace="82a531ea-3cf1-4b42-948e-2682f95bf608"/>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2a531ea-3cf1-4b42-948e-2682f95bf60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890B403-940D-42C8-8BCC-19107B7897E8}">
  <ds:schemaRefs>
    <ds:schemaRef ds:uri="http://schemas.microsoft.com/sharepoint/v3/contenttype/forms"/>
  </ds:schemaRefs>
</ds:datastoreItem>
</file>

<file path=customXml/itemProps2.xml><?xml version="1.0" encoding="utf-8"?>
<ds:datastoreItem xmlns:ds="http://schemas.openxmlformats.org/officeDocument/2006/customXml" ds:itemID="{597E2597-29F2-4D00-81E5-8702EFBA122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2a531ea-3cf1-4b42-948e-2682f95bf60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1B658F3-AD46-474F-8617-C7A4A34C742A}">
  <ds:schemaRefs>
    <ds:schemaRef ds:uri="http://purl.org/dc/dcmitype/"/>
    <ds:schemaRef ds:uri="http://www.w3.org/XML/1998/namespace"/>
    <ds:schemaRef ds:uri="http://schemas.microsoft.com/office/2006/documentManagement/types"/>
    <ds:schemaRef ds:uri="http://schemas.microsoft.com/office/2006/metadata/properties"/>
    <ds:schemaRef ds:uri="http://schemas.microsoft.com/office/infopath/2007/PartnerControls"/>
    <ds:schemaRef ds:uri="http://purl.org/dc/terms/"/>
    <ds:schemaRef ds:uri="http://schemas.openxmlformats.org/package/2006/metadata/core-properties"/>
    <ds:schemaRef ds:uri="82a531ea-3cf1-4b42-948e-2682f95bf608"/>
    <ds:schemaRef ds:uri="http://purl.org/dc/elements/1.1/"/>
  </ds:schemaRefs>
</ds:datastoreItem>
</file>

<file path=docProps/app.xml><?xml version="1.0" encoding="utf-8"?>
<Properties xmlns="http://schemas.openxmlformats.org/officeDocument/2006/extended-properties" xmlns:vt="http://schemas.openxmlformats.org/officeDocument/2006/docPropsVTypes">
  <TotalTime>1225</TotalTime>
  <Words>3432</Words>
  <Application>Microsoft Office PowerPoint</Application>
  <PresentationFormat>On-screen Show (4:3)</PresentationFormat>
  <Paragraphs>157</Paragraphs>
  <Slides>38</Slides>
  <Notes>22</Notes>
  <HiddenSlides>0</HiddenSlides>
  <MMClips>1</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38</vt:i4>
      </vt:variant>
    </vt:vector>
  </HeadingPairs>
  <TitlesOfParts>
    <vt:vector size="44" baseType="lpstr">
      <vt:lpstr>Arial</vt:lpstr>
      <vt:lpstr>Calibri</vt:lpstr>
      <vt:lpstr>ITC Stone Sans Std Semibold</vt:lpstr>
      <vt:lpstr>ITC Stone Sans Std Semibold (Headings)</vt:lpstr>
      <vt:lpstr>Blank Presentation</vt:lpstr>
      <vt:lpstr>Office Theme</vt:lpstr>
      <vt:lpstr>PowerPoint Presentation</vt:lpstr>
      <vt:lpstr>Event-based Vision meets Deep Learning on Steering Prediction for Self-driving Cars</vt:lpstr>
      <vt:lpstr>Problem Statement</vt:lpstr>
      <vt:lpstr>Significance of the problem and its impact</vt:lpstr>
      <vt:lpstr>Prior Work</vt:lpstr>
      <vt:lpstr>Prior Art                                         contd.</vt:lpstr>
      <vt:lpstr>Objectives</vt:lpstr>
      <vt:lpstr>Objectives                                contd.</vt:lpstr>
      <vt:lpstr>Objectives                                contd.</vt:lpstr>
      <vt:lpstr>As shown in Figure above we propose a learning approach that takes as input the visual information acquired by an event camera and outputs the vehicle’s steering angle. The events are converted into event frames by pixel-wise accumulation over a constant time interval. Then, a deep neural network maps the event frames to steering angles by solving a regression task</vt:lpstr>
      <vt:lpstr>Research Methodology and Approach  contd..</vt:lpstr>
      <vt:lpstr>Research Methodology and Approach  contd..</vt:lpstr>
      <vt:lpstr>Research Methodology and Approach  contd..</vt:lpstr>
      <vt:lpstr>Research Methodology and Approach  contd..</vt:lpstr>
      <vt:lpstr>Research Methodology and Approach  contd..</vt:lpstr>
      <vt:lpstr>Research Methodology and Approach  contd..</vt:lpstr>
      <vt:lpstr>Major Findings and Results</vt:lpstr>
      <vt:lpstr>Major Findings and Results</vt:lpstr>
      <vt:lpstr>Conclusions</vt:lpstr>
      <vt:lpstr>Future Research</vt:lpstr>
      <vt:lpstr>Acknowledgements and References  </vt:lpstr>
      <vt:lpstr>Questions?</vt:lpstr>
      <vt:lpstr>L3 -Net: Towards Learning based LiDAR Localization for Autonomous Driving</vt:lpstr>
      <vt:lpstr>Problem Statement</vt:lpstr>
      <vt:lpstr>Problem Statement</vt:lpstr>
      <vt:lpstr>Problem Statement          contd.</vt:lpstr>
      <vt:lpstr>Significance of the problem and its impact</vt:lpstr>
      <vt:lpstr>Prior Art</vt:lpstr>
      <vt:lpstr>Prior Art                    contd.</vt:lpstr>
      <vt:lpstr>Objectives</vt:lpstr>
      <vt:lpstr>Objectives                   contd.</vt:lpstr>
      <vt:lpstr>Research Methodology and Approach</vt:lpstr>
      <vt:lpstr>Research Methodology and Approach</vt:lpstr>
      <vt:lpstr>Research Methodology and Approach</vt:lpstr>
      <vt:lpstr>Major Findings and Results</vt:lpstr>
      <vt:lpstr>Conclusions</vt:lpstr>
      <vt:lpstr>Acknowledgements and References  </vt:lpstr>
      <vt:lpstr>Questions?</vt:lpstr>
    </vt:vector>
  </TitlesOfParts>
  <Company>Foundry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Brad Manier</dc:creator>
  <cp:lastModifiedBy>Mohammed, Abdur Rahman</cp:lastModifiedBy>
  <cp:revision>40</cp:revision>
  <dcterms:created xsi:type="dcterms:W3CDTF">2014-02-18T17:37:52Z</dcterms:created>
  <dcterms:modified xsi:type="dcterms:W3CDTF">2023-03-01T23:43:48Z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0x0101008361F3A68F7AFC4C871451153351D93E</vt:lpwstr>
  </property>
</Properties>
</file>